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0160000" cy="7620000"/>
  <p:notesSz cx="6858000" cy="9144000"/>
  <p:embeddedFontLst>
    <p:embeddedFont>
      <p:font typeface="Calibri" pitchFamily="34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12F393-35F7-4528-ABB8-84B20978449B}" type="datetimeFigureOut">
              <a:rPr lang="en-US" smtClean="0"/>
              <a:t>11/14/2014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D2B706-CD62-4597-AB35-B2D1C33E265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004570" y="1063378"/>
            <a:ext cx="3547002" cy="800167"/>
            <a:chOff x="2004570" y="1063378"/>
            <a:chExt cx="3547002" cy="800167"/>
          </a:xfrm>
        </p:grpSpPr>
        <p:sp>
          <p:nvSpPr>
            <p:cNvPr id="2" name="Freeform 1"/>
            <p:cNvSpPr/>
            <p:nvPr/>
          </p:nvSpPr>
          <p:spPr>
            <a:xfrm>
              <a:off x="2004570" y="1073906"/>
              <a:ext cx="425765" cy="789639"/>
            </a:xfrm>
            <a:custGeom>
              <a:avLst/>
              <a:gdLst/>
              <a:ahLst/>
              <a:cxnLst/>
              <a:rect l="0" t="0" r="0" b="0"/>
              <a:pathLst>
                <a:path w="425765" h="789639">
                  <a:moveTo>
                    <a:pt x="164300" y="0"/>
                  </a:moveTo>
                  <a:lnTo>
                    <a:pt x="137936" y="62281"/>
                  </a:lnTo>
                  <a:lnTo>
                    <a:pt x="109991" y="124607"/>
                  </a:lnTo>
                  <a:lnTo>
                    <a:pt x="79390" y="183970"/>
                  </a:lnTo>
                  <a:lnTo>
                    <a:pt x="44887" y="238350"/>
                  </a:lnTo>
                  <a:lnTo>
                    <a:pt x="30899" y="256452"/>
                  </a:lnTo>
                  <a:lnTo>
                    <a:pt x="23893" y="258705"/>
                  </a:lnTo>
                  <a:lnTo>
                    <a:pt x="16883" y="256698"/>
                  </a:lnTo>
                  <a:lnTo>
                    <a:pt x="9870" y="251851"/>
                  </a:lnTo>
                  <a:lnTo>
                    <a:pt x="5195" y="243940"/>
                  </a:lnTo>
                  <a:lnTo>
                    <a:pt x="0" y="222672"/>
                  </a:lnTo>
                  <a:lnTo>
                    <a:pt x="3930" y="197621"/>
                  </a:lnTo>
                  <a:lnTo>
                    <a:pt x="25517" y="143412"/>
                  </a:lnTo>
                  <a:lnTo>
                    <a:pt x="51039" y="107223"/>
                  </a:lnTo>
                  <a:lnTo>
                    <a:pt x="92275" y="71960"/>
                  </a:lnTo>
                  <a:lnTo>
                    <a:pt x="152375" y="40918"/>
                  </a:lnTo>
                  <a:lnTo>
                    <a:pt x="184943" y="28762"/>
                  </a:lnTo>
                  <a:lnTo>
                    <a:pt x="206230" y="27601"/>
                  </a:lnTo>
                  <a:lnTo>
                    <a:pt x="226219" y="32154"/>
                  </a:lnTo>
                  <a:lnTo>
                    <a:pt x="258116" y="54142"/>
                  </a:lnTo>
                  <a:lnTo>
                    <a:pt x="265448" y="60661"/>
                  </a:lnTo>
                  <a:lnTo>
                    <a:pt x="273596" y="80383"/>
                  </a:lnTo>
                  <a:lnTo>
                    <a:pt x="285321" y="143600"/>
                  </a:lnTo>
                  <a:lnTo>
                    <a:pt x="279837" y="179029"/>
                  </a:lnTo>
                  <a:lnTo>
                    <a:pt x="260735" y="232329"/>
                  </a:lnTo>
                  <a:lnTo>
                    <a:pt x="239761" y="282329"/>
                  </a:lnTo>
                  <a:lnTo>
                    <a:pt x="223575" y="298225"/>
                  </a:lnTo>
                  <a:lnTo>
                    <a:pt x="187400" y="325665"/>
                  </a:lnTo>
                  <a:lnTo>
                    <a:pt x="187889" y="324735"/>
                  </a:lnTo>
                  <a:lnTo>
                    <a:pt x="190554" y="321775"/>
                  </a:lnTo>
                  <a:lnTo>
                    <a:pt x="216663" y="306431"/>
                  </a:lnTo>
                  <a:lnTo>
                    <a:pt x="254034" y="298245"/>
                  </a:lnTo>
                  <a:lnTo>
                    <a:pt x="294743" y="306998"/>
                  </a:lnTo>
                  <a:lnTo>
                    <a:pt x="349251" y="339322"/>
                  </a:lnTo>
                  <a:lnTo>
                    <a:pt x="382877" y="371551"/>
                  </a:lnTo>
                  <a:lnTo>
                    <a:pt x="412673" y="427419"/>
                  </a:lnTo>
                  <a:lnTo>
                    <a:pt x="420917" y="454347"/>
                  </a:lnTo>
                  <a:lnTo>
                    <a:pt x="425558" y="508968"/>
                  </a:lnTo>
                  <a:lnTo>
                    <a:pt x="425764" y="566096"/>
                  </a:lnTo>
                  <a:lnTo>
                    <a:pt x="415945" y="618619"/>
                  </a:lnTo>
                  <a:lnTo>
                    <a:pt x="402741" y="662789"/>
                  </a:lnTo>
                  <a:lnTo>
                    <a:pt x="357252" y="721085"/>
                  </a:lnTo>
                  <a:lnTo>
                    <a:pt x="324416" y="749049"/>
                  </a:lnTo>
                  <a:lnTo>
                    <a:pt x="277643" y="773322"/>
                  </a:lnTo>
                  <a:lnTo>
                    <a:pt x="223619" y="784803"/>
                  </a:lnTo>
                  <a:lnTo>
                    <a:pt x="166278" y="788205"/>
                  </a:lnTo>
                  <a:lnTo>
                    <a:pt x="115363" y="789213"/>
                  </a:lnTo>
                  <a:lnTo>
                    <a:pt x="69544" y="789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0538" y="17898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58565" y="1084435"/>
              <a:ext cx="10472" cy="673825"/>
            </a:xfrm>
            <a:custGeom>
              <a:avLst/>
              <a:gdLst/>
              <a:ahLst/>
              <a:cxnLst/>
              <a:rect l="0" t="0" r="0" b="0"/>
              <a:pathLst>
                <a:path w="10472" h="673825">
                  <a:moveTo>
                    <a:pt x="10471" y="0"/>
                  </a:moveTo>
                  <a:lnTo>
                    <a:pt x="2138" y="52050"/>
                  </a:lnTo>
                  <a:lnTo>
                    <a:pt x="593" y="101990"/>
                  </a:lnTo>
                  <a:lnTo>
                    <a:pt x="135" y="149542"/>
                  </a:lnTo>
                  <a:lnTo>
                    <a:pt x="0" y="200676"/>
                  </a:lnTo>
                  <a:lnTo>
                    <a:pt x="3079" y="252872"/>
                  </a:lnTo>
                  <a:lnTo>
                    <a:pt x="8281" y="305382"/>
                  </a:lnTo>
                  <a:lnTo>
                    <a:pt x="9822" y="354866"/>
                  </a:lnTo>
                  <a:lnTo>
                    <a:pt x="10279" y="402283"/>
                  </a:lnTo>
                  <a:lnTo>
                    <a:pt x="10433" y="465118"/>
                  </a:lnTo>
                  <a:lnTo>
                    <a:pt x="10463" y="524930"/>
                  </a:lnTo>
                  <a:lnTo>
                    <a:pt x="10469" y="579404"/>
                  </a:lnTo>
                  <a:lnTo>
                    <a:pt x="10471" y="637799"/>
                  </a:lnTo>
                  <a:lnTo>
                    <a:pt x="10471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25468" y="1073906"/>
              <a:ext cx="415561" cy="704162"/>
            </a:xfrm>
            <a:custGeom>
              <a:avLst/>
              <a:gdLst/>
              <a:ahLst/>
              <a:cxnLst/>
              <a:rect l="0" t="0" r="0" b="0"/>
              <a:pathLst>
                <a:path w="415561" h="704162">
                  <a:moveTo>
                    <a:pt x="291050" y="0"/>
                  </a:moveTo>
                  <a:lnTo>
                    <a:pt x="228769" y="16789"/>
                  </a:lnTo>
                  <a:lnTo>
                    <a:pt x="174719" y="17095"/>
                  </a:lnTo>
                  <a:lnTo>
                    <a:pt x="118982" y="11826"/>
                  </a:lnTo>
                  <a:lnTo>
                    <a:pt x="64082" y="13125"/>
                  </a:lnTo>
                  <a:lnTo>
                    <a:pt x="40436" y="21821"/>
                  </a:lnTo>
                  <a:lnTo>
                    <a:pt x="24468" y="36605"/>
                  </a:lnTo>
                  <a:lnTo>
                    <a:pt x="8902" y="67778"/>
                  </a:lnTo>
                  <a:lnTo>
                    <a:pt x="0" y="112889"/>
                  </a:lnTo>
                  <a:lnTo>
                    <a:pt x="482" y="170709"/>
                  </a:lnTo>
                  <a:lnTo>
                    <a:pt x="4914" y="229175"/>
                  </a:lnTo>
                  <a:lnTo>
                    <a:pt x="6227" y="280424"/>
                  </a:lnTo>
                  <a:lnTo>
                    <a:pt x="6671" y="339662"/>
                  </a:lnTo>
                  <a:lnTo>
                    <a:pt x="9047" y="346934"/>
                  </a:lnTo>
                  <a:lnTo>
                    <a:pt x="12971" y="349443"/>
                  </a:lnTo>
                  <a:lnTo>
                    <a:pt x="17926" y="348775"/>
                  </a:lnTo>
                  <a:lnTo>
                    <a:pt x="29671" y="338675"/>
                  </a:lnTo>
                  <a:lnTo>
                    <a:pt x="61865" y="309184"/>
                  </a:lnTo>
                  <a:lnTo>
                    <a:pt x="103189" y="289234"/>
                  </a:lnTo>
                  <a:lnTo>
                    <a:pt x="158318" y="277148"/>
                  </a:lnTo>
                  <a:lnTo>
                    <a:pt x="208048" y="277870"/>
                  </a:lnTo>
                  <a:lnTo>
                    <a:pt x="259827" y="285493"/>
                  </a:lnTo>
                  <a:lnTo>
                    <a:pt x="291211" y="293002"/>
                  </a:lnTo>
                  <a:lnTo>
                    <a:pt x="323203" y="311554"/>
                  </a:lnTo>
                  <a:lnTo>
                    <a:pt x="377451" y="362979"/>
                  </a:lnTo>
                  <a:lnTo>
                    <a:pt x="398278" y="400268"/>
                  </a:lnTo>
                  <a:lnTo>
                    <a:pt x="411209" y="447841"/>
                  </a:lnTo>
                  <a:lnTo>
                    <a:pt x="415560" y="498982"/>
                  </a:lnTo>
                  <a:lnTo>
                    <a:pt x="414509" y="550009"/>
                  </a:lnTo>
                  <a:lnTo>
                    <a:pt x="399250" y="595284"/>
                  </a:lnTo>
                  <a:lnTo>
                    <a:pt x="373022" y="635995"/>
                  </a:lnTo>
                  <a:lnTo>
                    <a:pt x="340684" y="663915"/>
                  </a:lnTo>
                  <a:lnTo>
                    <a:pt x="278540" y="691191"/>
                  </a:lnTo>
                  <a:lnTo>
                    <a:pt x="227292" y="701197"/>
                  </a:lnTo>
                  <a:lnTo>
                    <a:pt x="175062" y="704161"/>
                  </a:lnTo>
                  <a:lnTo>
                    <a:pt x="116190" y="699574"/>
                  </a:lnTo>
                  <a:lnTo>
                    <a:pt x="91008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90300" y="1410818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4590" y="17958"/>
                  </a:lnTo>
                  <a:lnTo>
                    <a:pt x="26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06238" y="1147606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1"/>
                  </a:lnTo>
                  <a:lnTo>
                    <a:pt x="5589" y="233692"/>
                  </a:lnTo>
                  <a:lnTo>
                    <a:pt x="9065" y="282411"/>
                  </a:lnTo>
                  <a:lnTo>
                    <a:pt x="10240" y="342870"/>
                  </a:lnTo>
                  <a:lnTo>
                    <a:pt x="10471" y="402993"/>
                  </a:lnTo>
                  <a:lnTo>
                    <a:pt x="10512" y="456707"/>
                  </a:lnTo>
                  <a:lnTo>
                    <a:pt x="10523" y="510837"/>
                  </a:lnTo>
                  <a:lnTo>
                    <a:pt x="10527" y="550272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00911" y="1094963"/>
              <a:ext cx="589597" cy="94758"/>
            </a:xfrm>
            <a:custGeom>
              <a:avLst/>
              <a:gdLst/>
              <a:ahLst/>
              <a:cxnLst/>
              <a:rect l="0" t="0" r="0" b="0"/>
              <a:pathLst>
                <a:path w="589597" h="94758">
                  <a:moveTo>
                    <a:pt x="589596" y="0"/>
                  </a:moveTo>
                  <a:lnTo>
                    <a:pt x="537546" y="19786"/>
                  </a:lnTo>
                  <a:lnTo>
                    <a:pt x="478059" y="34844"/>
                  </a:lnTo>
                  <a:lnTo>
                    <a:pt x="415465" y="49490"/>
                  </a:lnTo>
                  <a:lnTo>
                    <a:pt x="355419" y="52020"/>
                  </a:lnTo>
                  <a:lnTo>
                    <a:pt x="297327" y="59755"/>
                  </a:lnTo>
                  <a:lnTo>
                    <a:pt x="233860" y="62496"/>
                  </a:lnTo>
                  <a:lnTo>
                    <a:pt x="175916" y="63038"/>
                  </a:lnTo>
                  <a:lnTo>
                    <a:pt x="119411" y="70381"/>
                  </a:lnTo>
                  <a:lnTo>
                    <a:pt x="66308" y="76164"/>
                  </a:lnTo>
                  <a:lnTo>
                    <a:pt x="9634" y="9185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79979" y="1063378"/>
              <a:ext cx="571593" cy="774630"/>
            </a:xfrm>
            <a:custGeom>
              <a:avLst/>
              <a:gdLst/>
              <a:ahLst/>
              <a:cxnLst/>
              <a:rect l="0" t="0" r="0" b="0"/>
              <a:pathLst>
                <a:path w="571593" h="774630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9" y="170881"/>
                  </a:lnTo>
                  <a:lnTo>
                    <a:pt x="14654" y="219347"/>
                  </a:lnTo>
                  <a:lnTo>
                    <a:pt x="19160" y="270752"/>
                  </a:lnTo>
                  <a:lnTo>
                    <a:pt x="26084" y="323028"/>
                  </a:lnTo>
                  <a:lnTo>
                    <a:pt x="35545" y="375562"/>
                  </a:lnTo>
                  <a:lnTo>
                    <a:pt x="40168" y="428172"/>
                  </a:lnTo>
                  <a:lnTo>
                    <a:pt x="41537" y="480805"/>
                  </a:lnTo>
                  <a:lnTo>
                    <a:pt x="42000" y="542586"/>
                  </a:lnTo>
                  <a:lnTo>
                    <a:pt x="42080" y="588015"/>
                  </a:lnTo>
                  <a:lnTo>
                    <a:pt x="42104" y="643720"/>
                  </a:lnTo>
                  <a:lnTo>
                    <a:pt x="40941" y="695450"/>
                  </a:lnTo>
                  <a:lnTo>
                    <a:pt x="36523" y="722040"/>
                  </a:lnTo>
                  <a:lnTo>
                    <a:pt x="34877" y="724685"/>
                  </a:lnTo>
                  <a:lnTo>
                    <a:pt x="32561" y="700462"/>
                  </a:lnTo>
                  <a:lnTo>
                    <a:pt x="34897" y="639875"/>
                  </a:lnTo>
                  <a:lnTo>
                    <a:pt x="43095" y="585776"/>
                  </a:lnTo>
                  <a:lnTo>
                    <a:pt x="52933" y="534652"/>
                  </a:lnTo>
                  <a:lnTo>
                    <a:pt x="71398" y="473696"/>
                  </a:lnTo>
                  <a:lnTo>
                    <a:pt x="102397" y="412217"/>
                  </a:lnTo>
                  <a:lnTo>
                    <a:pt x="128606" y="385091"/>
                  </a:lnTo>
                  <a:lnTo>
                    <a:pt x="139549" y="381899"/>
                  </a:lnTo>
                  <a:lnTo>
                    <a:pt x="164188" y="384592"/>
                  </a:lnTo>
                  <a:lnTo>
                    <a:pt x="184496" y="396708"/>
                  </a:lnTo>
                  <a:lnTo>
                    <a:pt x="222777" y="435903"/>
                  </a:lnTo>
                  <a:lnTo>
                    <a:pt x="250551" y="496047"/>
                  </a:lnTo>
                  <a:lnTo>
                    <a:pt x="265050" y="550959"/>
                  </a:lnTo>
                  <a:lnTo>
                    <a:pt x="276755" y="611683"/>
                  </a:lnTo>
                  <a:lnTo>
                    <a:pt x="283955" y="670084"/>
                  </a:lnTo>
                  <a:lnTo>
                    <a:pt x="286399" y="671331"/>
                  </a:lnTo>
                  <a:lnTo>
                    <a:pt x="289199" y="668652"/>
                  </a:lnTo>
                  <a:lnTo>
                    <a:pt x="330387" y="608586"/>
                  </a:lnTo>
                  <a:lnTo>
                    <a:pt x="352266" y="587684"/>
                  </a:lnTo>
                  <a:lnTo>
                    <a:pt x="406308" y="560113"/>
                  </a:lnTo>
                  <a:lnTo>
                    <a:pt x="466347" y="540401"/>
                  </a:lnTo>
                  <a:lnTo>
                    <a:pt x="525446" y="513996"/>
                  </a:lnTo>
                  <a:lnTo>
                    <a:pt x="552131" y="496746"/>
                  </a:lnTo>
                  <a:lnTo>
                    <a:pt x="564366" y="480479"/>
                  </a:lnTo>
                  <a:lnTo>
                    <a:pt x="569266" y="471228"/>
                  </a:lnTo>
                  <a:lnTo>
                    <a:pt x="571592" y="451590"/>
                  </a:lnTo>
                  <a:lnTo>
                    <a:pt x="567556" y="432333"/>
                  </a:lnTo>
                  <a:lnTo>
                    <a:pt x="557963" y="415976"/>
                  </a:lnTo>
                  <a:lnTo>
                    <a:pt x="542782" y="404027"/>
                  </a:lnTo>
                  <a:lnTo>
                    <a:pt x="523166" y="395986"/>
                  </a:lnTo>
                  <a:lnTo>
                    <a:pt x="498850" y="392413"/>
                  </a:lnTo>
                  <a:lnTo>
                    <a:pt x="458853" y="401580"/>
                  </a:lnTo>
                  <a:lnTo>
                    <a:pt x="428545" y="419114"/>
                  </a:lnTo>
                  <a:lnTo>
                    <a:pt x="399157" y="450305"/>
                  </a:lnTo>
                  <a:lnTo>
                    <a:pt x="367361" y="511172"/>
                  </a:lnTo>
                  <a:lnTo>
                    <a:pt x="353863" y="562200"/>
                  </a:lnTo>
                  <a:lnTo>
                    <a:pt x="351828" y="625605"/>
                  </a:lnTo>
                  <a:lnTo>
                    <a:pt x="366736" y="684718"/>
                  </a:lnTo>
                  <a:lnTo>
                    <a:pt x="390593" y="731521"/>
                  </a:lnTo>
                  <a:lnTo>
                    <a:pt x="414039" y="756430"/>
                  </a:lnTo>
                  <a:lnTo>
                    <a:pt x="423425" y="763989"/>
                  </a:lnTo>
                  <a:lnTo>
                    <a:pt x="446332" y="772389"/>
                  </a:lnTo>
                  <a:lnTo>
                    <a:pt x="458992" y="774629"/>
                  </a:lnTo>
                  <a:lnTo>
                    <a:pt x="482417" y="770879"/>
                  </a:lnTo>
                  <a:lnTo>
                    <a:pt x="541077" y="747725"/>
                  </a:lnTo>
                  <a:lnTo>
                    <a:pt x="558010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976664" y="989678"/>
            <a:ext cx="2256622" cy="1273949"/>
            <a:chOff x="5976664" y="989678"/>
            <a:chExt cx="2256622" cy="1273949"/>
          </a:xfrm>
        </p:grpSpPr>
        <p:sp>
          <p:nvSpPr>
            <p:cNvPr id="11" name="Freeform 10"/>
            <p:cNvSpPr/>
            <p:nvPr/>
          </p:nvSpPr>
          <p:spPr>
            <a:xfrm>
              <a:off x="5976664" y="1052849"/>
              <a:ext cx="393078" cy="605465"/>
            </a:xfrm>
            <a:custGeom>
              <a:avLst/>
              <a:gdLst/>
              <a:ahLst/>
              <a:cxnLst/>
              <a:rect l="0" t="0" r="0" b="0"/>
              <a:pathLst>
                <a:path w="393078" h="605465">
                  <a:moveTo>
                    <a:pt x="66693" y="0"/>
                  </a:moveTo>
                  <a:lnTo>
                    <a:pt x="58360" y="55170"/>
                  </a:lnTo>
                  <a:lnTo>
                    <a:pt x="57140" y="98220"/>
                  </a:lnTo>
                  <a:lnTo>
                    <a:pt x="56599" y="148548"/>
                  </a:lnTo>
                  <a:lnTo>
                    <a:pt x="56294" y="207141"/>
                  </a:lnTo>
                  <a:lnTo>
                    <a:pt x="56190" y="268861"/>
                  </a:lnTo>
                  <a:lnTo>
                    <a:pt x="56170" y="326113"/>
                  </a:lnTo>
                  <a:lnTo>
                    <a:pt x="48929" y="389302"/>
                  </a:lnTo>
                  <a:lnTo>
                    <a:pt x="40481" y="451075"/>
                  </a:lnTo>
                  <a:lnTo>
                    <a:pt x="27764" y="508985"/>
                  </a:lnTo>
                  <a:lnTo>
                    <a:pt x="10498" y="567629"/>
                  </a:lnTo>
                  <a:lnTo>
                    <a:pt x="0" y="599855"/>
                  </a:lnTo>
                  <a:lnTo>
                    <a:pt x="1174" y="604624"/>
                  </a:lnTo>
                  <a:lnTo>
                    <a:pt x="5466" y="605464"/>
                  </a:lnTo>
                  <a:lnTo>
                    <a:pt x="28275" y="595468"/>
                  </a:lnTo>
                  <a:lnTo>
                    <a:pt x="78878" y="572822"/>
                  </a:lnTo>
                  <a:lnTo>
                    <a:pt x="137124" y="561283"/>
                  </a:lnTo>
                  <a:lnTo>
                    <a:pt x="192066" y="558980"/>
                  </a:lnTo>
                  <a:lnTo>
                    <a:pt x="248510" y="558298"/>
                  </a:lnTo>
                  <a:lnTo>
                    <a:pt x="303449" y="561215"/>
                  </a:lnTo>
                  <a:lnTo>
                    <a:pt x="363934" y="572682"/>
                  </a:lnTo>
                  <a:lnTo>
                    <a:pt x="393077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53886" y="1284476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23719"/>
                  </a:lnTo>
                  <a:lnTo>
                    <a:pt x="86081" y="37268"/>
                  </a:lnTo>
                  <a:lnTo>
                    <a:pt x="29395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4414" y="989678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0"/>
                  </a:moveTo>
                  <a:lnTo>
                    <a:pt x="205241" y="15641"/>
                  </a:lnTo>
                  <a:lnTo>
                    <a:pt x="142726" y="40433"/>
                  </a:lnTo>
                  <a:lnTo>
                    <a:pt x="88678" y="65872"/>
                  </a:lnTo>
                  <a:lnTo>
                    <a:pt x="32172" y="8716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95874" y="1342058"/>
              <a:ext cx="216023" cy="271279"/>
            </a:xfrm>
            <a:custGeom>
              <a:avLst/>
              <a:gdLst/>
              <a:ahLst/>
              <a:cxnLst/>
              <a:rect l="0" t="0" r="0" b="0"/>
              <a:pathLst>
                <a:path w="216023" h="271279">
                  <a:moveTo>
                    <a:pt x="152851" y="5589"/>
                  </a:moveTo>
                  <a:lnTo>
                    <a:pt x="136083" y="0"/>
                  </a:lnTo>
                  <a:lnTo>
                    <a:pt x="97710" y="2113"/>
                  </a:lnTo>
                  <a:lnTo>
                    <a:pt x="72192" y="13403"/>
                  </a:lnTo>
                  <a:lnTo>
                    <a:pt x="41215" y="39490"/>
                  </a:lnTo>
                  <a:lnTo>
                    <a:pt x="9787" y="79746"/>
                  </a:lnTo>
                  <a:lnTo>
                    <a:pt x="1529" y="106788"/>
                  </a:lnTo>
                  <a:lnTo>
                    <a:pt x="0" y="151778"/>
                  </a:lnTo>
                  <a:lnTo>
                    <a:pt x="5369" y="179356"/>
                  </a:lnTo>
                  <a:lnTo>
                    <a:pt x="22715" y="214613"/>
                  </a:lnTo>
                  <a:lnTo>
                    <a:pt x="49562" y="244947"/>
                  </a:lnTo>
                  <a:lnTo>
                    <a:pt x="80913" y="262383"/>
                  </a:lnTo>
                  <a:lnTo>
                    <a:pt x="106061" y="271018"/>
                  </a:lnTo>
                  <a:lnTo>
                    <a:pt x="146526" y="271278"/>
                  </a:lnTo>
                  <a:lnTo>
                    <a:pt x="191376" y="260885"/>
                  </a:lnTo>
                  <a:lnTo>
                    <a:pt x="216022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03772" y="1358176"/>
              <a:ext cx="219320" cy="280776"/>
            </a:xfrm>
            <a:custGeom>
              <a:avLst/>
              <a:gdLst/>
              <a:ahLst/>
              <a:cxnLst/>
              <a:rect l="0" t="0" r="0" b="0"/>
              <a:pathLst>
                <a:path w="219320" h="280776">
                  <a:moveTo>
                    <a:pt x="118694" y="0"/>
                  </a:moveTo>
                  <a:lnTo>
                    <a:pt x="96337" y="0"/>
                  </a:lnTo>
                  <a:lnTo>
                    <a:pt x="87412" y="3509"/>
                  </a:lnTo>
                  <a:lnTo>
                    <a:pt x="71256" y="16767"/>
                  </a:lnTo>
                  <a:lnTo>
                    <a:pt x="34689" y="75445"/>
                  </a:lnTo>
                  <a:lnTo>
                    <a:pt x="12023" y="130196"/>
                  </a:lnTo>
                  <a:lnTo>
                    <a:pt x="0" y="172067"/>
                  </a:lnTo>
                  <a:lnTo>
                    <a:pt x="1990" y="200087"/>
                  </a:lnTo>
                  <a:lnTo>
                    <a:pt x="22332" y="250613"/>
                  </a:lnTo>
                  <a:lnTo>
                    <a:pt x="41551" y="266581"/>
                  </a:lnTo>
                  <a:lnTo>
                    <a:pt x="65691" y="276408"/>
                  </a:lnTo>
                  <a:lnTo>
                    <a:pt x="92018" y="280775"/>
                  </a:lnTo>
                  <a:lnTo>
                    <a:pt x="116196" y="276477"/>
                  </a:lnTo>
                  <a:lnTo>
                    <a:pt x="146420" y="260903"/>
                  </a:lnTo>
                  <a:lnTo>
                    <a:pt x="183182" y="229091"/>
                  </a:lnTo>
                  <a:lnTo>
                    <a:pt x="208251" y="193701"/>
                  </a:lnTo>
                  <a:lnTo>
                    <a:pt x="219319" y="147990"/>
                  </a:lnTo>
                  <a:lnTo>
                    <a:pt x="215669" y="117636"/>
                  </a:lnTo>
                  <a:lnTo>
                    <a:pt x="205078" y="89717"/>
                  </a:lnTo>
                  <a:lnTo>
                    <a:pt x="165294" y="32308"/>
                  </a:lnTo>
                  <a:lnTo>
                    <a:pt x="1397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01450" y="1347727"/>
              <a:ext cx="210572" cy="273662"/>
            </a:xfrm>
            <a:custGeom>
              <a:avLst/>
              <a:gdLst/>
              <a:ahLst/>
              <a:cxnLst/>
              <a:rect l="0" t="0" r="0" b="0"/>
              <a:pathLst>
                <a:path w="210572" h="273662">
                  <a:moveTo>
                    <a:pt x="0" y="105205"/>
                  </a:moveTo>
                  <a:lnTo>
                    <a:pt x="3120" y="154136"/>
                  </a:lnTo>
                  <a:lnTo>
                    <a:pt x="8334" y="201981"/>
                  </a:lnTo>
                  <a:lnTo>
                    <a:pt x="15685" y="264961"/>
                  </a:lnTo>
                  <a:lnTo>
                    <a:pt x="16306" y="270201"/>
                  </a:lnTo>
                  <a:lnTo>
                    <a:pt x="15550" y="269015"/>
                  </a:lnTo>
                  <a:lnTo>
                    <a:pt x="12761" y="255218"/>
                  </a:lnTo>
                  <a:lnTo>
                    <a:pt x="5234" y="200537"/>
                  </a:lnTo>
                  <a:lnTo>
                    <a:pt x="9023" y="138036"/>
                  </a:lnTo>
                  <a:lnTo>
                    <a:pt x="13202" y="87637"/>
                  </a:lnTo>
                  <a:lnTo>
                    <a:pt x="24969" y="46187"/>
                  </a:lnTo>
                  <a:lnTo>
                    <a:pt x="49907" y="6330"/>
                  </a:lnTo>
                  <a:lnTo>
                    <a:pt x="59008" y="1854"/>
                  </a:lnTo>
                  <a:lnTo>
                    <a:pt x="81598" y="0"/>
                  </a:lnTo>
                  <a:lnTo>
                    <a:pt x="104116" y="9314"/>
                  </a:lnTo>
                  <a:lnTo>
                    <a:pt x="133405" y="34289"/>
                  </a:lnTo>
                  <a:lnTo>
                    <a:pt x="164263" y="74170"/>
                  </a:lnTo>
                  <a:lnTo>
                    <a:pt x="184482" y="131483"/>
                  </a:lnTo>
                  <a:lnTo>
                    <a:pt x="199742" y="189078"/>
                  </a:lnTo>
                  <a:lnTo>
                    <a:pt x="208431" y="245515"/>
                  </a:lnTo>
                  <a:lnTo>
                    <a:pt x="210571" y="273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40287" y="1379233"/>
              <a:ext cx="193964" cy="279770"/>
            </a:xfrm>
            <a:custGeom>
              <a:avLst/>
              <a:gdLst/>
              <a:ahLst/>
              <a:cxnLst/>
              <a:rect l="0" t="0" r="0" b="0"/>
              <a:pathLst>
                <a:path w="193964" h="279770">
                  <a:moveTo>
                    <a:pt x="113889" y="0"/>
                  </a:moveTo>
                  <a:lnTo>
                    <a:pt x="91533" y="5589"/>
                  </a:lnTo>
                  <a:lnTo>
                    <a:pt x="71197" y="20811"/>
                  </a:lnTo>
                  <a:lnTo>
                    <a:pt x="35135" y="68711"/>
                  </a:lnTo>
                  <a:lnTo>
                    <a:pt x="7822" y="124403"/>
                  </a:lnTo>
                  <a:lnTo>
                    <a:pt x="0" y="187397"/>
                  </a:lnTo>
                  <a:lnTo>
                    <a:pt x="1271" y="215478"/>
                  </a:lnTo>
                  <a:lnTo>
                    <a:pt x="15140" y="249849"/>
                  </a:lnTo>
                  <a:lnTo>
                    <a:pt x="27496" y="267412"/>
                  </a:lnTo>
                  <a:lnTo>
                    <a:pt x="47026" y="276777"/>
                  </a:lnTo>
                  <a:lnTo>
                    <a:pt x="70134" y="279769"/>
                  </a:lnTo>
                  <a:lnTo>
                    <a:pt x="92103" y="277200"/>
                  </a:lnTo>
                  <a:lnTo>
                    <a:pt x="129791" y="257998"/>
                  </a:lnTo>
                  <a:lnTo>
                    <a:pt x="159415" y="224493"/>
                  </a:lnTo>
                  <a:lnTo>
                    <a:pt x="188045" y="171249"/>
                  </a:lnTo>
                  <a:lnTo>
                    <a:pt x="193963" y="129639"/>
                  </a:lnTo>
                  <a:lnTo>
                    <a:pt x="191202" y="101681"/>
                  </a:lnTo>
                  <a:lnTo>
                    <a:pt x="179836" y="76777"/>
                  </a:lnTo>
                  <a:lnTo>
                    <a:pt x="161916" y="55180"/>
                  </a:lnTo>
                  <a:lnTo>
                    <a:pt x="104370" y="14834"/>
                  </a:lnTo>
                  <a:lnTo>
                    <a:pt x="717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591046" y="1408652"/>
              <a:ext cx="326385" cy="256136"/>
            </a:xfrm>
            <a:custGeom>
              <a:avLst/>
              <a:gdLst/>
              <a:ahLst/>
              <a:cxnLst/>
              <a:rect l="0" t="0" r="0" b="0"/>
              <a:pathLst>
                <a:path w="326385" h="256136">
                  <a:moveTo>
                    <a:pt x="0" y="86394"/>
                  </a:moveTo>
                  <a:lnTo>
                    <a:pt x="0" y="145011"/>
                  </a:lnTo>
                  <a:lnTo>
                    <a:pt x="8334" y="204727"/>
                  </a:lnTo>
                  <a:lnTo>
                    <a:pt x="15685" y="253268"/>
                  </a:lnTo>
                  <a:lnTo>
                    <a:pt x="17475" y="256135"/>
                  </a:lnTo>
                  <a:lnTo>
                    <a:pt x="18669" y="253367"/>
                  </a:lnTo>
                  <a:lnTo>
                    <a:pt x="20743" y="193174"/>
                  </a:lnTo>
                  <a:lnTo>
                    <a:pt x="22134" y="137530"/>
                  </a:lnTo>
                  <a:lnTo>
                    <a:pt x="29435" y="85818"/>
                  </a:lnTo>
                  <a:lnTo>
                    <a:pt x="45502" y="35718"/>
                  </a:lnTo>
                  <a:lnTo>
                    <a:pt x="51392" y="24534"/>
                  </a:lnTo>
                  <a:lnTo>
                    <a:pt x="59998" y="18248"/>
                  </a:lnTo>
                  <a:lnTo>
                    <a:pt x="82038" y="14383"/>
                  </a:lnTo>
                  <a:lnTo>
                    <a:pt x="92126" y="18500"/>
                  </a:lnTo>
                  <a:lnTo>
                    <a:pt x="109576" y="35552"/>
                  </a:lnTo>
                  <a:lnTo>
                    <a:pt x="126964" y="65871"/>
                  </a:lnTo>
                  <a:lnTo>
                    <a:pt x="143319" y="115962"/>
                  </a:lnTo>
                  <a:lnTo>
                    <a:pt x="150655" y="143209"/>
                  </a:lnTo>
                  <a:lnTo>
                    <a:pt x="154249" y="147668"/>
                  </a:lnTo>
                  <a:lnTo>
                    <a:pt x="157815" y="145960"/>
                  </a:lnTo>
                  <a:lnTo>
                    <a:pt x="164897" y="130416"/>
                  </a:lnTo>
                  <a:lnTo>
                    <a:pt x="178975" y="75896"/>
                  </a:lnTo>
                  <a:lnTo>
                    <a:pt x="192630" y="36880"/>
                  </a:lnTo>
                  <a:lnTo>
                    <a:pt x="206106" y="16425"/>
                  </a:lnTo>
                  <a:lnTo>
                    <a:pt x="223794" y="3434"/>
                  </a:lnTo>
                  <a:lnTo>
                    <a:pt x="243354" y="0"/>
                  </a:lnTo>
                  <a:lnTo>
                    <a:pt x="253483" y="722"/>
                  </a:lnTo>
                  <a:lnTo>
                    <a:pt x="270977" y="7763"/>
                  </a:lnTo>
                  <a:lnTo>
                    <a:pt x="278917" y="12917"/>
                  </a:lnTo>
                  <a:lnTo>
                    <a:pt x="301271" y="42526"/>
                  </a:lnTo>
                  <a:lnTo>
                    <a:pt x="317055" y="105025"/>
                  </a:lnTo>
                  <a:lnTo>
                    <a:pt x="324542" y="160264"/>
                  </a:lnTo>
                  <a:lnTo>
                    <a:pt x="326021" y="222822"/>
                  </a:lnTo>
                  <a:lnTo>
                    <a:pt x="326384" y="2548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991130" y="1452932"/>
              <a:ext cx="126342" cy="210571"/>
            </a:xfrm>
            <a:custGeom>
              <a:avLst/>
              <a:gdLst/>
              <a:ahLst/>
              <a:cxnLst/>
              <a:rect l="0" t="0" r="0" b="0"/>
              <a:pathLst>
                <a:path w="126342" h="210571">
                  <a:moveTo>
                    <a:pt x="0" y="0"/>
                  </a:moveTo>
                  <a:lnTo>
                    <a:pt x="20243" y="55141"/>
                  </a:lnTo>
                  <a:lnTo>
                    <a:pt x="47325" y="118170"/>
                  </a:lnTo>
                  <a:lnTo>
                    <a:pt x="89853" y="177908"/>
                  </a:lnTo>
                  <a:lnTo>
                    <a:pt x="12634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917430" y="1442404"/>
              <a:ext cx="315856" cy="821223"/>
            </a:xfrm>
            <a:custGeom>
              <a:avLst/>
              <a:gdLst/>
              <a:ahLst/>
              <a:cxnLst/>
              <a:rect l="0" t="0" r="0" b="0"/>
              <a:pathLst>
                <a:path w="315856" h="821223">
                  <a:moveTo>
                    <a:pt x="315855" y="0"/>
                  </a:moveTo>
                  <a:lnTo>
                    <a:pt x="295612" y="55141"/>
                  </a:lnTo>
                  <a:lnTo>
                    <a:pt x="271191" y="117875"/>
                  </a:lnTo>
                  <a:lnTo>
                    <a:pt x="250750" y="172372"/>
                  </a:lnTo>
                  <a:lnTo>
                    <a:pt x="227042" y="229367"/>
                  </a:lnTo>
                  <a:lnTo>
                    <a:pt x="206742" y="278660"/>
                  </a:lnTo>
                  <a:lnTo>
                    <a:pt x="185909" y="330311"/>
                  </a:lnTo>
                  <a:lnTo>
                    <a:pt x="164918" y="382659"/>
                  </a:lnTo>
                  <a:lnTo>
                    <a:pt x="142711" y="436384"/>
                  </a:lnTo>
                  <a:lnTo>
                    <a:pt x="115595" y="495067"/>
                  </a:lnTo>
                  <a:lnTo>
                    <a:pt x="92222" y="551189"/>
                  </a:lnTo>
                  <a:lnTo>
                    <a:pt x="70478" y="611751"/>
                  </a:lnTo>
                  <a:lnTo>
                    <a:pt x="49218" y="672979"/>
                  </a:lnTo>
                  <a:lnTo>
                    <a:pt x="29271" y="727516"/>
                  </a:lnTo>
                  <a:lnTo>
                    <a:pt x="11458" y="785338"/>
                  </a:lnTo>
                  <a:lnTo>
                    <a:pt x="0" y="821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800373" y="2105702"/>
            <a:ext cx="6043358" cy="136869"/>
          </a:xfrm>
          <a:custGeom>
            <a:avLst/>
            <a:gdLst/>
            <a:ahLst/>
            <a:cxnLst/>
            <a:rect l="0" t="0" r="0" b="0"/>
            <a:pathLst>
              <a:path w="6043358" h="136869">
                <a:moveTo>
                  <a:pt x="6043357" y="136868"/>
                </a:moveTo>
                <a:lnTo>
                  <a:pt x="5988216" y="122213"/>
                </a:lnTo>
                <a:lnTo>
                  <a:pt x="5931253" y="115905"/>
                </a:lnTo>
                <a:lnTo>
                  <a:pt x="5874941" y="107727"/>
                </a:lnTo>
                <a:lnTo>
                  <a:pt x="5818758" y="105765"/>
                </a:lnTo>
                <a:lnTo>
                  <a:pt x="5771049" y="105425"/>
                </a:lnTo>
                <a:lnTo>
                  <a:pt x="5719867" y="105325"/>
                </a:lnTo>
                <a:lnTo>
                  <a:pt x="5667658" y="105295"/>
                </a:lnTo>
                <a:lnTo>
                  <a:pt x="5609556" y="105286"/>
                </a:lnTo>
                <a:lnTo>
                  <a:pt x="5547886" y="105283"/>
                </a:lnTo>
                <a:lnTo>
                  <a:pt x="5485159" y="99693"/>
                </a:lnTo>
                <a:lnTo>
                  <a:pt x="5422121" y="96217"/>
                </a:lnTo>
                <a:lnTo>
                  <a:pt x="5376918" y="95404"/>
                </a:lnTo>
                <a:lnTo>
                  <a:pt x="5329532" y="93873"/>
                </a:lnTo>
                <a:lnTo>
                  <a:pt x="5281175" y="89293"/>
                </a:lnTo>
                <a:lnTo>
                  <a:pt x="5232387" y="86478"/>
                </a:lnTo>
                <a:lnTo>
                  <a:pt x="5183408" y="85226"/>
                </a:lnTo>
                <a:lnTo>
                  <a:pt x="5134343" y="84670"/>
                </a:lnTo>
                <a:lnTo>
                  <a:pt x="5085240" y="81303"/>
                </a:lnTo>
                <a:lnTo>
                  <a:pt x="5034951" y="75908"/>
                </a:lnTo>
                <a:lnTo>
                  <a:pt x="4981405" y="69610"/>
                </a:lnTo>
                <a:lnTo>
                  <a:pt x="4929530" y="66031"/>
                </a:lnTo>
                <a:lnTo>
                  <a:pt x="4878009" y="63271"/>
                </a:lnTo>
                <a:lnTo>
                  <a:pt x="4823914" y="58144"/>
                </a:lnTo>
                <a:lnTo>
                  <a:pt x="4768677" y="51967"/>
                </a:lnTo>
                <a:lnTo>
                  <a:pt x="4712932" y="45321"/>
                </a:lnTo>
                <a:lnTo>
                  <a:pt x="4656961" y="38469"/>
                </a:lnTo>
                <a:lnTo>
                  <a:pt x="4597769" y="31523"/>
                </a:lnTo>
                <a:lnTo>
                  <a:pt x="4537537" y="24537"/>
                </a:lnTo>
                <a:lnTo>
                  <a:pt x="4479571" y="17533"/>
                </a:lnTo>
                <a:lnTo>
                  <a:pt x="4419494" y="13640"/>
                </a:lnTo>
                <a:lnTo>
                  <a:pt x="4356528" y="11910"/>
                </a:lnTo>
                <a:lnTo>
                  <a:pt x="4323360" y="11448"/>
                </a:lnTo>
                <a:lnTo>
                  <a:pt x="4289549" y="11141"/>
                </a:lnTo>
                <a:lnTo>
                  <a:pt x="4256480" y="10936"/>
                </a:lnTo>
                <a:lnTo>
                  <a:pt x="4223905" y="10799"/>
                </a:lnTo>
                <a:lnTo>
                  <a:pt x="4191660" y="10708"/>
                </a:lnTo>
                <a:lnTo>
                  <a:pt x="4158465" y="10647"/>
                </a:lnTo>
                <a:lnTo>
                  <a:pt x="4124637" y="10606"/>
                </a:lnTo>
                <a:lnTo>
                  <a:pt x="4090387" y="10579"/>
                </a:lnTo>
                <a:lnTo>
                  <a:pt x="4057025" y="10561"/>
                </a:lnTo>
                <a:lnTo>
                  <a:pt x="4024255" y="10549"/>
                </a:lnTo>
                <a:lnTo>
                  <a:pt x="3991880" y="10541"/>
                </a:lnTo>
                <a:lnTo>
                  <a:pt x="3958598" y="10536"/>
                </a:lnTo>
                <a:lnTo>
                  <a:pt x="3924712" y="10532"/>
                </a:lnTo>
                <a:lnTo>
                  <a:pt x="3890423" y="10530"/>
                </a:lnTo>
                <a:lnTo>
                  <a:pt x="3855865" y="9359"/>
                </a:lnTo>
                <a:lnTo>
                  <a:pt x="3821128" y="7408"/>
                </a:lnTo>
                <a:lnTo>
                  <a:pt x="3786272" y="4938"/>
                </a:lnTo>
                <a:lnTo>
                  <a:pt x="3752506" y="3291"/>
                </a:lnTo>
                <a:lnTo>
                  <a:pt x="3719467" y="2193"/>
                </a:lnTo>
                <a:lnTo>
                  <a:pt x="3686912" y="1461"/>
                </a:lnTo>
                <a:lnTo>
                  <a:pt x="3652341" y="973"/>
                </a:lnTo>
                <a:lnTo>
                  <a:pt x="3616425" y="648"/>
                </a:lnTo>
                <a:lnTo>
                  <a:pt x="3579613" y="431"/>
                </a:lnTo>
                <a:lnTo>
                  <a:pt x="3543374" y="286"/>
                </a:lnTo>
                <a:lnTo>
                  <a:pt x="3507515" y="190"/>
                </a:lnTo>
                <a:lnTo>
                  <a:pt x="3471912" y="126"/>
                </a:lnTo>
                <a:lnTo>
                  <a:pt x="3436478" y="83"/>
                </a:lnTo>
                <a:lnTo>
                  <a:pt x="3401157" y="54"/>
                </a:lnTo>
                <a:lnTo>
                  <a:pt x="3365911" y="35"/>
                </a:lnTo>
                <a:lnTo>
                  <a:pt x="3329546" y="22"/>
                </a:lnTo>
                <a:lnTo>
                  <a:pt x="3292434" y="14"/>
                </a:lnTo>
                <a:lnTo>
                  <a:pt x="3254825" y="8"/>
                </a:lnTo>
                <a:lnTo>
                  <a:pt x="3216883" y="5"/>
                </a:lnTo>
                <a:lnTo>
                  <a:pt x="3178721" y="2"/>
                </a:lnTo>
                <a:lnTo>
                  <a:pt x="3140412" y="0"/>
                </a:lnTo>
                <a:lnTo>
                  <a:pt x="3102004" y="1169"/>
                </a:lnTo>
                <a:lnTo>
                  <a:pt x="3063530" y="3118"/>
                </a:lnTo>
                <a:lnTo>
                  <a:pt x="3025013" y="5587"/>
                </a:lnTo>
                <a:lnTo>
                  <a:pt x="2986467" y="8403"/>
                </a:lnTo>
                <a:lnTo>
                  <a:pt x="2947901" y="11450"/>
                </a:lnTo>
                <a:lnTo>
                  <a:pt x="2909323" y="14652"/>
                </a:lnTo>
                <a:lnTo>
                  <a:pt x="2870736" y="17956"/>
                </a:lnTo>
                <a:lnTo>
                  <a:pt x="2832142" y="21328"/>
                </a:lnTo>
                <a:lnTo>
                  <a:pt x="2793546" y="24746"/>
                </a:lnTo>
                <a:lnTo>
                  <a:pt x="2754946" y="28195"/>
                </a:lnTo>
                <a:lnTo>
                  <a:pt x="2716345" y="31664"/>
                </a:lnTo>
                <a:lnTo>
                  <a:pt x="2677743" y="35146"/>
                </a:lnTo>
                <a:lnTo>
                  <a:pt x="2637970" y="38638"/>
                </a:lnTo>
                <a:lnTo>
                  <a:pt x="2597417" y="42135"/>
                </a:lnTo>
                <a:lnTo>
                  <a:pt x="2556344" y="45637"/>
                </a:lnTo>
                <a:lnTo>
                  <a:pt x="2516093" y="49141"/>
                </a:lnTo>
                <a:lnTo>
                  <a:pt x="2476391" y="52647"/>
                </a:lnTo>
                <a:lnTo>
                  <a:pt x="2437055" y="56154"/>
                </a:lnTo>
                <a:lnTo>
                  <a:pt x="2396793" y="58492"/>
                </a:lnTo>
                <a:lnTo>
                  <a:pt x="2355914" y="60051"/>
                </a:lnTo>
                <a:lnTo>
                  <a:pt x="2314623" y="61090"/>
                </a:lnTo>
                <a:lnTo>
                  <a:pt x="2274227" y="62952"/>
                </a:lnTo>
                <a:lnTo>
                  <a:pt x="2234429" y="65364"/>
                </a:lnTo>
                <a:lnTo>
                  <a:pt x="2195029" y="68142"/>
                </a:lnTo>
                <a:lnTo>
                  <a:pt x="2154723" y="69993"/>
                </a:lnTo>
                <a:lnTo>
                  <a:pt x="2113816" y="71228"/>
                </a:lnTo>
                <a:lnTo>
                  <a:pt x="2072506" y="72051"/>
                </a:lnTo>
                <a:lnTo>
                  <a:pt x="2032098" y="72599"/>
                </a:lnTo>
                <a:lnTo>
                  <a:pt x="1992291" y="72965"/>
                </a:lnTo>
                <a:lnTo>
                  <a:pt x="1952885" y="73209"/>
                </a:lnTo>
                <a:lnTo>
                  <a:pt x="1912576" y="74541"/>
                </a:lnTo>
                <a:lnTo>
                  <a:pt x="1871665" y="76599"/>
                </a:lnTo>
                <a:lnTo>
                  <a:pt x="1830353" y="79141"/>
                </a:lnTo>
                <a:lnTo>
                  <a:pt x="1789944" y="80836"/>
                </a:lnTo>
                <a:lnTo>
                  <a:pt x="1750137" y="81966"/>
                </a:lnTo>
                <a:lnTo>
                  <a:pt x="1710730" y="82719"/>
                </a:lnTo>
                <a:lnTo>
                  <a:pt x="1670421" y="84391"/>
                </a:lnTo>
                <a:lnTo>
                  <a:pt x="1629510" y="86675"/>
                </a:lnTo>
                <a:lnTo>
                  <a:pt x="1588198" y="89368"/>
                </a:lnTo>
                <a:lnTo>
                  <a:pt x="1547789" y="91163"/>
                </a:lnTo>
                <a:lnTo>
                  <a:pt x="1507981" y="92360"/>
                </a:lnTo>
                <a:lnTo>
                  <a:pt x="1468575" y="93158"/>
                </a:lnTo>
                <a:lnTo>
                  <a:pt x="1429436" y="94859"/>
                </a:lnTo>
                <a:lnTo>
                  <a:pt x="1390475" y="97164"/>
                </a:lnTo>
                <a:lnTo>
                  <a:pt x="1351632" y="99870"/>
                </a:lnTo>
                <a:lnTo>
                  <a:pt x="1311700" y="101674"/>
                </a:lnTo>
                <a:lnTo>
                  <a:pt x="1271040" y="102877"/>
                </a:lnTo>
                <a:lnTo>
                  <a:pt x="1229895" y="103679"/>
                </a:lnTo>
                <a:lnTo>
                  <a:pt x="1189597" y="104213"/>
                </a:lnTo>
                <a:lnTo>
                  <a:pt x="1149864" y="104570"/>
                </a:lnTo>
                <a:lnTo>
                  <a:pt x="1110507" y="104807"/>
                </a:lnTo>
                <a:lnTo>
                  <a:pt x="1070231" y="104965"/>
                </a:lnTo>
                <a:lnTo>
                  <a:pt x="1029342" y="105071"/>
                </a:lnTo>
                <a:lnTo>
                  <a:pt x="988045" y="105141"/>
                </a:lnTo>
                <a:lnTo>
                  <a:pt x="946475" y="105188"/>
                </a:lnTo>
                <a:lnTo>
                  <a:pt x="904724" y="105220"/>
                </a:lnTo>
                <a:lnTo>
                  <a:pt x="862852" y="105240"/>
                </a:lnTo>
                <a:lnTo>
                  <a:pt x="820900" y="105254"/>
                </a:lnTo>
                <a:lnTo>
                  <a:pt x="778893" y="105264"/>
                </a:lnTo>
                <a:lnTo>
                  <a:pt x="736851" y="105270"/>
                </a:lnTo>
                <a:lnTo>
                  <a:pt x="694785" y="105274"/>
                </a:lnTo>
                <a:lnTo>
                  <a:pt x="652703" y="105276"/>
                </a:lnTo>
                <a:lnTo>
                  <a:pt x="610610" y="105278"/>
                </a:lnTo>
                <a:lnTo>
                  <a:pt x="568510" y="105280"/>
                </a:lnTo>
                <a:lnTo>
                  <a:pt x="526406" y="105281"/>
                </a:lnTo>
                <a:lnTo>
                  <a:pt x="484298" y="105281"/>
                </a:lnTo>
                <a:lnTo>
                  <a:pt x="442188" y="106451"/>
                </a:lnTo>
                <a:lnTo>
                  <a:pt x="400077" y="108401"/>
                </a:lnTo>
                <a:lnTo>
                  <a:pt x="357965" y="110871"/>
                </a:lnTo>
                <a:lnTo>
                  <a:pt x="315852" y="113687"/>
                </a:lnTo>
                <a:lnTo>
                  <a:pt x="273739" y="116735"/>
                </a:lnTo>
                <a:lnTo>
                  <a:pt x="231625" y="119936"/>
                </a:lnTo>
                <a:lnTo>
                  <a:pt x="194191" y="123240"/>
                </a:lnTo>
                <a:lnTo>
                  <a:pt x="159876" y="126613"/>
                </a:lnTo>
                <a:lnTo>
                  <a:pt x="99132" y="132310"/>
                </a:lnTo>
                <a:lnTo>
                  <a:pt x="48738" y="134842"/>
                </a:lnTo>
                <a:lnTo>
                  <a:pt x="0" y="1368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94995" y="210569"/>
            <a:ext cx="5790477" cy="753598"/>
            <a:chOff x="294995" y="210569"/>
            <a:chExt cx="5790477" cy="753598"/>
          </a:xfrm>
        </p:grpSpPr>
        <p:sp>
          <p:nvSpPr>
            <p:cNvPr id="2" name="Freeform 1"/>
            <p:cNvSpPr/>
            <p:nvPr/>
          </p:nvSpPr>
          <p:spPr>
            <a:xfrm>
              <a:off x="294995" y="242155"/>
              <a:ext cx="294601" cy="532922"/>
            </a:xfrm>
            <a:custGeom>
              <a:avLst/>
              <a:gdLst/>
              <a:ahLst/>
              <a:cxnLst/>
              <a:rect l="0" t="0" r="0" b="0"/>
              <a:pathLst>
                <a:path w="294601" h="532922">
                  <a:moveTo>
                    <a:pt x="20859" y="0"/>
                  </a:moveTo>
                  <a:lnTo>
                    <a:pt x="12526" y="48931"/>
                  </a:lnTo>
                  <a:lnTo>
                    <a:pt x="10765" y="108061"/>
                  </a:lnTo>
                  <a:lnTo>
                    <a:pt x="4870" y="156280"/>
                  </a:lnTo>
                  <a:lnTo>
                    <a:pt x="803" y="216570"/>
                  </a:lnTo>
                  <a:lnTo>
                    <a:pt x="0" y="273540"/>
                  </a:lnTo>
                  <a:lnTo>
                    <a:pt x="5431" y="329853"/>
                  </a:lnTo>
                  <a:lnTo>
                    <a:pt x="16599" y="381141"/>
                  </a:lnTo>
                  <a:lnTo>
                    <a:pt x="19597" y="434245"/>
                  </a:lnTo>
                  <a:lnTo>
                    <a:pt x="20485" y="486374"/>
                  </a:lnTo>
                  <a:lnTo>
                    <a:pt x="20693" y="517203"/>
                  </a:lnTo>
                  <a:lnTo>
                    <a:pt x="24258" y="526126"/>
                  </a:lnTo>
                  <a:lnTo>
                    <a:pt x="30144" y="530905"/>
                  </a:lnTo>
                  <a:lnTo>
                    <a:pt x="37578" y="532921"/>
                  </a:lnTo>
                  <a:lnTo>
                    <a:pt x="64807" y="530170"/>
                  </a:lnTo>
                  <a:lnTo>
                    <a:pt x="127310" y="515465"/>
                  </a:lnTo>
                  <a:lnTo>
                    <a:pt x="182527" y="501773"/>
                  </a:lnTo>
                  <a:lnTo>
                    <a:pt x="237324" y="495039"/>
                  </a:lnTo>
                  <a:lnTo>
                    <a:pt x="29460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52725"/>
              <a:ext cx="157929" cy="18623"/>
            </a:xfrm>
            <a:custGeom>
              <a:avLst/>
              <a:gdLst/>
              <a:ahLst/>
              <a:cxnLst/>
              <a:rect l="0" t="0" r="0" b="0"/>
              <a:pathLst>
                <a:path w="157929" h="18623">
                  <a:moveTo>
                    <a:pt x="157928" y="0"/>
                  </a:moveTo>
                  <a:lnTo>
                    <a:pt x="99311" y="14654"/>
                  </a:lnTo>
                  <a:lnTo>
                    <a:pt x="40241" y="1862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" y="21056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7263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52766" y="579067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94209" y="54114"/>
                  </a:lnTo>
                  <a:lnTo>
                    <a:pt x="41142" y="11594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2766" y="579067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29309" y="55141"/>
                  </a:lnTo>
                  <a:lnTo>
                    <a:pt x="64709" y="116572"/>
                  </a:lnTo>
                  <a:lnTo>
                    <a:pt x="98541" y="160222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96562" y="537222"/>
              <a:ext cx="117490" cy="426945"/>
            </a:xfrm>
            <a:custGeom>
              <a:avLst/>
              <a:gdLst/>
              <a:ahLst/>
              <a:cxnLst/>
              <a:rect l="0" t="0" r="0" b="0"/>
              <a:pathLst>
                <a:path w="117490" h="426945">
                  <a:moveTo>
                    <a:pt x="8888" y="147130"/>
                  </a:moveTo>
                  <a:lnTo>
                    <a:pt x="12008" y="209608"/>
                  </a:lnTo>
                  <a:lnTo>
                    <a:pt x="17222" y="261568"/>
                  </a:lnTo>
                  <a:lnTo>
                    <a:pt x="21886" y="316348"/>
                  </a:lnTo>
                  <a:lnTo>
                    <a:pt x="33943" y="377478"/>
                  </a:lnTo>
                  <a:lnTo>
                    <a:pt x="38539" y="422961"/>
                  </a:lnTo>
                  <a:lnTo>
                    <a:pt x="38014" y="426944"/>
                  </a:lnTo>
                  <a:lnTo>
                    <a:pt x="22402" y="374240"/>
                  </a:lnTo>
                  <a:lnTo>
                    <a:pt x="13412" y="320487"/>
                  </a:lnTo>
                  <a:lnTo>
                    <a:pt x="10899" y="276430"/>
                  </a:lnTo>
                  <a:lnTo>
                    <a:pt x="6662" y="229553"/>
                  </a:lnTo>
                  <a:lnTo>
                    <a:pt x="2050" y="182593"/>
                  </a:lnTo>
                  <a:lnTo>
                    <a:pt x="0" y="138325"/>
                  </a:lnTo>
                  <a:lnTo>
                    <a:pt x="4435" y="79530"/>
                  </a:lnTo>
                  <a:lnTo>
                    <a:pt x="17584" y="25242"/>
                  </a:lnTo>
                  <a:lnTo>
                    <a:pt x="28741" y="6780"/>
                  </a:lnTo>
                  <a:lnTo>
                    <a:pt x="36161" y="2091"/>
                  </a:lnTo>
                  <a:lnTo>
                    <a:pt x="53765" y="0"/>
                  </a:lnTo>
                  <a:lnTo>
                    <a:pt x="70168" y="6089"/>
                  </a:lnTo>
                  <a:lnTo>
                    <a:pt x="85257" y="17765"/>
                  </a:lnTo>
                  <a:lnTo>
                    <a:pt x="105735" y="44069"/>
                  </a:lnTo>
                  <a:lnTo>
                    <a:pt x="115492" y="63890"/>
                  </a:lnTo>
                  <a:lnTo>
                    <a:pt x="117489" y="87518"/>
                  </a:lnTo>
                  <a:lnTo>
                    <a:pt x="109239" y="135225"/>
                  </a:lnTo>
                  <a:lnTo>
                    <a:pt x="93653" y="153927"/>
                  </a:lnTo>
                  <a:lnTo>
                    <a:pt x="73468" y="167698"/>
                  </a:lnTo>
                  <a:lnTo>
                    <a:pt x="40474" y="178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2314" y="552421"/>
              <a:ext cx="140637" cy="166425"/>
            </a:xfrm>
            <a:custGeom>
              <a:avLst/>
              <a:gdLst/>
              <a:ahLst/>
              <a:cxnLst/>
              <a:rect l="0" t="0" r="0" b="0"/>
              <a:pathLst>
                <a:path w="140637" h="166425">
                  <a:moveTo>
                    <a:pt x="119520" y="5589"/>
                  </a:moveTo>
                  <a:lnTo>
                    <a:pt x="102752" y="0"/>
                  </a:lnTo>
                  <a:lnTo>
                    <a:pt x="82042" y="3495"/>
                  </a:lnTo>
                  <a:lnTo>
                    <a:pt x="36208" y="24802"/>
                  </a:lnTo>
                  <a:lnTo>
                    <a:pt x="20881" y="41034"/>
                  </a:lnTo>
                  <a:lnTo>
                    <a:pt x="1510" y="80051"/>
                  </a:lnTo>
                  <a:lnTo>
                    <a:pt x="0" y="103804"/>
                  </a:lnTo>
                  <a:lnTo>
                    <a:pt x="4399" y="127619"/>
                  </a:lnTo>
                  <a:lnTo>
                    <a:pt x="14153" y="146002"/>
                  </a:lnTo>
                  <a:lnTo>
                    <a:pt x="29406" y="158852"/>
                  </a:lnTo>
                  <a:lnTo>
                    <a:pt x="38387" y="163916"/>
                  </a:lnTo>
                  <a:lnTo>
                    <a:pt x="60844" y="166424"/>
                  </a:lnTo>
                  <a:lnTo>
                    <a:pt x="85253" y="162469"/>
                  </a:lnTo>
                  <a:lnTo>
                    <a:pt x="107799" y="152912"/>
                  </a:lnTo>
                  <a:lnTo>
                    <a:pt x="134634" y="128789"/>
                  </a:lnTo>
                  <a:lnTo>
                    <a:pt x="138955" y="119308"/>
                  </a:lnTo>
                  <a:lnTo>
                    <a:pt x="140636" y="99414"/>
                  </a:lnTo>
                  <a:lnTo>
                    <a:pt x="135005" y="68484"/>
                  </a:lnTo>
                  <a:lnTo>
                    <a:pt x="120339" y="42682"/>
                  </a:lnTo>
                  <a:lnTo>
                    <a:pt x="110915" y="33773"/>
                  </a:lnTo>
                  <a:lnTo>
                    <a:pt x="98463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6590" y="526424"/>
              <a:ext cx="157929" cy="173989"/>
            </a:xfrm>
            <a:custGeom>
              <a:avLst/>
              <a:gdLst/>
              <a:ahLst/>
              <a:cxnLst/>
              <a:rect l="0" t="0" r="0" b="0"/>
              <a:pathLst>
                <a:path w="157929" h="173989">
                  <a:moveTo>
                    <a:pt x="0" y="63171"/>
                  </a:moveTo>
                  <a:lnTo>
                    <a:pt x="20244" y="107134"/>
                  </a:lnTo>
                  <a:lnTo>
                    <a:pt x="59898" y="168619"/>
                  </a:lnTo>
                  <a:lnTo>
                    <a:pt x="62159" y="173244"/>
                  </a:lnTo>
                  <a:lnTo>
                    <a:pt x="61327" y="173988"/>
                  </a:lnTo>
                  <a:lnTo>
                    <a:pt x="58432" y="172144"/>
                  </a:lnTo>
                  <a:lnTo>
                    <a:pt x="27788" y="114797"/>
                  </a:lnTo>
                  <a:lnTo>
                    <a:pt x="18979" y="94305"/>
                  </a:lnTo>
                  <a:lnTo>
                    <a:pt x="17404" y="70379"/>
                  </a:lnTo>
                  <a:lnTo>
                    <a:pt x="18622" y="57448"/>
                  </a:lnTo>
                  <a:lnTo>
                    <a:pt x="22943" y="47658"/>
                  </a:lnTo>
                  <a:lnTo>
                    <a:pt x="37103" y="33660"/>
                  </a:lnTo>
                  <a:lnTo>
                    <a:pt x="64806" y="19202"/>
                  </a:lnTo>
                  <a:lnTo>
                    <a:pt x="118910" y="1107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89803" y="326383"/>
              <a:ext cx="10240" cy="368498"/>
            </a:xfrm>
            <a:custGeom>
              <a:avLst/>
              <a:gdLst/>
              <a:ahLst/>
              <a:cxnLst/>
              <a:rect l="0" t="0" r="0" b="0"/>
              <a:pathLst>
                <a:path w="10240" h="368498">
                  <a:moveTo>
                    <a:pt x="0" y="0"/>
                  </a:moveTo>
                  <a:lnTo>
                    <a:pt x="0" y="55329"/>
                  </a:lnTo>
                  <a:lnTo>
                    <a:pt x="0" y="114958"/>
                  </a:lnTo>
                  <a:lnTo>
                    <a:pt x="5589" y="171796"/>
                  </a:lnTo>
                  <a:lnTo>
                    <a:pt x="9552" y="229254"/>
                  </a:lnTo>
                  <a:lnTo>
                    <a:pt x="10239" y="278627"/>
                  </a:lnTo>
                  <a:lnTo>
                    <a:pt x="7352" y="33835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05575" y="442196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20367" y="5590"/>
                  </a:lnTo>
                  <a:lnTo>
                    <a:pt x="67363" y="19129"/>
                  </a:lnTo>
                  <a:lnTo>
                    <a:pt x="25004" y="4000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58342" y="488773"/>
              <a:ext cx="159865" cy="227165"/>
            </a:xfrm>
            <a:custGeom>
              <a:avLst/>
              <a:gdLst/>
              <a:ahLst/>
              <a:cxnLst/>
              <a:rect l="0" t="0" r="0" b="0"/>
              <a:pathLst>
                <a:path w="159865" h="227165">
                  <a:moveTo>
                    <a:pt x="136787" y="6066"/>
                  </a:moveTo>
                  <a:lnTo>
                    <a:pt x="101995" y="0"/>
                  </a:lnTo>
                  <a:lnTo>
                    <a:pt x="46250" y="7641"/>
                  </a:lnTo>
                  <a:lnTo>
                    <a:pt x="24019" y="14955"/>
                  </a:lnTo>
                  <a:lnTo>
                    <a:pt x="6339" y="26004"/>
                  </a:lnTo>
                  <a:lnTo>
                    <a:pt x="1859" y="33396"/>
                  </a:lnTo>
                  <a:lnTo>
                    <a:pt x="0" y="50968"/>
                  </a:lnTo>
                  <a:lnTo>
                    <a:pt x="3482" y="58227"/>
                  </a:lnTo>
                  <a:lnTo>
                    <a:pt x="16709" y="69413"/>
                  </a:lnTo>
                  <a:lnTo>
                    <a:pt x="63371" y="93362"/>
                  </a:lnTo>
                  <a:lnTo>
                    <a:pt x="121462" y="113690"/>
                  </a:lnTo>
                  <a:lnTo>
                    <a:pt x="142844" y="127598"/>
                  </a:lnTo>
                  <a:lnTo>
                    <a:pt x="156247" y="145478"/>
                  </a:lnTo>
                  <a:lnTo>
                    <a:pt x="159864" y="165123"/>
                  </a:lnTo>
                  <a:lnTo>
                    <a:pt x="159190" y="175275"/>
                  </a:lnTo>
                  <a:lnTo>
                    <a:pt x="152203" y="192794"/>
                  </a:lnTo>
                  <a:lnTo>
                    <a:pt x="147065" y="200741"/>
                  </a:lnTo>
                  <a:lnTo>
                    <a:pt x="131996" y="212691"/>
                  </a:lnTo>
                  <a:lnTo>
                    <a:pt x="123065" y="217516"/>
                  </a:lnTo>
                  <a:lnTo>
                    <a:pt x="59648" y="225894"/>
                  </a:lnTo>
                  <a:lnTo>
                    <a:pt x="31502" y="227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6383" y="789642"/>
              <a:ext cx="1652975" cy="94752"/>
            </a:xfrm>
            <a:custGeom>
              <a:avLst/>
              <a:gdLst/>
              <a:ahLst/>
              <a:cxnLst/>
              <a:rect l="0" t="0" r="0" b="0"/>
              <a:pathLst>
                <a:path w="1652975" h="94752">
                  <a:moveTo>
                    <a:pt x="1652974" y="10523"/>
                  </a:moveTo>
                  <a:lnTo>
                    <a:pt x="1602541" y="10523"/>
                  </a:lnTo>
                  <a:lnTo>
                    <a:pt x="1547564" y="9353"/>
                  </a:lnTo>
                  <a:lnTo>
                    <a:pt x="1495919" y="3288"/>
                  </a:lnTo>
                  <a:lnTo>
                    <a:pt x="1449031" y="1458"/>
                  </a:lnTo>
                  <a:lnTo>
                    <a:pt x="1392375" y="428"/>
                  </a:lnTo>
                  <a:lnTo>
                    <a:pt x="1331310" y="81"/>
                  </a:lnTo>
                  <a:lnTo>
                    <a:pt x="1271067" y="12"/>
                  </a:lnTo>
                  <a:lnTo>
                    <a:pt x="1220452" y="0"/>
                  </a:lnTo>
                  <a:lnTo>
                    <a:pt x="1168410" y="3116"/>
                  </a:lnTo>
                  <a:lnTo>
                    <a:pt x="1115946" y="8329"/>
                  </a:lnTo>
                  <a:lnTo>
                    <a:pt x="1063356" y="9873"/>
                  </a:lnTo>
                  <a:lnTo>
                    <a:pt x="1010729" y="10331"/>
                  </a:lnTo>
                  <a:lnTo>
                    <a:pt x="954972" y="10466"/>
                  </a:lnTo>
                  <a:lnTo>
                    <a:pt x="897117" y="10506"/>
                  </a:lnTo>
                  <a:lnTo>
                    <a:pt x="842930" y="13638"/>
                  </a:lnTo>
                  <a:lnTo>
                    <a:pt x="789830" y="18855"/>
                  </a:lnTo>
                  <a:lnTo>
                    <a:pt x="733932" y="20401"/>
                  </a:lnTo>
                  <a:lnTo>
                    <a:pt x="676036" y="20859"/>
                  </a:lnTo>
                  <a:lnTo>
                    <a:pt x="621837" y="24114"/>
                  </a:lnTo>
                  <a:lnTo>
                    <a:pt x="568733" y="29368"/>
                  </a:lnTo>
                  <a:lnTo>
                    <a:pt x="515954" y="34044"/>
                  </a:lnTo>
                  <a:lnTo>
                    <a:pt x="463271" y="42839"/>
                  </a:lnTo>
                  <a:lnTo>
                    <a:pt x="410616" y="49734"/>
                  </a:lnTo>
                  <a:lnTo>
                    <a:pt x="357970" y="51777"/>
                  </a:lnTo>
                  <a:lnTo>
                    <a:pt x="305327" y="55502"/>
                  </a:lnTo>
                  <a:lnTo>
                    <a:pt x="255804" y="64015"/>
                  </a:lnTo>
                  <a:lnTo>
                    <a:pt x="208375" y="70826"/>
                  </a:lnTo>
                  <a:lnTo>
                    <a:pt x="145535" y="78717"/>
                  </a:lnTo>
                  <a:lnTo>
                    <a:pt x="96674" y="82591"/>
                  </a:lnTo>
                  <a:lnTo>
                    <a:pt x="39563" y="89329"/>
                  </a:lnTo>
                  <a:lnTo>
                    <a:pt x="0" y="94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79399" y="55801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75872" y="228514"/>
              <a:ext cx="356294" cy="578480"/>
            </a:xfrm>
            <a:custGeom>
              <a:avLst/>
              <a:gdLst/>
              <a:ahLst/>
              <a:cxnLst/>
              <a:rect l="0" t="0" r="0" b="0"/>
              <a:pathLst>
                <a:path w="356294" h="578480">
                  <a:moveTo>
                    <a:pt x="293122" y="118926"/>
                  </a:moveTo>
                  <a:lnTo>
                    <a:pt x="272879" y="74963"/>
                  </a:lnTo>
                  <a:lnTo>
                    <a:pt x="238561" y="35503"/>
                  </a:lnTo>
                  <a:lnTo>
                    <a:pt x="207156" y="12580"/>
                  </a:lnTo>
                  <a:lnTo>
                    <a:pt x="181995" y="2251"/>
                  </a:lnTo>
                  <a:lnTo>
                    <a:pt x="155215" y="0"/>
                  </a:lnTo>
                  <a:lnTo>
                    <a:pt x="141523" y="1037"/>
                  </a:lnTo>
                  <a:lnTo>
                    <a:pt x="116950" y="11549"/>
                  </a:lnTo>
                  <a:lnTo>
                    <a:pt x="78169" y="41304"/>
                  </a:lnTo>
                  <a:lnTo>
                    <a:pt x="41912" y="93758"/>
                  </a:lnTo>
                  <a:lnTo>
                    <a:pt x="25407" y="139805"/>
                  </a:lnTo>
                  <a:lnTo>
                    <a:pt x="14278" y="200241"/>
                  </a:lnTo>
                  <a:lnTo>
                    <a:pt x="6805" y="261244"/>
                  </a:lnTo>
                  <a:lnTo>
                    <a:pt x="0" y="313024"/>
                  </a:lnTo>
                  <a:lnTo>
                    <a:pt x="6878" y="373947"/>
                  </a:lnTo>
                  <a:lnTo>
                    <a:pt x="16998" y="433702"/>
                  </a:lnTo>
                  <a:lnTo>
                    <a:pt x="30132" y="486040"/>
                  </a:lnTo>
                  <a:lnTo>
                    <a:pt x="39368" y="519564"/>
                  </a:lnTo>
                  <a:lnTo>
                    <a:pt x="55170" y="546162"/>
                  </a:lnTo>
                  <a:lnTo>
                    <a:pt x="73892" y="563442"/>
                  </a:lnTo>
                  <a:lnTo>
                    <a:pt x="95081" y="573852"/>
                  </a:lnTo>
                  <a:lnTo>
                    <a:pt x="120096" y="578479"/>
                  </a:lnTo>
                  <a:lnTo>
                    <a:pt x="143692" y="574296"/>
                  </a:lnTo>
                  <a:lnTo>
                    <a:pt x="187436" y="552546"/>
                  </a:lnTo>
                  <a:lnTo>
                    <a:pt x="213715" y="532585"/>
                  </a:lnTo>
                  <a:lnTo>
                    <a:pt x="236319" y="500675"/>
                  </a:lnTo>
                  <a:lnTo>
                    <a:pt x="252245" y="461584"/>
                  </a:lnTo>
                  <a:lnTo>
                    <a:pt x="254288" y="437335"/>
                  </a:lnTo>
                  <a:lnTo>
                    <a:pt x="250126" y="414859"/>
                  </a:lnTo>
                  <a:lnTo>
                    <a:pt x="234629" y="383645"/>
                  </a:lnTo>
                  <a:lnTo>
                    <a:pt x="221892" y="366820"/>
                  </a:lnTo>
                  <a:lnTo>
                    <a:pt x="195978" y="349784"/>
                  </a:lnTo>
                  <a:lnTo>
                    <a:pt x="160484" y="342916"/>
                  </a:lnTo>
                  <a:lnTo>
                    <a:pt x="155564" y="343122"/>
                  </a:lnTo>
                  <a:lnTo>
                    <a:pt x="155793" y="344429"/>
                  </a:lnTo>
                  <a:lnTo>
                    <a:pt x="159456" y="346470"/>
                  </a:lnTo>
                  <a:lnTo>
                    <a:pt x="211627" y="350015"/>
                  </a:lnTo>
                  <a:lnTo>
                    <a:pt x="265586" y="350447"/>
                  </a:lnTo>
                  <a:lnTo>
                    <a:pt x="325031" y="350532"/>
                  </a:lnTo>
                  <a:lnTo>
                    <a:pt x="356293" y="350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67204" y="547481"/>
              <a:ext cx="178599" cy="216198"/>
            </a:xfrm>
            <a:custGeom>
              <a:avLst/>
              <a:gdLst/>
              <a:ahLst/>
              <a:cxnLst/>
              <a:rect l="0" t="0" r="0" b="0"/>
              <a:pathLst>
                <a:path w="178599" h="216198">
                  <a:moveTo>
                    <a:pt x="101832" y="0"/>
                  </a:moveTo>
                  <a:lnTo>
                    <a:pt x="57869" y="20244"/>
                  </a:lnTo>
                  <a:lnTo>
                    <a:pt x="33174" y="44993"/>
                  </a:lnTo>
                  <a:lnTo>
                    <a:pt x="8202" y="95136"/>
                  </a:lnTo>
                  <a:lnTo>
                    <a:pt x="0" y="129574"/>
                  </a:lnTo>
                  <a:lnTo>
                    <a:pt x="421" y="154685"/>
                  </a:lnTo>
                  <a:lnTo>
                    <a:pt x="13812" y="187383"/>
                  </a:lnTo>
                  <a:lnTo>
                    <a:pt x="26057" y="204554"/>
                  </a:lnTo>
                  <a:lnTo>
                    <a:pt x="48657" y="213746"/>
                  </a:lnTo>
                  <a:lnTo>
                    <a:pt x="62873" y="216197"/>
                  </a:lnTo>
                  <a:lnTo>
                    <a:pt x="88026" y="212681"/>
                  </a:lnTo>
                  <a:lnTo>
                    <a:pt x="132770" y="191360"/>
                  </a:lnTo>
                  <a:lnTo>
                    <a:pt x="159222" y="160295"/>
                  </a:lnTo>
                  <a:lnTo>
                    <a:pt x="176288" y="121454"/>
                  </a:lnTo>
                  <a:lnTo>
                    <a:pt x="178598" y="94144"/>
                  </a:lnTo>
                  <a:lnTo>
                    <a:pt x="174554" y="67578"/>
                  </a:lnTo>
                  <a:lnTo>
                    <a:pt x="164959" y="44073"/>
                  </a:lnTo>
                  <a:lnTo>
                    <a:pt x="149775" y="28167"/>
                  </a:lnTo>
                  <a:lnTo>
                    <a:pt x="12288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3493" y="558010"/>
              <a:ext cx="168732" cy="196869"/>
            </a:xfrm>
            <a:custGeom>
              <a:avLst/>
              <a:gdLst/>
              <a:ahLst/>
              <a:cxnLst/>
              <a:rect l="0" t="0" r="0" b="0"/>
              <a:pathLst>
                <a:path w="168732" h="196869">
                  <a:moveTo>
                    <a:pt x="56113" y="0"/>
                  </a:moveTo>
                  <a:lnTo>
                    <a:pt x="35869" y="43962"/>
                  </a:lnTo>
                  <a:lnTo>
                    <a:pt x="1804" y="105447"/>
                  </a:lnTo>
                  <a:lnTo>
                    <a:pt x="0" y="129533"/>
                  </a:lnTo>
                  <a:lnTo>
                    <a:pt x="4268" y="153497"/>
                  </a:lnTo>
                  <a:lnTo>
                    <a:pt x="13963" y="171946"/>
                  </a:lnTo>
                  <a:lnTo>
                    <a:pt x="29191" y="184825"/>
                  </a:lnTo>
                  <a:lnTo>
                    <a:pt x="48827" y="193278"/>
                  </a:lnTo>
                  <a:lnTo>
                    <a:pt x="86189" y="196868"/>
                  </a:lnTo>
                  <a:lnTo>
                    <a:pt x="124556" y="189872"/>
                  </a:lnTo>
                  <a:lnTo>
                    <a:pt x="143464" y="179534"/>
                  </a:lnTo>
                  <a:lnTo>
                    <a:pt x="156547" y="164021"/>
                  </a:lnTo>
                  <a:lnTo>
                    <a:pt x="165091" y="144258"/>
                  </a:lnTo>
                  <a:lnTo>
                    <a:pt x="168731" y="106824"/>
                  </a:lnTo>
                  <a:lnTo>
                    <a:pt x="161751" y="68436"/>
                  </a:lnTo>
                  <a:lnTo>
                    <a:pt x="151416" y="49523"/>
                  </a:lnTo>
                  <a:lnTo>
                    <a:pt x="11928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5528" y="268311"/>
              <a:ext cx="234690" cy="500270"/>
            </a:xfrm>
            <a:custGeom>
              <a:avLst/>
              <a:gdLst/>
              <a:ahLst/>
              <a:cxnLst/>
              <a:rect l="0" t="0" r="0" b="0"/>
              <a:pathLst>
                <a:path w="234690" h="500270">
                  <a:moveTo>
                    <a:pt x="139933" y="373927"/>
                  </a:moveTo>
                  <a:lnTo>
                    <a:pt x="137593" y="334239"/>
                  </a:lnTo>
                  <a:lnTo>
                    <a:pt x="123122" y="302116"/>
                  </a:lnTo>
                  <a:lnTo>
                    <a:pt x="110624" y="285079"/>
                  </a:lnTo>
                  <a:lnTo>
                    <a:pt x="91032" y="275947"/>
                  </a:lnTo>
                  <a:lnTo>
                    <a:pt x="79256" y="273512"/>
                  </a:lnTo>
                  <a:lnTo>
                    <a:pt x="56814" y="277046"/>
                  </a:lnTo>
                  <a:lnTo>
                    <a:pt x="36311" y="287585"/>
                  </a:lnTo>
                  <a:lnTo>
                    <a:pt x="19399" y="303967"/>
                  </a:lnTo>
                  <a:lnTo>
                    <a:pt x="2313" y="338510"/>
                  </a:lnTo>
                  <a:lnTo>
                    <a:pt x="0" y="364815"/>
                  </a:lnTo>
                  <a:lnTo>
                    <a:pt x="8046" y="414241"/>
                  </a:lnTo>
                  <a:lnTo>
                    <a:pt x="23127" y="441504"/>
                  </a:lnTo>
                  <a:lnTo>
                    <a:pt x="48002" y="464400"/>
                  </a:lnTo>
                  <a:lnTo>
                    <a:pt x="77599" y="480412"/>
                  </a:lnTo>
                  <a:lnTo>
                    <a:pt x="87849" y="480012"/>
                  </a:lnTo>
                  <a:lnTo>
                    <a:pt x="108595" y="470209"/>
                  </a:lnTo>
                  <a:lnTo>
                    <a:pt x="134417" y="450548"/>
                  </a:lnTo>
                  <a:lnTo>
                    <a:pt x="156886" y="413137"/>
                  </a:lnTo>
                  <a:lnTo>
                    <a:pt x="169798" y="356499"/>
                  </a:lnTo>
                  <a:lnTo>
                    <a:pt x="179281" y="297131"/>
                  </a:lnTo>
                  <a:lnTo>
                    <a:pt x="181501" y="235015"/>
                  </a:lnTo>
                  <a:lnTo>
                    <a:pt x="176296" y="186279"/>
                  </a:lnTo>
                  <a:lnTo>
                    <a:pt x="171292" y="126984"/>
                  </a:lnTo>
                  <a:lnTo>
                    <a:pt x="156988" y="69356"/>
                  </a:lnTo>
                  <a:lnTo>
                    <a:pt x="136749" y="16058"/>
                  </a:lnTo>
                  <a:lnTo>
                    <a:pt x="130791" y="5496"/>
                  </a:lnTo>
                  <a:lnTo>
                    <a:pt x="124480" y="794"/>
                  </a:lnTo>
                  <a:lnTo>
                    <a:pt x="117932" y="0"/>
                  </a:lnTo>
                  <a:lnTo>
                    <a:pt x="111228" y="1810"/>
                  </a:lnTo>
                  <a:lnTo>
                    <a:pt x="107928" y="10035"/>
                  </a:lnTo>
                  <a:lnTo>
                    <a:pt x="107917" y="67431"/>
                  </a:lnTo>
                  <a:lnTo>
                    <a:pt x="113852" y="124521"/>
                  </a:lnTo>
                  <a:lnTo>
                    <a:pt x="117387" y="172387"/>
                  </a:lnTo>
                  <a:lnTo>
                    <a:pt x="119752" y="232558"/>
                  </a:lnTo>
                  <a:lnTo>
                    <a:pt x="127151" y="289503"/>
                  </a:lnTo>
                  <a:lnTo>
                    <a:pt x="130742" y="317688"/>
                  </a:lnTo>
                  <a:lnTo>
                    <a:pt x="148992" y="370790"/>
                  </a:lnTo>
                  <a:lnTo>
                    <a:pt x="168985" y="427326"/>
                  </a:lnTo>
                  <a:lnTo>
                    <a:pt x="193461" y="473815"/>
                  </a:lnTo>
                  <a:lnTo>
                    <a:pt x="207007" y="488512"/>
                  </a:lnTo>
                  <a:lnTo>
                    <a:pt x="234689" y="500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32331" y="494839"/>
              <a:ext cx="209157" cy="229762"/>
            </a:xfrm>
            <a:custGeom>
              <a:avLst/>
              <a:gdLst/>
              <a:ahLst/>
              <a:cxnLst/>
              <a:rect l="0" t="0" r="0" b="0"/>
              <a:pathLst>
                <a:path w="209157" h="229762">
                  <a:moveTo>
                    <a:pt x="157928" y="0"/>
                  </a:moveTo>
                  <a:lnTo>
                    <a:pt x="115236" y="3119"/>
                  </a:lnTo>
                  <a:lnTo>
                    <a:pt x="95670" y="9575"/>
                  </a:lnTo>
                  <a:lnTo>
                    <a:pt x="79175" y="20243"/>
                  </a:lnTo>
                  <a:lnTo>
                    <a:pt x="56735" y="44992"/>
                  </a:lnTo>
                  <a:lnTo>
                    <a:pt x="53031" y="54561"/>
                  </a:lnTo>
                  <a:lnTo>
                    <a:pt x="52035" y="74552"/>
                  </a:lnTo>
                  <a:lnTo>
                    <a:pt x="55747" y="83627"/>
                  </a:lnTo>
                  <a:lnTo>
                    <a:pt x="69230" y="99948"/>
                  </a:lnTo>
                  <a:lnTo>
                    <a:pt x="132464" y="134664"/>
                  </a:lnTo>
                  <a:lnTo>
                    <a:pt x="188933" y="160294"/>
                  </a:lnTo>
                  <a:lnTo>
                    <a:pt x="199655" y="166524"/>
                  </a:lnTo>
                  <a:lnTo>
                    <a:pt x="205633" y="175357"/>
                  </a:lnTo>
                  <a:lnTo>
                    <a:pt x="209156" y="197649"/>
                  </a:lnTo>
                  <a:lnTo>
                    <a:pt x="204948" y="206635"/>
                  </a:lnTo>
                  <a:lnTo>
                    <a:pt x="187795" y="219740"/>
                  </a:lnTo>
                  <a:lnTo>
                    <a:pt x="146240" y="228105"/>
                  </a:lnTo>
                  <a:lnTo>
                    <a:pt x="88202" y="229761"/>
                  </a:lnTo>
                  <a:lnTo>
                    <a:pt x="34797" y="2231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1406" y="410611"/>
              <a:ext cx="276864" cy="229461"/>
            </a:xfrm>
            <a:custGeom>
              <a:avLst/>
              <a:gdLst/>
              <a:ahLst/>
              <a:cxnLst/>
              <a:rect l="0" t="0" r="0" b="0"/>
              <a:pathLst>
                <a:path w="276864" h="229461">
                  <a:moveTo>
                    <a:pt x="182107" y="0"/>
                  </a:moveTo>
                  <a:lnTo>
                    <a:pt x="173774" y="52050"/>
                  </a:lnTo>
                  <a:lnTo>
                    <a:pt x="175348" y="101990"/>
                  </a:lnTo>
                  <a:lnTo>
                    <a:pt x="183224" y="152662"/>
                  </a:lnTo>
                  <a:lnTo>
                    <a:pt x="192966" y="205890"/>
                  </a:lnTo>
                  <a:lnTo>
                    <a:pt x="196365" y="221488"/>
                  </a:lnTo>
                  <a:lnTo>
                    <a:pt x="195122" y="228377"/>
                  </a:lnTo>
                  <a:lnTo>
                    <a:pt x="190784" y="229460"/>
                  </a:lnTo>
                  <a:lnTo>
                    <a:pt x="127453" y="202046"/>
                  </a:lnTo>
                  <a:lnTo>
                    <a:pt x="72915" y="186399"/>
                  </a:lnTo>
                  <a:lnTo>
                    <a:pt x="14522" y="185175"/>
                  </a:lnTo>
                  <a:lnTo>
                    <a:pt x="0" y="182905"/>
                  </a:lnTo>
                  <a:lnTo>
                    <a:pt x="1041" y="183938"/>
                  </a:lnTo>
                  <a:lnTo>
                    <a:pt x="5244" y="185796"/>
                  </a:lnTo>
                  <a:lnTo>
                    <a:pt x="39106" y="188412"/>
                  </a:lnTo>
                  <a:lnTo>
                    <a:pt x="80594" y="178008"/>
                  </a:lnTo>
                  <a:lnTo>
                    <a:pt x="136535" y="154702"/>
                  </a:lnTo>
                  <a:lnTo>
                    <a:pt x="186406" y="134500"/>
                  </a:lnTo>
                  <a:lnTo>
                    <a:pt x="245655" y="97668"/>
                  </a:lnTo>
                  <a:lnTo>
                    <a:pt x="27686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55043" y="434256"/>
              <a:ext cx="193657" cy="250097"/>
            </a:xfrm>
            <a:custGeom>
              <a:avLst/>
              <a:gdLst/>
              <a:ahLst/>
              <a:cxnLst/>
              <a:rect l="0" t="0" r="0" b="0"/>
              <a:pathLst>
                <a:path w="193657" h="250097">
                  <a:moveTo>
                    <a:pt x="177537" y="50054"/>
                  </a:moveTo>
                  <a:lnTo>
                    <a:pt x="148228" y="20746"/>
                  </a:lnTo>
                  <a:lnTo>
                    <a:pt x="116861" y="6145"/>
                  </a:lnTo>
                  <a:lnTo>
                    <a:pt x="77931" y="0"/>
                  </a:lnTo>
                  <a:lnTo>
                    <a:pt x="53719" y="4801"/>
                  </a:lnTo>
                  <a:lnTo>
                    <a:pt x="9580" y="26948"/>
                  </a:lnTo>
                  <a:lnTo>
                    <a:pt x="3564" y="35820"/>
                  </a:lnTo>
                  <a:lnTo>
                    <a:pt x="0" y="58156"/>
                  </a:lnTo>
                  <a:lnTo>
                    <a:pt x="3027" y="68323"/>
                  </a:lnTo>
                  <a:lnTo>
                    <a:pt x="15749" y="85860"/>
                  </a:lnTo>
                  <a:lnTo>
                    <a:pt x="42642" y="103297"/>
                  </a:lnTo>
                  <a:lnTo>
                    <a:pt x="105022" y="126490"/>
                  </a:lnTo>
                  <a:lnTo>
                    <a:pt x="164608" y="151974"/>
                  </a:lnTo>
                  <a:lnTo>
                    <a:pt x="181929" y="163982"/>
                  </a:lnTo>
                  <a:lnTo>
                    <a:pt x="187484" y="172800"/>
                  </a:lnTo>
                  <a:lnTo>
                    <a:pt x="193656" y="195075"/>
                  </a:lnTo>
                  <a:lnTo>
                    <a:pt x="192963" y="205226"/>
                  </a:lnTo>
                  <a:lnTo>
                    <a:pt x="185952" y="222745"/>
                  </a:lnTo>
                  <a:lnTo>
                    <a:pt x="168799" y="235210"/>
                  </a:lnTo>
                  <a:lnTo>
                    <a:pt x="144408" y="243480"/>
                  </a:lnTo>
                  <a:lnTo>
                    <a:pt x="84209" y="248789"/>
                  </a:lnTo>
                  <a:lnTo>
                    <a:pt x="47329" y="249709"/>
                  </a:lnTo>
                  <a:lnTo>
                    <a:pt x="19610" y="2500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30126" y="520433"/>
              <a:ext cx="155139" cy="207988"/>
            </a:xfrm>
            <a:custGeom>
              <a:avLst/>
              <a:gdLst/>
              <a:ahLst/>
              <a:cxnLst/>
              <a:rect l="0" t="0" r="0" b="0"/>
              <a:pathLst>
                <a:path w="155139" h="207988">
                  <a:moveTo>
                    <a:pt x="7739" y="100748"/>
                  </a:moveTo>
                  <a:lnTo>
                    <a:pt x="69831" y="86094"/>
                  </a:lnTo>
                  <a:lnTo>
                    <a:pt x="111641" y="71380"/>
                  </a:lnTo>
                  <a:lnTo>
                    <a:pt x="128397" y="60010"/>
                  </a:lnTo>
                  <a:lnTo>
                    <a:pt x="140524" y="44037"/>
                  </a:lnTo>
                  <a:lnTo>
                    <a:pt x="145395" y="34865"/>
                  </a:lnTo>
                  <a:lnTo>
                    <a:pt x="146303" y="26410"/>
                  </a:lnTo>
                  <a:lnTo>
                    <a:pt x="141073" y="10777"/>
                  </a:lnTo>
                  <a:lnTo>
                    <a:pt x="134063" y="5672"/>
                  </a:lnTo>
                  <a:lnTo>
                    <a:pt x="113796" y="0"/>
                  </a:lnTo>
                  <a:lnTo>
                    <a:pt x="76078" y="2397"/>
                  </a:lnTo>
                  <a:lnTo>
                    <a:pt x="55269" y="10633"/>
                  </a:lnTo>
                  <a:lnTo>
                    <a:pt x="22847" y="34984"/>
                  </a:lnTo>
                  <a:lnTo>
                    <a:pt x="6626" y="60985"/>
                  </a:lnTo>
                  <a:lnTo>
                    <a:pt x="0" y="102094"/>
                  </a:lnTo>
                  <a:lnTo>
                    <a:pt x="4689" y="128253"/>
                  </a:lnTo>
                  <a:lnTo>
                    <a:pt x="15742" y="150407"/>
                  </a:lnTo>
                  <a:lnTo>
                    <a:pt x="61435" y="191140"/>
                  </a:lnTo>
                  <a:lnTo>
                    <a:pt x="92279" y="207209"/>
                  </a:lnTo>
                  <a:lnTo>
                    <a:pt x="102704" y="207987"/>
                  </a:lnTo>
                  <a:lnTo>
                    <a:pt x="123645" y="202612"/>
                  </a:lnTo>
                  <a:lnTo>
                    <a:pt x="155138" y="184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48435" y="515122"/>
              <a:ext cx="336913" cy="190288"/>
            </a:xfrm>
            <a:custGeom>
              <a:avLst/>
              <a:gdLst/>
              <a:ahLst/>
              <a:cxnLst/>
              <a:rect l="0" t="0" r="0" b="0"/>
              <a:pathLst>
                <a:path w="336913" h="190288">
                  <a:moveTo>
                    <a:pt x="0" y="74473"/>
                  </a:moveTo>
                  <a:lnTo>
                    <a:pt x="14654" y="133090"/>
                  </a:lnTo>
                  <a:lnTo>
                    <a:pt x="30338" y="167880"/>
                  </a:lnTo>
                  <a:lnTo>
                    <a:pt x="33094" y="169500"/>
                  </a:lnTo>
                  <a:lnTo>
                    <a:pt x="33036" y="155702"/>
                  </a:lnTo>
                  <a:lnTo>
                    <a:pt x="23467" y="101524"/>
                  </a:lnTo>
                  <a:lnTo>
                    <a:pt x="12463" y="38088"/>
                  </a:lnTo>
                  <a:lnTo>
                    <a:pt x="15328" y="27990"/>
                  </a:lnTo>
                  <a:lnTo>
                    <a:pt x="20747" y="20087"/>
                  </a:lnTo>
                  <a:lnTo>
                    <a:pt x="27869" y="13650"/>
                  </a:lnTo>
                  <a:lnTo>
                    <a:pt x="48261" y="6496"/>
                  </a:lnTo>
                  <a:lnTo>
                    <a:pt x="60250" y="4589"/>
                  </a:lnTo>
                  <a:lnTo>
                    <a:pt x="82930" y="8709"/>
                  </a:lnTo>
                  <a:lnTo>
                    <a:pt x="112309" y="24182"/>
                  </a:lnTo>
                  <a:lnTo>
                    <a:pt x="135832" y="46704"/>
                  </a:lnTo>
                  <a:lnTo>
                    <a:pt x="154500" y="75604"/>
                  </a:lnTo>
                  <a:lnTo>
                    <a:pt x="183429" y="126095"/>
                  </a:lnTo>
                  <a:lnTo>
                    <a:pt x="196948" y="142650"/>
                  </a:lnTo>
                  <a:lnTo>
                    <a:pt x="203828" y="145661"/>
                  </a:lnTo>
                  <a:lnTo>
                    <a:pt x="210755" y="145328"/>
                  </a:lnTo>
                  <a:lnTo>
                    <a:pt x="217712" y="142767"/>
                  </a:lnTo>
                  <a:lnTo>
                    <a:pt x="222350" y="135210"/>
                  </a:lnTo>
                  <a:lnTo>
                    <a:pt x="235994" y="76001"/>
                  </a:lnTo>
                  <a:lnTo>
                    <a:pt x="250514" y="33831"/>
                  </a:lnTo>
                  <a:lnTo>
                    <a:pt x="261858" y="17026"/>
                  </a:lnTo>
                  <a:lnTo>
                    <a:pt x="277818" y="4877"/>
                  </a:lnTo>
                  <a:lnTo>
                    <a:pt x="286988" y="0"/>
                  </a:lnTo>
                  <a:lnTo>
                    <a:pt x="294270" y="1428"/>
                  </a:lnTo>
                  <a:lnTo>
                    <a:pt x="300295" y="7059"/>
                  </a:lnTo>
                  <a:lnTo>
                    <a:pt x="314364" y="37341"/>
                  </a:lnTo>
                  <a:lnTo>
                    <a:pt x="322822" y="79069"/>
                  </a:lnTo>
                  <a:lnTo>
                    <a:pt x="331269" y="134393"/>
                  </a:lnTo>
                  <a:lnTo>
                    <a:pt x="336912" y="190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53761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6013" y="466894"/>
              <a:ext cx="338889" cy="220585"/>
            </a:xfrm>
            <a:custGeom>
              <a:avLst/>
              <a:gdLst/>
              <a:ahLst/>
              <a:cxnLst/>
              <a:rect l="0" t="0" r="0" b="0"/>
              <a:pathLst>
                <a:path w="338889" h="220585">
                  <a:moveTo>
                    <a:pt x="86204" y="59530"/>
                  </a:moveTo>
                  <a:lnTo>
                    <a:pt x="80615" y="42763"/>
                  </a:lnTo>
                  <a:lnTo>
                    <a:pt x="68512" y="31411"/>
                  </a:lnTo>
                  <a:lnTo>
                    <a:pt x="60372" y="26746"/>
                  </a:lnTo>
                  <a:lnTo>
                    <a:pt x="38848" y="24683"/>
                  </a:lnTo>
                  <a:lnTo>
                    <a:pt x="26558" y="25770"/>
                  </a:lnTo>
                  <a:lnTo>
                    <a:pt x="17194" y="30004"/>
                  </a:lnTo>
                  <a:lnTo>
                    <a:pt x="3670" y="44068"/>
                  </a:lnTo>
                  <a:lnTo>
                    <a:pt x="0" y="68256"/>
                  </a:lnTo>
                  <a:lnTo>
                    <a:pt x="3438" y="97334"/>
                  </a:lnTo>
                  <a:lnTo>
                    <a:pt x="24709" y="151009"/>
                  </a:lnTo>
                  <a:lnTo>
                    <a:pt x="51440" y="190164"/>
                  </a:lnTo>
                  <a:lnTo>
                    <a:pt x="77854" y="207551"/>
                  </a:lnTo>
                  <a:lnTo>
                    <a:pt x="97701" y="209935"/>
                  </a:lnTo>
                  <a:lnTo>
                    <a:pt x="117050" y="205926"/>
                  </a:lnTo>
                  <a:lnTo>
                    <a:pt x="133449" y="196345"/>
                  </a:lnTo>
                  <a:lnTo>
                    <a:pt x="145416" y="178048"/>
                  </a:lnTo>
                  <a:lnTo>
                    <a:pt x="168221" y="133764"/>
                  </a:lnTo>
                  <a:lnTo>
                    <a:pt x="187777" y="118649"/>
                  </a:lnTo>
                  <a:lnTo>
                    <a:pt x="250879" y="95478"/>
                  </a:lnTo>
                  <a:lnTo>
                    <a:pt x="274037" y="87985"/>
                  </a:lnTo>
                  <a:lnTo>
                    <a:pt x="289788" y="74517"/>
                  </a:lnTo>
                  <a:lnTo>
                    <a:pt x="295626" y="66012"/>
                  </a:lnTo>
                  <a:lnTo>
                    <a:pt x="297179" y="55663"/>
                  </a:lnTo>
                  <a:lnTo>
                    <a:pt x="292665" y="31685"/>
                  </a:lnTo>
                  <a:lnTo>
                    <a:pt x="287016" y="22250"/>
                  </a:lnTo>
                  <a:lnTo>
                    <a:pt x="271380" y="8646"/>
                  </a:lnTo>
                  <a:lnTo>
                    <a:pt x="231669" y="0"/>
                  </a:lnTo>
                  <a:lnTo>
                    <a:pt x="208957" y="4216"/>
                  </a:lnTo>
                  <a:lnTo>
                    <a:pt x="199625" y="8616"/>
                  </a:lnTo>
                  <a:lnTo>
                    <a:pt x="183017" y="25984"/>
                  </a:lnTo>
                  <a:lnTo>
                    <a:pt x="170177" y="49300"/>
                  </a:lnTo>
                  <a:lnTo>
                    <a:pt x="164470" y="75261"/>
                  </a:lnTo>
                  <a:lnTo>
                    <a:pt x="166846" y="116184"/>
                  </a:lnTo>
                  <a:lnTo>
                    <a:pt x="175077" y="137742"/>
                  </a:lnTo>
                  <a:lnTo>
                    <a:pt x="205015" y="176235"/>
                  </a:lnTo>
                  <a:lnTo>
                    <a:pt x="234491" y="201604"/>
                  </a:lnTo>
                  <a:lnTo>
                    <a:pt x="271041" y="218350"/>
                  </a:lnTo>
                  <a:lnTo>
                    <a:pt x="297815" y="220584"/>
                  </a:lnTo>
                  <a:lnTo>
                    <a:pt x="338888" y="217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27544" y="463253"/>
              <a:ext cx="157928" cy="252685"/>
            </a:xfrm>
            <a:custGeom>
              <a:avLst/>
              <a:gdLst/>
              <a:ahLst/>
              <a:cxnLst/>
              <a:rect l="0" t="0" r="0" b="0"/>
              <a:pathLst>
                <a:path w="157928" h="252685">
                  <a:moveTo>
                    <a:pt x="157927" y="0"/>
                  </a:moveTo>
                  <a:lnTo>
                    <a:pt x="108997" y="8334"/>
                  </a:lnTo>
                  <a:lnTo>
                    <a:pt x="49866" y="15684"/>
                  </a:lnTo>
                  <a:lnTo>
                    <a:pt x="12825" y="30644"/>
                  </a:lnTo>
                  <a:lnTo>
                    <a:pt x="6211" y="37977"/>
                  </a:lnTo>
                  <a:lnTo>
                    <a:pt x="2970" y="46375"/>
                  </a:lnTo>
                  <a:lnTo>
                    <a:pt x="1980" y="55483"/>
                  </a:lnTo>
                  <a:lnTo>
                    <a:pt x="4829" y="63895"/>
                  </a:lnTo>
                  <a:lnTo>
                    <a:pt x="38548" y="101409"/>
                  </a:lnTo>
                  <a:lnTo>
                    <a:pt x="96597" y="136823"/>
                  </a:lnTo>
                  <a:lnTo>
                    <a:pt x="145683" y="159348"/>
                  </a:lnTo>
                  <a:lnTo>
                    <a:pt x="152104" y="167064"/>
                  </a:lnTo>
                  <a:lnTo>
                    <a:pt x="155215" y="176886"/>
                  </a:lnTo>
                  <a:lnTo>
                    <a:pt x="156119" y="188114"/>
                  </a:lnTo>
                  <a:lnTo>
                    <a:pt x="153213" y="196770"/>
                  </a:lnTo>
                  <a:lnTo>
                    <a:pt x="140624" y="209506"/>
                  </a:lnTo>
                  <a:lnTo>
                    <a:pt x="88306" y="227214"/>
                  </a:lnTo>
                  <a:lnTo>
                    <a:pt x="34818" y="24197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380269" y="210569"/>
            <a:ext cx="3505551" cy="713161"/>
            <a:chOff x="6380269" y="210569"/>
            <a:chExt cx="3505551" cy="713161"/>
          </a:xfrm>
        </p:grpSpPr>
        <p:sp>
          <p:nvSpPr>
            <p:cNvPr id="28" name="Freeform 27"/>
            <p:cNvSpPr/>
            <p:nvPr/>
          </p:nvSpPr>
          <p:spPr>
            <a:xfrm>
              <a:off x="6517140" y="210569"/>
              <a:ext cx="10336" cy="473784"/>
            </a:xfrm>
            <a:custGeom>
              <a:avLst/>
              <a:gdLst/>
              <a:ahLst/>
              <a:cxnLst/>
              <a:rect l="0" t="0" r="0" b="0"/>
              <a:pathLst>
                <a:path w="10336" h="47378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5589" y="270294"/>
                  </a:lnTo>
                  <a:lnTo>
                    <a:pt x="9553" y="332029"/>
                  </a:lnTo>
                  <a:lnTo>
                    <a:pt x="10335" y="392403"/>
                  </a:lnTo>
                  <a:lnTo>
                    <a:pt x="4901" y="44912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46325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2" y="8334"/>
                  </a:lnTo>
                  <a:lnTo>
                    <a:pt x="121853" y="9878"/>
                  </a:lnTo>
                  <a:lnTo>
                    <a:pt x="61841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32953" y="263212"/>
              <a:ext cx="389555" cy="415421"/>
            </a:xfrm>
            <a:custGeom>
              <a:avLst/>
              <a:gdLst/>
              <a:ahLst/>
              <a:cxnLst/>
              <a:rect l="0" t="0" r="0" b="0"/>
              <a:pathLst>
                <a:path w="389555" h="415421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5589" y="176051"/>
                  </a:lnTo>
                  <a:lnTo>
                    <a:pt x="9553" y="237373"/>
                  </a:lnTo>
                  <a:lnTo>
                    <a:pt x="13456" y="291427"/>
                  </a:lnTo>
                  <a:lnTo>
                    <a:pt x="19556" y="347424"/>
                  </a:lnTo>
                  <a:lnTo>
                    <a:pt x="18887" y="354449"/>
                  </a:lnTo>
                  <a:lnTo>
                    <a:pt x="17271" y="355622"/>
                  </a:lnTo>
                  <a:lnTo>
                    <a:pt x="15024" y="352895"/>
                  </a:lnTo>
                  <a:lnTo>
                    <a:pt x="19822" y="307660"/>
                  </a:lnTo>
                  <a:lnTo>
                    <a:pt x="29920" y="268713"/>
                  </a:lnTo>
                  <a:lnTo>
                    <a:pt x="40983" y="249670"/>
                  </a:lnTo>
                  <a:lnTo>
                    <a:pt x="49549" y="245995"/>
                  </a:lnTo>
                  <a:lnTo>
                    <a:pt x="71545" y="248151"/>
                  </a:lnTo>
                  <a:lnTo>
                    <a:pt x="93799" y="263148"/>
                  </a:lnTo>
                  <a:lnTo>
                    <a:pt x="113049" y="284241"/>
                  </a:lnTo>
                  <a:lnTo>
                    <a:pt x="139092" y="336908"/>
                  </a:lnTo>
                  <a:lnTo>
                    <a:pt x="157758" y="397887"/>
                  </a:lnTo>
                  <a:lnTo>
                    <a:pt x="161324" y="409148"/>
                  </a:lnTo>
                  <a:lnTo>
                    <a:pt x="167210" y="414315"/>
                  </a:lnTo>
                  <a:lnTo>
                    <a:pt x="174645" y="415420"/>
                  </a:lnTo>
                  <a:lnTo>
                    <a:pt x="183110" y="413817"/>
                  </a:lnTo>
                  <a:lnTo>
                    <a:pt x="211792" y="394794"/>
                  </a:lnTo>
                  <a:lnTo>
                    <a:pt x="259194" y="342037"/>
                  </a:lnTo>
                  <a:lnTo>
                    <a:pt x="283278" y="285753"/>
                  </a:lnTo>
                  <a:lnTo>
                    <a:pt x="287118" y="274730"/>
                  </a:lnTo>
                  <a:lnTo>
                    <a:pt x="285145" y="253124"/>
                  </a:lnTo>
                  <a:lnTo>
                    <a:pt x="281344" y="242448"/>
                  </a:lnTo>
                  <a:lnTo>
                    <a:pt x="274130" y="236502"/>
                  </a:lnTo>
                  <a:lnTo>
                    <a:pt x="253637" y="233014"/>
                  </a:lnTo>
                  <a:lnTo>
                    <a:pt x="232051" y="241602"/>
                  </a:lnTo>
                  <a:lnTo>
                    <a:pt x="203287" y="266168"/>
                  </a:lnTo>
                  <a:lnTo>
                    <a:pt x="183066" y="295674"/>
                  </a:lnTo>
                  <a:lnTo>
                    <a:pt x="178196" y="305910"/>
                  </a:lnTo>
                  <a:lnTo>
                    <a:pt x="175905" y="332882"/>
                  </a:lnTo>
                  <a:lnTo>
                    <a:pt x="176931" y="348263"/>
                  </a:lnTo>
                  <a:lnTo>
                    <a:pt x="187431" y="374712"/>
                  </a:lnTo>
                  <a:lnTo>
                    <a:pt x="195144" y="386679"/>
                  </a:lnTo>
                  <a:lnTo>
                    <a:pt x="204966" y="394656"/>
                  </a:lnTo>
                  <a:lnTo>
                    <a:pt x="228356" y="403520"/>
                  </a:lnTo>
                  <a:lnTo>
                    <a:pt x="238805" y="402374"/>
                  </a:lnTo>
                  <a:lnTo>
                    <a:pt x="256654" y="391743"/>
                  </a:lnTo>
                  <a:lnTo>
                    <a:pt x="269266" y="375319"/>
                  </a:lnTo>
                  <a:lnTo>
                    <a:pt x="286895" y="336180"/>
                  </a:lnTo>
                  <a:lnTo>
                    <a:pt x="291869" y="334084"/>
                  </a:lnTo>
                  <a:lnTo>
                    <a:pt x="297524" y="337366"/>
                  </a:lnTo>
                  <a:lnTo>
                    <a:pt x="349679" y="386071"/>
                  </a:lnTo>
                  <a:lnTo>
                    <a:pt x="358292" y="389572"/>
                  </a:lnTo>
                  <a:lnTo>
                    <a:pt x="38955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75150" y="263212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1410" y="172520"/>
                  </a:lnTo>
                  <a:lnTo>
                    <a:pt x="17678" y="224772"/>
                  </a:lnTo>
                  <a:lnTo>
                    <a:pt x="21226" y="276129"/>
                  </a:lnTo>
                  <a:lnTo>
                    <a:pt x="27996" y="323841"/>
                  </a:lnTo>
                  <a:lnTo>
                    <a:pt x="31692" y="377883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59337" y="40008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0633" y="3120"/>
                  </a:lnTo>
                  <a:lnTo>
                    <a:pt x="144454" y="11453"/>
                  </a:lnTo>
                  <a:lnTo>
                    <a:pt x="86474" y="21331"/>
                  </a:lnTo>
                  <a:lnTo>
                    <a:pt x="3849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50186" y="510414"/>
              <a:ext cx="235618" cy="215455"/>
            </a:xfrm>
            <a:custGeom>
              <a:avLst/>
              <a:gdLst/>
              <a:ahLst/>
              <a:cxnLst/>
              <a:rect l="0" t="0" r="0" b="0"/>
              <a:pathLst>
                <a:path w="235618" h="215455">
                  <a:moveTo>
                    <a:pt x="151389" y="89710"/>
                  </a:moveTo>
                  <a:lnTo>
                    <a:pt x="131145" y="40158"/>
                  </a:lnTo>
                  <a:lnTo>
                    <a:pt x="106396" y="11987"/>
                  </a:lnTo>
                  <a:lnTo>
                    <a:pt x="80700" y="2524"/>
                  </a:lnTo>
                  <a:lnTo>
                    <a:pt x="65658" y="0"/>
                  </a:lnTo>
                  <a:lnTo>
                    <a:pt x="53290" y="1828"/>
                  </a:lnTo>
                  <a:lnTo>
                    <a:pt x="33310" y="13216"/>
                  </a:lnTo>
                  <a:lnTo>
                    <a:pt x="19751" y="29976"/>
                  </a:lnTo>
                  <a:lnTo>
                    <a:pt x="5541" y="65382"/>
                  </a:lnTo>
                  <a:lnTo>
                    <a:pt x="0" y="96445"/>
                  </a:lnTo>
                  <a:lnTo>
                    <a:pt x="4627" y="145648"/>
                  </a:lnTo>
                  <a:lnTo>
                    <a:pt x="14412" y="175792"/>
                  </a:lnTo>
                  <a:lnTo>
                    <a:pt x="29679" y="198549"/>
                  </a:lnTo>
                  <a:lnTo>
                    <a:pt x="38663" y="207893"/>
                  </a:lnTo>
                  <a:lnTo>
                    <a:pt x="49332" y="212952"/>
                  </a:lnTo>
                  <a:lnTo>
                    <a:pt x="73665" y="215454"/>
                  </a:lnTo>
                  <a:lnTo>
                    <a:pt x="84365" y="212144"/>
                  </a:lnTo>
                  <a:lnTo>
                    <a:pt x="102493" y="199107"/>
                  </a:lnTo>
                  <a:lnTo>
                    <a:pt x="115229" y="178495"/>
                  </a:lnTo>
                  <a:lnTo>
                    <a:pt x="136749" y="121679"/>
                  </a:lnTo>
                  <a:lnTo>
                    <a:pt x="140459" y="121551"/>
                  </a:lnTo>
                  <a:lnTo>
                    <a:pt x="176454" y="159041"/>
                  </a:lnTo>
                  <a:lnTo>
                    <a:pt x="195285" y="167317"/>
                  </a:lnTo>
                  <a:lnTo>
                    <a:pt x="235617" y="173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15158" y="481936"/>
              <a:ext cx="96988" cy="173536"/>
            </a:xfrm>
            <a:custGeom>
              <a:avLst/>
              <a:gdLst/>
              <a:ahLst/>
              <a:cxnLst/>
              <a:rect l="0" t="0" r="0" b="0"/>
              <a:pathLst>
                <a:path w="96988" h="173536">
                  <a:moveTo>
                    <a:pt x="33816" y="97131"/>
                  </a:moveTo>
                  <a:lnTo>
                    <a:pt x="51774" y="151006"/>
                  </a:lnTo>
                  <a:lnTo>
                    <a:pt x="58565" y="171378"/>
                  </a:lnTo>
                  <a:lnTo>
                    <a:pt x="58504" y="173535"/>
                  </a:lnTo>
                  <a:lnTo>
                    <a:pt x="29085" y="118854"/>
                  </a:lnTo>
                  <a:lnTo>
                    <a:pt x="640" y="56722"/>
                  </a:lnTo>
                  <a:lnTo>
                    <a:pt x="0" y="45625"/>
                  </a:lnTo>
                  <a:lnTo>
                    <a:pt x="5528" y="23937"/>
                  </a:lnTo>
                  <a:lnTo>
                    <a:pt x="18904" y="8838"/>
                  </a:lnTo>
                  <a:lnTo>
                    <a:pt x="27384" y="3174"/>
                  </a:lnTo>
                  <a:lnTo>
                    <a:pt x="52405" y="0"/>
                  </a:lnTo>
                  <a:lnTo>
                    <a:pt x="96987" y="23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72043" y="481183"/>
              <a:ext cx="153126" cy="203170"/>
            </a:xfrm>
            <a:custGeom>
              <a:avLst/>
              <a:gdLst/>
              <a:ahLst/>
              <a:cxnLst/>
              <a:rect l="0" t="0" r="0" b="0"/>
              <a:pathLst>
                <a:path w="153126" h="203170">
                  <a:moveTo>
                    <a:pt x="3273" y="66298"/>
                  </a:moveTo>
                  <a:lnTo>
                    <a:pt x="38170" y="95607"/>
                  </a:lnTo>
                  <a:lnTo>
                    <a:pt x="67425" y="110207"/>
                  </a:lnTo>
                  <a:lnTo>
                    <a:pt x="87937" y="111940"/>
                  </a:lnTo>
                  <a:lnTo>
                    <a:pt x="108752" y="107640"/>
                  </a:lnTo>
                  <a:lnTo>
                    <a:pt x="129701" y="97931"/>
                  </a:lnTo>
                  <a:lnTo>
                    <a:pt x="144471" y="82697"/>
                  </a:lnTo>
                  <a:lnTo>
                    <a:pt x="150047" y="73721"/>
                  </a:lnTo>
                  <a:lnTo>
                    <a:pt x="153125" y="54390"/>
                  </a:lnTo>
                  <a:lnTo>
                    <a:pt x="152307" y="44321"/>
                  </a:lnTo>
                  <a:lnTo>
                    <a:pt x="142040" y="26895"/>
                  </a:lnTo>
                  <a:lnTo>
                    <a:pt x="124609" y="12521"/>
                  </a:lnTo>
                  <a:lnTo>
                    <a:pt x="101264" y="2233"/>
                  </a:lnTo>
                  <a:lnTo>
                    <a:pt x="78410" y="0"/>
                  </a:lnTo>
                  <a:lnTo>
                    <a:pt x="57724" y="4077"/>
                  </a:lnTo>
                  <a:lnTo>
                    <a:pt x="32924" y="19527"/>
                  </a:lnTo>
                  <a:lnTo>
                    <a:pt x="18011" y="32253"/>
                  </a:lnTo>
                  <a:lnTo>
                    <a:pt x="2050" y="63750"/>
                  </a:lnTo>
                  <a:lnTo>
                    <a:pt x="0" y="86223"/>
                  </a:lnTo>
                  <a:lnTo>
                    <a:pt x="4158" y="106739"/>
                  </a:lnTo>
                  <a:lnTo>
                    <a:pt x="45850" y="169085"/>
                  </a:lnTo>
                  <a:lnTo>
                    <a:pt x="52715" y="176937"/>
                  </a:lnTo>
                  <a:lnTo>
                    <a:pt x="84733" y="193577"/>
                  </a:lnTo>
                  <a:lnTo>
                    <a:pt x="129615" y="2031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45207" y="473745"/>
              <a:ext cx="159822" cy="449985"/>
            </a:xfrm>
            <a:custGeom>
              <a:avLst/>
              <a:gdLst/>
              <a:ahLst/>
              <a:cxnLst/>
              <a:rect l="0" t="0" r="0" b="0"/>
              <a:pathLst>
                <a:path w="159822" h="449985">
                  <a:moveTo>
                    <a:pt x="40720" y="200078"/>
                  </a:moveTo>
                  <a:lnTo>
                    <a:pt x="49785" y="258695"/>
                  </a:lnTo>
                  <a:lnTo>
                    <a:pt x="56404" y="315842"/>
                  </a:lnTo>
                  <a:lnTo>
                    <a:pt x="60185" y="367870"/>
                  </a:lnTo>
                  <a:lnTo>
                    <a:pt x="69869" y="420136"/>
                  </a:lnTo>
                  <a:lnTo>
                    <a:pt x="76292" y="446840"/>
                  </a:lnTo>
                  <a:lnTo>
                    <a:pt x="78473" y="449984"/>
                  </a:lnTo>
                  <a:lnTo>
                    <a:pt x="79927" y="446231"/>
                  </a:lnTo>
                  <a:lnTo>
                    <a:pt x="80373" y="427633"/>
                  </a:lnTo>
                  <a:lnTo>
                    <a:pt x="71126" y="377565"/>
                  </a:lnTo>
                  <a:lnTo>
                    <a:pt x="52445" y="322615"/>
                  </a:lnTo>
                  <a:lnTo>
                    <a:pt x="34631" y="266700"/>
                  </a:lnTo>
                  <a:lnTo>
                    <a:pt x="19848" y="210595"/>
                  </a:lnTo>
                  <a:lnTo>
                    <a:pt x="5662" y="154453"/>
                  </a:lnTo>
                  <a:lnTo>
                    <a:pt x="0" y="97133"/>
                  </a:lnTo>
                  <a:lnTo>
                    <a:pt x="1359" y="50123"/>
                  </a:lnTo>
                  <a:lnTo>
                    <a:pt x="9968" y="24637"/>
                  </a:lnTo>
                  <a:lnTo>
                    <a:pt x="24713" y="7851"/>
                  </a:lnTo>
                  <a:lnTo>
                    <a:pt x="33558" y="1737"/>
                  </a:lnTo>
                  <a:lnTo>
                    <a:pt x="42965" y="0"/>
                  </a:lnTo>
                  <a:lnTo>
                    <a:pt x="62775" y="4310"/>
                  </a:lnTo>
                  <a:lnTo>
                    <a:pt x="102919" y="26141"/>
                  </a:lnTo>
                  <a:lnTo>
                    <a:pt x="127130" y="48456"/>
                  </a:lnTo>
                  <a:lnTo>
                    <a:pt x="147952" y="83663"/>
                  </a:lnTo>
                  <a:lnTo>
                    <a:pt x="157789" y="110124"/>
                  </a:lnTo>
                  <a:lnTo>
                    <a:pt x="159821" y="134362"/>
                  </a:lnTo>
                  <a:lnTo>
                    <a:pt x="155656" y="156833"/>
                  </a:lnTo>
                  <a:lnTo>
                    <a:pt x="146005" y="178519"/>
                  </a:lnTo>
                  <a:lnTo>
                    <a:pt x="136647" y="185705"/>
                  </a:lnTo>
                  <a:lnTo>
                    <a:pt x="110651" y="193690"/>
                  </a:lnTo>
                  <a:lnTo>
                    <a:pt x="88958" y="194120"/>
                  </a:lnTo>
                  <a:lnTo>
                    <a:pt x="61777" y="189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74140" y="504740"/>
              <a:ext cx="75001" cy="181959"/>
            </a:xfrm>
            <a:custGeom>
              <a:avLst/>
              <a:gdLst/>
              <a:ahLst/>
              <a:cxnLst/>
              <a:rect l="0" t="0" r="0" b="0"/>
              <a:pathLst>
                <a:path w="75001" h="181959">
                  <a:moveTo>
                    <a:pt x="1300" y="32213"/>
                  </a:moveTo>
                  <a:lnTo>
                    <a:pt x="19259" y="95641"/>
                  </a:lnTo>
                  <a:lnTo>
                    <a:pt x="39941" y="158577"/>
                  </a:lnTo>
                  <a:lnTo>
                    <a:pt x="48104" y="181958"/>
                  </a:lnTo>
                  <a:lnTo>
                    <a:pt x="42985" y="162889"/>
                  </a:lnTo>
                  <a:lnTo>
                    <a:pt x="19946" y="106714"/>
                  </a:lnTo>
                  <a:lnTo>
                    <a:pt x="131" y="55551"/>
                  </a:lnTo>
                  <a:lnTo>
                    <a:pt x="0" y="28158"/>
                  </a:lnTo>
                  <a:lnTo>
                    <a:pt x="3944" y="17811"/>
                  </a:lnTo>
                  <a:lnTo>
                    <a:pt x="17683" y="3195"/>
                  </a:lnTo>
                  <a:lnTo>
                    <a:pt x="27430" y="0"/>
                  </a:lnTo>
                  <a:lnTo>
                    <a:pt x="75000" y="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48189" y="526424"/>
              <a:ext cx="141150" cy="181187"/>
            </a:xfrm>
            <a:custGeom>
              <a:avLst/>
              <a:gdLst/>
              <a:ahLst/>
              <a:cxnLst/>
              <a:rect l="0" t="0" r="0" b="0"/>
              <a:pathLst>
                <a:path w="141150" h="181187">
                  <a:moveTo>
                    <a:pt x="100992" y="10529"/>
                  </a:moveTo>
                  <a:lnTo>
                    <a:pt x="84225" y="4940"/>
                  </a:lnTo>
                  <a:lnTo>
                    <a:pt x="66634" y="5315"/>
                  </a:lnTo>
                  <a:lnTo>
                    <a:pt x="48287" y="10551"/>
                  </a:lnTo>
                  <a:lnTo>
                    <a:pt x="32334" y="20677"/>
                  </a:lnTo>
                  <a:lnTo>
                    <a:pt x="10199" y="45121"/>
                  </a:lnTo>
                  <a:lnTo>
                    <a:pt x="2148" y="67627"/>
                  </a:lnTo>
                  <a:lnTo>
                    <a:pt x="0" y="80180"/>
                  </a:lnTo>
                  <a:lnTo>
                    <a:pt x="3854" y="106606"/>
                  </a:lnTo>
                  <a:lnTo>
                    <a:pt x="25393" y="156109"/>
                  </a:lnTo>
                  <a:lnTo>
                    <a:pt x="41656" y="171937"/>
                  </a:lnTo>
                  <a:lnTo>
                    <a:pt x="50907" y="177796"/>
                  </a:lnTo>
                  <a:lnTo>
                    <a:pt x="73663" y="181186"/>
                  </a:lnTo>
                  <a:lnTo>
                    <a:pt x="86282" y="180452"/>
                  </a:lnTo>
                  <a:lnTo>
                    <a:pt x="109663" y="170278"/>
                  </a:lnTo>
                  <a:lnTo>
                    <a:pt x="120811" y="162652"/>
                  </a:lnTo>
                  <a:lnTo>
                    <a:pt x="128242" y="152888"/>
                  </a:lnTo>
                  <a:lnTo>
                    <a:pt x="136500" y="129562"/>
                  </a:lnTo>
                  <a:lnTo>
                    <a:pt x="141149" y="90122"/>
                  </a:lnTo>
                  <a:lnTo>
                    <a:pt x="135997" y="65791"/>
                  </a:lnTo>
                  <a:lnTo>
                    <a:pt x="113625" y="21575"/>
                  </a:lnTo>
                  <a:lnTo>
                    <a:pt x="103488" y="9589"/>
                  </a:lnTo>
                  <a:lnTo>
                    <a:pt x="904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31055" y="297122"/>
              <a:ext cx="181340" cy="418359"/>
            </a:xfrm>
            <a:custGeom>
              <a:avLst/>
              <a:gdLst/>
              <a:ahLst/>
              <a:cxnLst/>
              <a:rect l="0" t="0" r="0" b="0"/>
              <a:pathLst>
                <a:path w="181340" h="418359">
                  <a:moveTo>
                    <a:pt x="139225" y="334587"/>
                  </a:moveTo>
                  <a:lnTo>
                    <a:pt x="124652" y="291896"/>
                  </a:lnTo>
                  <a:lnTo>
                    <a:pt x="111691" y="272329"/>
                  </a:lnTo>
                  <a:lnTo>
                    <a:pt x="94232" y="255834"/>
                  </a:lnTo>
                  <a:lnTo>
                    <a:pt x="68535" y="246944"/>
                  </a:lnTo>
                  <a:lnTo>
                    <a:pt x="53494" y="244573"/>
                  </a:lnTo>
                  <a:lnTo>
                    <a:pt x="41126" y="246502"/>
                  </a:lnTo>
                  <a:lnTo>
                    <a:pt x="21146" y="258003"/>
                  </a:lnTo>
                  <a:lnTo>
                    <a:pt x="7586" y="281053"/>
                  </a:lnTo>
                  <a:lnTo>
                    <a:pt x="0" y="309624"/>
                  </a:lnTo>
                  <a:lnTo>
                    <a:pt x="528" y="337921"/>
                  </a:lnTo>
                  <a:lnTo>
                    <a:pt x="18581" y="380159"/>
                  </a:lnTo>
                  <a:lnTo>
                    <a:pt x="46157" y="411131"/>
                  </a:lnTo>
                  <a:lnTo>
                    <a:pt x="58462" y="416032"/>
                  </a:lnTo>
                  <a:lnTo>
                    <a:pt x="87733" y="418358"/>
                  </a:lnTo>
                  <a:lnTo>
                    <a:pt x="100217" y="415001"/>
                  </a:lnTo>
                  <a:lnTo>
                    <a:pt x="120328" y="401912"/>
                  </a:lnTo>
                  <a:lnTo>
                    <a:pt x="139215" y="374813"/>
                  </a:lnTo>
                  <a:lnTo>
                    <a:pt x="154908" y="325809"/>
                  </a:lnTo>
                  <a:lnTo>
                    <a:pt x="159221" y="271069"/>
                  </a:lnTo>
                  <a:lnTo>
                    <a:pt x="160072" y="215196"/>
                  </a:lnTo>
                  <a:lnTo>
                    <a:pt x="159071" y="159099"/>
                  </a:lnTo>
                  <a:lnTo>
                    <a:pt x="148821" y="102958"/>
                  </a:lnTo>
                  <a:lnTo>
                    <a:pt x="135531" y="52397"/>
                  </a:lnTo>
                  <a:lnTo>
                    <a:pt x="121641" y="1162"/>
                  </a:lnTo>
                  <a:lnTo>
                    <a:pt x="118143" y="0"/>
                  </a:lnTo>
                  <a:lnTo>
                    <a:pt x="114642" y="2735"/>
                  </a:lnTo>
                  <a:lnTo>
                    <a:pt x="109022" y="62452"/>
                  </a:lnTo>
                  <a:lnTo>
                    <a:pt x="111031" y="119829"/>
                  </a:lnTo>
                  <a:lnTo>
                    <a:pt x="116758" y="170893"/>
                  </a:lnTo>
                  <a:lnTo>
                    <a:pt x="126316" y="231663"/>
                  </a:lnTo>
                  <a:lnTo>
                    <a:pt x="136788" y="293737"/>
                  </a:lnTo>
                  <a:lnTo>
                    <a:pt x="147731" y="337042"/>
                  </a:lnTo>
                  <a:lnTo>
                    <a:pt x="158993" y="357515"/>
                  </a:lnTo>
                  <a:lnTo>
                    <a:pt x="164102" y="362741"/>
                  </a:lnTo>
                  <a:lnTo>
                    <a:pt x="168677" y="365055"/>
                  </a:lnTo>
                  <a:lnTo>
                    <a:pt x="181339" y="3661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86526" y="484310"/>
              <a:ext cx="121636" cy="210523"/>
            </a:xfrm>
            <a:custGeom>
              <a:avLst/>
              <a:gdLst/>
              <a:ahLst/>
              <a:cxnLst/>
              <a:rect l="0" t="0" r="0" b="0"/>
              <a:pathLst>
                <a:path w="121636" h="210523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5294" y="152503"/>
                  </a:lnTo>
                  <a:lnTo>
                    <a:pt x="28274" y="186736"/>
                  </a:lnTo>
                  <a:lnTo>
                    <a:pt x="40012" y="204267"/>
                  </a:lnTo>
                  <a:lnTo>
                    <a:pt x="47587" y="208708"/>
                  </a:lnTo>
                  <a:lnTo>
                    <a:pt x="65363" y="210522"/>
                  </a:lnTo>
                  <a:lnTo>
                    <a:pt x="81842" y="204310"/>
                  </a:lnTo>
                  <a:lnTo>
                    <a:pt x="89512" y="199378"/>
                  </a:lnTo>
                  <a:lnTo>
                    <a:pt x="111485" y="164490"/>
                  </a:lnTo>
                  <a:lnTo>
                    <a:pt x="121635" y="117108"/>
                  </a:lnTo>
                  <a:lnTo>
                    <a:pt x="119053" y="66025"/>
                  </a:lnTo>
                  <a:lnTo>
                    <a:pt x="107531" y="11121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10113" y="513123"/>
              <a:ext cx="144479" cy="215409"/>
            </a:xfrm>
            <a:custGeom>
              <a:avLst/>
              <a:gdLst/>
              <a:ahLst/>
              <a:cxnLst/>
              <a:rect l="0" t="0" r="0" b="0"/>
              <a:pathLst>
                <a:path w="144479" h="215409">
                  <a:moveTo>
                    <a:pt x="91835" y="13301"/>
                  </a:moveTo>
                  <a:lnTo>
                    <a:pt x="80657" y="2123"/>
                  </a:lnTo>
                  <a:lnTo>
                    <a:pt x="72684" y="0"/>
                  </a:lnTo>
                  <a:lnTo>
                    <a:pt x="51348" y="761"/>
                  </a:lnTo>
                  <a:lnTo>
                    <a:pt x="32507" y="11237"/>
                  </a:lnTo>
                  <a:lnTo>
                    <a:pt x="17503" y="28762"/>
                  </a:lnTo>
                  <a:lnTo>
                    <a:pt x="6936" y="52148"/>
                  </a:lnTo>
                  <a:lnTo>
                    <a:pt x="0" y="102800"/>
                  </a:lnTo>
                  <a:lnTo>
                    <a:pt x="9122" y="151084"/>
                  </a:lnTo>
                  <a:lnTo>
                    <a:pt x="26644" y="189436"/>
                  </a:lnTo>
                  <a:lnTo>
                    <a:pt x="42975" y="205837"/>
                  </a:lnTo>
                  <a:lnTo>
                    <a:pt x="52242" y="211849"/>
                  </a:lnTo>
                  <a:lnTo>
                    <a:pt x="78137" y="215408"/>
                  </a:lnTo>
                  <a:lnTo>
                    <a:pt x="93232" y="214720"/>
                  </a:lnTo>
                  <a:lnTo>
                    <a:pt x="116242" y="204596"/>
                  </a:lnTo>
                  <a:lnTo>
                    <a:pt x="144478" y="181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96704" y="536521"/>
              <a:ext cx="136872" cy="213774"/>
            </a:xfrm>
            <a:custGeom>
              <a:avLst/>
              <a:gdLst/>
              <a:ahLst/>
              <a:cxnLst/>
              <a:rect l="0" t="0" r="0" b="0"/>
              <a:pathLst>
                <a:path w="136872" h="213774">
                  <a:moveTo>
                    <a:pt x="0" y="84660"/>
                  </a:moveTo>
                  <a:lnTo>
                    <a:pt x="58618" y="84660"/>
                  </a:lnTo>
                  <a:lnTo>
                    <a:pt x="98997" y="79071"/>
                  </a:lnTo>
                  <a:lnTo>
                    <a:pt x="109282" y="73915"/>
                  </a:lnTo>
                  <a:lnTo>
                    <a:pt x="123829" y="58827"/>
                  </a:lnTo>
                  <a:lnTo>
                    <a:pt x="127007" y="49891"/>
                  </a:lnTo>
                  <a:lnTo>
                    <a:pt x="127417" y="30602"/>
                  </a:lnTo>
                  <a:lnTo>
                    <a:pt x="122380" y="21715"/>
                  </a:lnTo>
                  <a:lnTo>
                    <a:pt x="104304" y="5602"/>
                  </a:lnTo>
                  <a:lnTo>
                    <a:pt x="80673" y="0"/>
                  </a:lnTo>
                  <a:lnTo>
                    <a:pt x="55742" y="2580"/>
                  </a:lnTo>
                  <a:lnTo>
                    <a:pt x="32963" y="11525"/>
                  </a:lnTo>
                  <a:lnTo>
                    <a:pt x="17380" y="26419"/>
                  </a:lnTo>
                  <a:lnTo>
                    <a:pt x="11586" y="35304"/>
                  </a:lnTo>
                  <a:lnTo>
                    <a:pt x="3433" y="70166"/>
                  </a:lnTo>
                  <a:lnTo>
                    <a:pt x="12196" y="115720"/>
                  </a:lnTo>
                  <a:lnTo>
                    <a:pt x="29610" y="160673"/>
                  </a:lnTo>
                  <a:lnTo>
                    <a:pt x="55177" y="192450"/>
                  </a:lnTo>
                  <a:lnTo>
                    <a:pt x="84980" y="211094"/>
                  </a:lnTo>
                  <a:lnTo>
                    <a:pt x="105619" y="213773"/>
                  </a:lnTo>
                  <a:lnTo>
                    <a:pt x="136871" y="211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701078" y="364673"/>
              <a:ext cx="184742" cy="424642"/>
            </a:xfrm>
            <a:custGeom>
              <a:avLst/>
              <a:gdLst/>
              <a:ahLst/>
              <a:cxnLst/>
              <a:rect l="0" t="0" r="0" b="0"/>
              <a:pathLst>
                <a:path w="184742" h="424642">
                  <a:moveTo>
                    <a:pt x="132538" y="288093"/>
                  </a:moveTo>
                  <a:lnTo>
                    <a:pt x="112240" y="234218"/>
                  </a:lnTo>
                  <a:lnTo>
                    <a:pt x="96611" y="213846"/>
                  </a:lnTo>
                  <a:lnTo>
                    <a:pt x="68080" y="193825"/>
                  </a:lnTo>
                  <a:lnTo>
                    <a:pt x="57981" y="192492"/>
                  </a:lnTo>
                  <a:lnTo>
                    <a:pt x="37401" y="197251"/>
                  </a:lnTo>
                  <a:lnTo>
                    <a:pt x="19675" y="216523"/>
                  </a:lnTo>
                  <a:lnTo>
                    <a:pt x="6338" y="243416"/>
                  </a:lnTo>
                  <a:lnTo>
                    <a:pt x="0" y="284864"/>
                  </a:lnTo>
                  <a:lnTo>
                    <a:pt x="7746" y="337672"/>
                  </a:lnTo>
                  <a:lnTo>
                    <a:pt x="26130" y="387834"/>
                  </a:lnTo>
                  <a:lnTo>
                    <a:pt x="45508" y="417732"/>
                  </a:lnTo>
                  <a:lnTo>
                    <a:pt x="53461" y="422482"/>
                  </a:lnTo>
                  <a:lnTo>
                    <a:pt x="71657" y="424641"/>
                  </a:lnTo>
                  <a:lnTo>
                    <a:pt x="88322" y="418581"/>
                  </a:lnTo>
                  <a:lnTo>
                    <a:pt x="118086" y="395627"/>
                  </a:lnTo>
                  <a:lnTo>
                    <a:pt x="151513" y="340009"/>
                  </a:lnTo>
                  <a:lnTo>
                    <a:pt x="165977" y="286578"/>
                  </a:lnTo>
                  <a:lnTo>
                    <a:pt x="177671" y="235652"/>
                  </a:lnTo>
                  <a:lnTo>
                    <a:pt x="183698" y="175353"/>
                  </a:lnTo>
                  <a:lnTo>
                    <a:pt x="184741" y="126657"/>
                  </a:lnTo>
                  <a:lnTo>
                    <a:pt x="181975" y="64569"/>
                  </a:lnTo>
                  <a:lnTo>
                    <a:pt x="170510" y="7504"/>
                  </a:lnTo>
                  <a:lnTo>
                    <a:pt x="164872" y="1598"/>
                  </a:lnTo>
                  <a:lnTo>
                    <a:pt x="157603" y="0"/>
                  </a:lnTo>
                  <a:lnTo>
                    <a:pt x="149249" y="1275"/>
                  </a:lnTo>
                  <a:lnTo>
                    <a:pt x="142509" y="7974"/>
                  </a:lnTo>
                  <a:lnTo>
                    <a:pt x="131900" y="31015"/>
                  </a:lnTo>
                  <a:lnTo>
                    <a:pt x="124941" y="88050"/>
                  </a:lnTo>
                  <a:lnTo>
                    <a:pt x="122878" y="140044"/>
                  </a:lnTo>
                  <a:lnTo>
                    <a:pt x="123352" y="199534"/>
                  </a:lnTo>
                  <a:lnTo>
                    <a:pt x="130377" y="259465"/>
                  </a:lnTo>
                  <a:lnTo>
                    <a:pt x="137701" y="321693"/>
                  </a:lnTo>
                  <a:lnTo>
                    <a:pt x="147066" y="376038"/>
                  </a:lnTo>
                  <a:lnTo>
                    <a:pt x="153595" y="4144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61067" y="1000207"/>
            <a:ext cx="8546356" cy="589792"/>
            <a:chOff x="961067" y="1000207"/>
            <a:chExt cx="8546356" cy="589792"/>
          </a:xfrm>
        </p:grpSpPr>
        <p:sp>
          <p:nvSpPr>
            <p:cNvPr id="45" name="Freeform 44"/>
            <p:cNvSpPr/>
            <p:nvPr/>
          </p:nvSpPr>
          <p:spPr>
            <a:xfrm>
              <a:off x="961067" y="1324611"/>
              <a:ext cx="478261" cy="265388"/>
            </a:xfrm>
            <a:custGeom>
              <a:avLst/>
              <a:gdLst/>
              <a:ahLst/>
              <a:cxnLst/>
              <a:rect l="0" t="0" r="0" b="0"/>
              <a:pathLst>
                <a:path w="478261" h="265388">
                  <a:moveTo>
                    <a:pt x="144425" y="159907"/>
                  </a:moveTo>
                  <a:lnTo>
                    <a:pt x="133246" y="148728"/>
                  </a:lnTo>
                  <a:lnTo>
                    <a:pt x="127758" y="127642"/>
                  </a:lnTo>
                  <a:lnTo>
                    <a:pt x="118646" y="66446"/>
                  </a:lnTo>
                  <a:lnTo>
                    <a:pt x="108971" y="26540"/>
                  </a:lnTo>
                  <a:lnTo>
                    <a:pt x="103241" y="17183"/>
                  </a:lnTo>
                  <a:lnTo>
                    <a:pt x="87516" y="3667"/>
                  </a:lnTo>
                  <a:lnTo>
                    <a:pt x="65710" y="0"/>
                  </a:lnTo>
                  <a:lnTo>
                    <a:pt x="53344" y="660"/>
                  </a:lnTo>
                  <a:lnTo>
                    <a:pt x="33364" y="10751"/>
                  </a:lnTo>
                  <a:lnTo>
                    <a:pt x="24761" y="18356"/>
                  </a:lnTo>
                  <a:lnTo>
                    <a:pt x="7063" y="51415"/>
                  </a:lnTo>
                  <a:lnTo>
                    <a:pt x="0" y="102025"/>
                  </a:lnTo>
                  <a:lnTo>
                    <a:pt x="3496" y="155885"/>
                  </a:lnTo>
                  <a:lnTo>
                    <a:pt x="22394" y="216911"/>
                  </a:lnTo>
                  <a:lnTo>
                    <a:pt x="30917" y="241394"/>
                  </a:lnTo>
                  <a:lnTo>
                    <a:pt x="44844" y="257734"/>
                  </a:lnTo>
                  <a:lnTo>
                    <a:pt x="53471" y="263730"/>
                  </a:lnTo>
                  <a:lnTo>
                    <a:pt x="62732" y="265387"/>
                  </a:lnTo>
                  <a:lnTo>
                    <a:pt x="82381" y="260989"/>
                  </a:lnTo>
                  <a:lnTo>
                    <a:pt x="99692" y="248116"/>
                  </a:lnTo>
                  <a:lnTo>
                    <a:pt x="122592" y="218018"/>
                  </a:lnTo>
                  <a:lnTo>
                    <a:pt x="145701" y="165926"/>
                  </a:lnTo>
                  <a:lnTo>
                    <a:pt x="153126" y="121105"/>
                  </a:lnTo>
                  <a:lnTo>
                    <a:pt x="156751" y="141911"/>
                  </a:lnTo>
                  <a:lnTo>
                    <a:pt x="171604" y="170172"/>
                  </a:lnTo>
                  <a:lnTo>
                    <a:pt x="184190" y="186306"/>
                  </a:lnTo>
                  <a:lnTo>
                    <a:pt x="210019" y="202954"/>
                  </a:lnTo>
                  <a:lnTo>
                    <a:pt x="229730" y="205165"/>
                  </a:lnTo>
                  <a:lnTo>
                    <a:pt x="249019" y="201079"/>
                  </a:lnTo>
                  <a:lnTo>
                    <a:pt x="265390" y="191463"/>
                  </a:lnTo>
                  <a:lnTo>
                    <a:pt x="277346" y="176272"/>
                  </a:lnTo>
                  <a:lnTo>
                    <a:pt x="285389" y="156651"/>
                  </a:lnTo>
                  <a:lnTo>
                    <a:pt x="288964" y="132334"/>
                  </a:lnTo>
                  <a:lnTo>
                    <a:pt x="291087" y="127487"/>
                  </a:lnTo>
                  <a:lnTo>
                    <a:pt x="293672" y="127765"/>
                  </a:lnTo>
                  <a:lnTo>
                    <a:pt x="299664" y="137433"/>
                  </a:lnTo>
                  <a:lnTo>
                    <a:pt x="316498" y="182164"/>
                  </a:lnTo>
                  <a:lnTo>
                    <a:pt x="315292" y="186443"/>
                  </a:lnTo>
                  <a:lnTo>
                    <a:pt x="310979" y="186956"/>
                  </a:lnTo>
                  <a:lnTo>
                    <a:pt x="304594" y="184959"/>
                  </a:lnTo>
                  <a:lnTo>
                    <a:pt x="300337" y="178948"/>
                  </a:lnTo>
                  <a:lnTo>
                    <a:pt x="294346" y="148131"/>
                  </a:lnTo>
                  <a:lnTo>
                    <a:pt x="295442" y="98916"/>
                  </a:lnTo>
                  <a:lnTo>
                    <a:pt x="306544" y="65796"/>
                  </a:lnTo>
                  <a:lnTo>
                    <a:pt x="319423" y="45550"/>
                  </a:lnTo>
                  <a:lnTo>
                    <a:pt x="336845" y="28753"/>
                  </a:lnTo>
                  <a:lnTo>
                    <a:pt x="362526" y="19728"/>
                  </a:lnTo>
                  <a:lnTo>
                    <a:pt x="377563" y="17321"/>
                  </a:lnTo>
                  <a:lnTo>
                    <a:pt x="406749" y="24006"/>
                  </a:lnTo>
                  <a:lnTo>
                    <a:pt x="432979" y="38675"/>
                  </a:lnTo>
                  <a:lnTo>
                    <a:pt x="459729" y="66664"/>
                  </a:lnTo>
                  <a:lnTo>
                    <a:pt x="470954" y="86880"/>
                  </a:lnTo>
                  <a:lnTo>
                    <a:pt x="478260" y="123581"/>
                  </a:lnTo>
                  <a:lnTo>
                    <a:pt x="470808" y="180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99629" y="1091337"/>
              <a:ext cx="227045" cy="375111"/>
            </a:xfrm>
            <a:custGeom>
              <a:avLst/>
              <a:gdLst/>
              <a:ahLst/>
              <a:cxnLst/>
              <a:rect l="0" t="0" r="0" b="0"/>
              <a:pathLst>
                <a:path w="227045" h="375111">
                  <a:moveTo>
                    <a:pt x="100702" y="351067"/>
                  </a:moveTo>
                  <a:lnTo>
                    <a:pt x="109035" y="313589"/>
                  </a:lnTo>
                  <a:lnTo>
                    <a:pt x="107915" y="289956"/>
                  </a:lnTo>
                  <a:lnTo>
                    <a:pt x="99619" y="267755"/>
                  </a:lnTo>
                  <a:lnTo>
                    <a:pt x="76205" y="241114"/>
                  </a:lnTo>
                  <a:lnTo>
                    <a:pt x="53939" y="232009"/>
                  </a:lnTo>
                  <a:lnTo>
                    <a:pt x="41451" y="229581"/>
                  </a:lnTo>
                  <a:lnTo>
                    <a:pt x="30786" y="232641"/>
                  </a:lnTo>
                  <a:lnTo>
                    <a:pt x="12696" y="248520"/>
                  </a:lnTo>
                  <a:lnTo>
                    <a:pt x="3097" y="274295"/>
                  </a:lnTo>
                  <a:lnTo>
                    <a:pt x="0" y="302908"/>
                  </a:lnTo>
                  <a:lnTo>
                    <a:pt x="2523" y="327323"/>
                  </a:lnTo>
                  <a:lnTo>
                    <a:pt x="10664" y="346753"/>
                  </a:lnTo>
                  <a:lnTo>
                    <a:pt x="16110" y="355210"/>
                  </a:lnTo>
                  <a:lnTo>
                    <a:pt x="31520" y="367726"/>
                  </a:lnTo>
                  <a:lnTo>
                    <a:pt x="40543" y="372701"/>
                  </a:lnTo>
                  <a:lnTo>
                    <a:pt x="59927" y="375110"/>
                  </a:lnTo>
                  <a:lnTo>
                    <a:pt x="79070" y="371111"/>
                  </a:lnTo>
                  <a:lnTo>
                    <a:pt x="95377" y="361535"/>
                  </a:lnTo>
                  <a:lnTo>
                    <a:pt x="107304" y="340122"/>
                  </a:lnTo>
                  <a:lnTo>
                    <a:pt x="120596" y="292062"/>
                  </a:lnTo>
                  <a:lnTo>
                    <a:pt x="128824" y="239607"/>
                  </a:lnTo>
                  <a:lnTo>
                    <a:pt x="131603" y="179961"/>
                  </a:lnTo>
                  <a:lnTo>
                    <a:pt x="126496" y="126064"/>
                  </a:lnTo>
                  <a:lnTo>
                    <a:pt x="111984" y="71230"/>
                  </a:lnTo>
                  <a:lnTo>
                    <a:pt x="93355" y="18280"/>
                  </a:lnTo>
                  <a:lnTo>
                    <a:pt x="81449" y="0"/>
                  </a:lnTo>
                  <a:lnTo>
                    <a:pt x="77338" y="1209"/>
                  </a:lnTo>
                  <a:lnTo>
                    <a:pt x="72771" y="21269"/>
                  </a:lnTo>
                  <a:lnTo>
                    <a:pt x="75789" y="55257"/>
                  </a:lnTo>
                  <a:lnTo>
                    <a:pt x="90590" y="108778"/>
                  </a:lnTo>
                  <a:lnTo>
                    <a:pt x="107776" y="168772"/>
                  </a:lnTo>
                  <a:lnTo>
                    <a:pt x="125276" y="229878"/>
                  </a:lnTo>
                  <a:lnTo>
                    <a:pt x="145937" y="290307"/>
                  </a:lnTo>
                  <a:lnTo>
                    <a:pt x="171509" y="338935"/>
                  </a:lnTo>
                  <a:lnTo>
                    <a:pt x="180662" y="346488"/>
                  </a:lnTo>
                  <a:lnTo>
                    <a:pt x="227044" y="361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00115" y="1191915"/>
              <a:ext cx="165865" cy="231502"/>
            </a:xfrm>
            <a:custGeom>
              <a:avLst/>
              <a:gdLst/>
              <a:ahLst/>
              <a:cxnLst/>
              <a:rect l="0" t="0" r="0" b="0"/>
              <a:pathLst>
                <a:path w="165865" h="231502">
                  <a:moveTo>
                    <a:pt x="137170" y="8333"/>
                  </a:moveTo>
                  <a:lnTo>
                    <a:pt x="99692" y="0"/>
                  </a:lnTo>
                  <a:lnTo>
                    <a:pt x="74889" y="1120"/>
                  </a:lnTo>
                  <a:lnTo>
                    <a:pt x="36958" y="14905"/>
                  </a:lnTo>
                  <a:lnTo>
                    <a:pt x="18152" y="27242"/>
                  </a:lnTo>
                  <a:lnTo>
                    <a:pt x="5114" y="43643"/>
                  </a:lnTo>
                  <a:lnTo>
                    <a:pt x="0" y="52930"/>
                  </a:lnTo>
                  <a:lnTo>
                    <a:pt x="99" y="61461"/>
                  </a:lnTo>
                  <a:lnTo>
                    <a:pt x="3676" y="69488"/>
                  </a:lnTo>
                  <a:lnTo>
                    <a:pt x="29042" y="99182"/>
                  </a:lnTo>
                  <a:lnTo>
                    <a:pt x="86463" y="126290"/>
                  </a:lnTo>
                  <a:lnTo>
                    <a:pt x="145397" y="159524"/>
                  </a:lnTo>
                  <a:lnTo>
                    <a:pt x="162663" y="173405"/>
                  </a:lnTo>
                  <a:lnTo>
                    <a:pt x="165864" y="182722"/>
                  </a:lnTo>
                  <a:lnTo>
                    <a:pt x="163181" y="205552"/>
                  </a:lnTo>
                  <a:lnTo>
                    <a:pt x="156850" y="214682"/>
                  </a:lnTo>
                  <a:lnTo>
                    <a:pt x="137338" y="227946"/>
                  </a:lnTo>
                  <a:lnTo>
                    <a:pt x="116187" y="231501"/>
                  </a:lnTo>
                  <a:lnTo>
                    <a:pt x="74013" y="224251"/>
                  </a:lnTo>
                  <a:lnTo>
                    <a:pt x="21356" y="197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7813" y="1237562"/>
              <a:ext cx="442198" cy="204843"/>
            </a:xfrm>
            <a:custGeom>
              <a:avLst/>
              <a:gdLst/>
              <a:ahLst/>
              <a:cxnLst/>
              <a:rect l="0" t="0" r="0" b="0"/>
              <a:pathLst>
                <a:path w="442198" h="204843">
                  <a:moveTo>
                    <a:pt x="0" y="99557"/>
                  </a:moveTo>
                  <a:lnTo>
                    <a:pt x="58617" y="90492"/>
                  </a:lnTo>
                  <a:lnTo>
                    <a:pt x="115214" y="77768"/>
                  </a:lnTo>
                  <a:lnTo>
                    <a:pt x="157809" y="64317"/>
                  </a:lnTo>
                  <a:lnTo>
                    <a:pt x="175812" y="51139"/>
                  </a:lnTo>
                  <a:lnTo>
                    <a:pt x="183889" y="42712"/>
                  </a:lnTo>
                  <a:lnTo>
                    <a:pt x="186933" y="33584"/>
                  </a:lnTo>
                  <a:lnTo>
                    <a:pt x="184077" y="14084"/>
                  </a:lnTo>
                  <a:lnTo>
                    <a:pt x="177700" y="7480"/>
                  </a:lnTo>
                  <a:lnTo>
                    <a:pt x="158137" y="142"/>
                  </a:lnTo>
                  <a:lnTo>
                    <a:pt x="136964" y="0"/>
                  </a:lnTo>
                  <a:lnTo>
                    <a:pt x="117025" y="5007"/>
                  </a:lnTo>
                  <a:lnTo>
                    <a:pt x="100364" y="15031"/>
                  </a:lnTo>
                  <a:lnTo>
                    <a:pt x="88280" y="33524"/>
                  </a:lnTo>
                  <a:lnTo>
                    <a:pt x="83420" y="45006"/>
                  </a:lnTo>
                  <a:lnTo>
                    <a:pt x="82169" y="89113"/>
                  </a:lnTo>
                  <a:lnTo>
                    <a:pt x="89552" y="112852"/>
                  </a:lnTo>
                  <a:lnTo>
                    <a:pt x="94796" y="122459"/>
                  </a:lnTo>
                  <a:lnTo>
                    <a:pt x="109982" y="136252"/>
                  </a:lnTo>
                  <a:lnTo>
                    <a:pt x="148327" y="154638"/>
                  </a:lnTo>
                  <a:lnTo>
                    <a:pt x="158546" y="154995"/>
                  </a:lnTo>
                  <a:lnTo>
                    <a:pt x="179259" y="149152"/>
                  </a:lnTo>
                  <a:lnTo>
                    <a:pt x="212747" y="126338"/>
                  </a:lnTo>
                  <a:lnTo>
                    <a:pt x="248999" y="92367"/>
                  </a:lnTo>
                  <a:lnTo>
                    <a:pt x="254907" y="91254"/>
                  </a:lnTo>
                  <a:lnTo>
                    <a:pt x="260015" y="94022"/>
                  </a:lnTo>
                  <a:lnTo>
                    <a:pt x="264590" y="99376"/>
                  </a:lnTo>
                  <a:lnTo>
                    <a:pt x="283989" y="154486"/>
                  </a:lnTo>
                  <a:lnTo>
                    <a:pt x="288824" y="173103"/>
                  </a:lnTo>
                  <a:lnTo>
                    <a:pt x="288476" y="173154"/>
                  </a:lnTo>
                  <a:lnTo>
                    <a:pt x="287074" y="169679"/>
                  </a:lnTo>
                  <a:lnTo>
                    <a:pt x="284639" y="117832"/>
                  </a:lnTo>
                  <a:lnTo>
                    <a:pt x="289932" y="63912"/>
                  </a:lnTo>
                  <a:lnTo>
                    <a:pt x="301994" y="42381"/>
                  </a:lnTo>
                  <a:lnTo>
                    <a:pt x="310124" y="33363"/>
                  </a:lnTo>
                  <a:lnTo>
                    <a:pt x="320223" y="30861"/>
                  </a:lnTo>
                  <a:lnTo>
                    <a:pt x="343923" y="37440"/>
                  </a:lnTo>
                  <a:lnTo>
                    <a:pt x="377984" y="60875"/>
                  </a:lnTo>
                  <a:lnTo>
                    <a:pt x="399124" y="90045"/>
                  </a:lnTo>
                  <a:lnTo>
                    <a:pt x="428885" y="150138"/>
                  </a:lnTo>
                  <a:lnTo>
                    <a:pt x="442197" y="204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95295" y="1031792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44367"/>
                  </a:lnTo>
                  <a:lnTo>
                    <a:pt x="1170" y="104263"/>
                  </a:lnTo>
                  <a:lnTo>
                    <a:pt x="7236" y="158925"/>
                  </a:lnTo>
                  <a:lnTo>
                    <a:pt x="12998" y="219909"/>
                  </a:lnTo>
                  <a:lnTo>
                    <a:pt x="19465" y="277016"/>
                  </a:lnTo>
                  <a:lnTo>
                    <a:pt x="29148" y="327291"/>
                  </a:lnTo>
                  <a:lnTo>
                    <a:pt x="39206" y="381762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37367" y="1179191"/>
              <a:ext cx="336913" cy="31587"/>
            </a:xfrm>
            <a:custGeom>
              <a:avLst/>
              <a:gdLst/>
              <a:ahLst/>
              <a:cxnLst/>
              <a:rect l="0" t="0" r="0" b="0"/>
              <a:pathLst>
                <a:path w="336913" h="31587">
                  <a:moveTo>
                    <a:pt x="336912" y="0"/>
                  </a:moveTo>
                  <a:lnTo>
                    <a:pt x="279648" y="8333"/>
                  </a:lnTo>
                  <a:lnTo>
                    <a:pt x="227139" y="12998"/>
                  </a:lnTo>
                  <a:lnTo>
                    <a:pt x="167127" y="18669"/>
                  </a:lnTo>
                  <a:lnTo>
                    <a:pt x="108011" y="20350"/>
                  </a:lnTo>
                  <a:lnTo>
                    <a:pt x="56570" y="20848"/>
                  </a:lnTo>
                  <a:lnTo>
                    <a:pt x="21051" y="241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09241" y="1021264"/>
              <a:ext cx="80936" cy="421141"/>
            </a:xfrm>
            <a:custGeom>
              <a:avLst/>
              <a:gdLst/>
              <a:ahLst/>
              <a:cxnLst/>
              <a:rect l="0" t="0" r="0" b="0"/>
              <a:pathLst>
                <a:path w="80936" h="421141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11490" y="150386"/>
                  </a:lnTo>
                  <a:lnTo>
                    <a:pt x="21494" y="198457"/>
                  </a:lnTo>
                  <a:lnTo>
                    <a:pt x="31867" y="249745"/>
                  </a:lnTo>
                  <a:lnTo>
                    <a:pt x="45853" y="309902"/>
                  </a:lnTo>
                  <a:lnTo>
                    <a:pt x="63389" y="373303"/>
                  </a:lnTo>
                  <a:lnTo>
                    <a:pt x="8093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90135" y="1189720"/>
              <a:ext cx="263213" cy="73700"/>
            </a:xfrm>
            <a:custGeom>
              <a:avLst/>
              <a:gdLst/>
              <a:ahLst/>
              <a:cxnLst/>
              <a:rect l="0" t="0" r="0" b="0"/>
              <a:pathLst>
                <a:path w="263213" h="73700">
                  <a:moveTo>
                    <a:pt x="263212" y="0"/>
                  </a:moveTo>
                  <a:lnTo>
                    <a:pt x="214282" y="19786"/>
                  </a:lnTo>
                  <a:lnTo>
                    <a:pt x="160740" y="34844"/>
                  </a:lnTo>
                  <a:lnTo>
                    <a:pt x="100727" y="56319"/>
                  </a:lnTo>
                  <a:lnTo>
                    <a:pt x="42600" y="6991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89226" y="1252891"/>
              <a:ext cx="224134" cy="227158"/>
            </a:xfrm>
            <a:custGeom>
              <a:avLst/>
              <a:gdLst/>
              <a:ahLst/>
              <a:cxnLst/>
              <a:rect l="0" t="0" r="0" b="0"/>
              <a:pathLst>
                <a:path w="224134" h="227158">
                  <a:moveTo>
                    <a:pt x="100991" y="21057"/>
                  </a:moveTo>
                  <a:lnTo>
                    <a:pt x="84224" y="15468"/>
                  </a:lnTo>
                  <a:lnTo>
                    <a:pt x="66633" y="15843"/>
                  </a:lnTo>
                  <a:lnTo>
                    <a:pt x="57029" y="17581"/>
                  </a:lnTo>
                  <a:lnTo>
                    <a:pt x="40119" y="28871"/>
                  </a:lnTo>
                  <a:lnTo>
                    <a:pt x="17444" y="58077"/>
                  </a:lnTo>
                  <a:lnTo>
                    <a:pt x="5368" y="83134"/>
                  </a:lnTo>
                  <a:lnTo>
                    <a:pt x="0" y="109868"/>
                  </a:lnTo>
                  <a:lnTo>
                    <a:pt x="3854" y="137347"/>
                  </a:lnTo>
                  <a:lnTo>
                    <a:pt x="25392" y="187527"/>
                  </a:lnTo>
                  <a:lnTo>
                    <a:pt x="47894" y="206568"/>
                  </a:lnTo>
                  <a:lnTo>
                    <a:pt x="76223" y="220489"/>
                  </a:lnTo>
                  <a:lnTo>
                    <a:pt x="117309" y="227157"/>
                  </a:lnTo>
                  <a:lnTo>
                    <a:pt x="140999" y="224571"/>
                  </a:lnTo>
                  <a:lnTo>
                    <a:pt x="160107" y="216402"/>
                  </a:lnTo>
                  <a:lnTo>
                    <a:pt x="177568" y="202634"/>
                  </a:lnTo>
                  <a:lnTo>
                    <a:pt x="204789" y="168574"/>
                  </a:lnTo>
                  <a:lnTo>
                    <a:pt x="220134" y="127677"/>
                  </a:lnTo>
                  <a:lnTo>
                    <a:pt x="224133" y="95739"/>
                  </a:lnTo>
                  <a:lnTo>
                    <a:pt x="216552" y="68287"/>
                  </a:lnTo>
                  <a:lnTo>
                    <a:pt x="188679" y="27657"/>
                  </a:lnTo>
                  <a:lnTo>
                    <a:pt x="168429" y="15021"/>
                  </a:lnTo>
                  <a:lnTo>
                    <a:pt x="133841" y="4451"/>
                  </a:lnTo>
                  <a:lnTo>
                    <a:pt x="1009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08943" y="1256924"/>
              <a:ext cx="196956" cy="196488"/>
            </a:xfrm>
            <a:custGeom>
              <a:avLst/>
              <a:gdLst/>
              <a:ahLst/>
              <a:cxnLst/>
              <a:rect l="0" t="0" r="0" b="0"/>
              <a:pathLst>
                <a:path w="196956" h="196488">
                  <a:moveTo>
                    <a:pt x="107741" y="6495"/>
                  </a:moveTo>
                  <a:lnTo>
                    <a:pt x="44314" y="42412"/>
                  </a:lnTo>
                  <a:lnTo>
                    <a:pt x="23399" y="55993"/>
                  </a:lnTo>
                  <a:lnTo>
                    <a:pt x="8644" y="76068"/>
                  </a:lnTo>
                  <a:lnTo>
                    <a:pt x="3072" y="87972"/>
                  </a:lnTo>
                  <a:lnTo>
                    <a:pt x="0" y="116796"/>
                  </a:lnTo>
                  <a:lnTo>
                    <a:pt x="819" y="132672"/>
                  </a:lnTo>
                  <a:lnTo>
                    <a:pt x="11087" y="156550"/>
                  </a:lnTo>
                  <a:lnTo>
                    <a:pt x="18738" y="166193"/>
                  </a:lnTo>
                  <a:lnTo>
                    <a:pt x="57453" y="190944"/>
                  </a:lnTo>
                  <a:lnTo>
                    <a:pt x="89290" y="196487"/>
                  </a:lnTo>
                  <a:lnTo>
                    <a:pt x="120598" y="193881"/>
                  </a:lnTo>
                  <a:lnTo>
                    <a:pt x="146210" y="184924"/>
                  </a:lnTo>
                  <a:lnTo>
                    <a:pt x="180360" y="161139"/>
                  </a:lnTo>
                  <a:lnTo>
                    <a:pt x="192659" y="138787"/>
                  </a:lnTo>
                  <a:lnTo>
                    <a:pt x="196955" y="112085"/>
                  </a:lnTo>
                  <a:lnTo>
                    <a:pt x="194965" y="80720"/>
                  </a:lnTo>
                  <a:lnTo>
                    <a:pt x="176089" y="35767"/>
                  </a:lnTo>
                  <a:lnTo>
                    <a:pt x="154885" y="16385"/>
                  </a:lnTo>
                  <a:lnTo>
                    <a:pt x="129864" y="5042"/>
                  </a:lnTo>
                  <a:lnTo>
                    <a:pt x="103146" y="0"/>
                  </a:lnTo>
                  <a:lnTo>
                    <a:pt x="92979" y="2165"/>
                  </a:lnTo>
                  <a:lnTo>
                    <a:pt x="85032" y="7118"/>
                  </a:lnTo>
                  <a:lnTo>
                    <a:pt x="65627" y="27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85140" y="1021264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0" y="44367"/>
                  </a:lnTo>
                  <a:lnTo>
                    <a:pt x="1169" y="103093"/>
                  </a:lnTo>
                  <a:lnTo>
                    <a:pt x="7235" y="152858"/>
                  </a:lnTo>
                  <a:lnTo>
                    <a:pt x="10722" y="202959"/>
                  </a:lnTo>
                  <a:lnTo>
                    <a:pt x="18669" y="265522"/>
                  </a:lnTo>
                  <a:lnTo>
                    <a:pt x="26174" y="322680"/>
                  </a:lnTo>
                  <a:lnTo>
                    <a:pt x="31686" y="376171"/>
                  </a:lnTo>
                  <a:lnTo>
                    <a:pt x="42827" y="425558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37741" y="1215239"/>
              <a:ext cx="305327" cy="6067"/>
            </a:xfrm>
            <a:custGeom>
              <a:avLst/>
              <a:gdLst/>
              <a:ahLst/>
              <a:cxnLst/>
              <a:rect l="0" t="0" r="0" b="0"/>
              <a:pathLst>
                <a:path w="305327" h="6067">
                  <a:moveTo>
                    <a:pt x="305326" y="6066"/>
                  </a:moveTo>
                  <a:lnTo>
                    <a:pt x="245968" y="2947"/>
                  </a:lnTo>
                  <a:lnTo>
                    <a:pt x="222793" y="0"/>
                  </a:lnTo>
                  <a:lnTo>
                    <a:pt x="169960" y="4522"/>
                  </a:lnTo>
                  <a:lnTo>
                    <a:pt x="119379" y="5609"/>
                  </a:lnTo>
                  <a:lnTo>
                    <a:pt x="60366" y="5976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22010" y="1000207"/>
              <a:ext cx="452727" cy="453292"/>
            </a:xfrm>
            <a:custGeom>
              <a:avLst/>
              <a:gdLst/>
              <a:ahLst/>
              <a:cxnLst/>
              <a:rect l="0" t="0" r="0" b="0"/>
              <a:pathLst>
                <a:path w="452727" h="453292">
                  <a:moveTo>
                    <a:pt x="0" y="0"/>
                  </a:moveTo>
                  <a:lnTo>
                    <a:pt x="0" y="54144"/>
                  </a:lnTo>
                  <a:lnTo>
                    <a:pt x="3120" y="107680"/>
                  </a:lnTo>
                  <a:lnTo>
                    <a:pt x="11453" y="170335"/>
                  </a:lnTo>
                  <a:lnTo>
                    <a:pt x="19160" y="233428"/>
                  </a:lnTo>
                  <a:lnTo>
                    <a:pt x="29088" y="289781"/>
                  </a:lnTo>
                  <a:lnTo>
                    <a:pt x="42314" y="342160"/>
                  </a:lnTo>
                  <a:lnTo>
                    <a:pt x="50603" y="402549"/>
                  </a:lnTo>
                  <a:lnTo>
                    <a:pt x="52453" y="407576"/>
                  </a:lnTo>
                  <a:lnTo>
                    <a:pt x="54856" y="406248"/>
                  </a:lnTo>
                  <a:lnTo>
                    <a:pt x="57628" y="400684"/>
                  </a:lnTo>
                  <a:lnTo>
                    <a:pt x="62441" y="345209"/>
                  </a:lnTo>
                  <a:lnTo>
                    <a:pt x="65186" y="319542"/>
                  </a:lnTo>
                  <a:lnTo>
                    <a:pt x="79886" y="286532"/>
                  </a:lnTo>
                  <a:lnTo>
                    <a:pt x="92437" y="269287"/>
                  </a:lnTo>
                  <a:lnTo>
                    <a:pt x="100230" y="266092"/>
                  </a:lnTo>
                  <a:lnTo>
                    <a:pt x="108934" y="266302"/>
                  </a:lnTo>
                  <a:lnTo>
                    <a:pt x="118246" y="268782"/>
                  </a:lnTo>
                  <a:lnTo>
                    <a:pt x="137952" y="287134"/>
                  </a:lnTo>
                  <a:lnTo>
                    <a:pt x="168020" y="335398"/>
                  </a:lnTo>
                  <a:lnTo>
                    <a:pt x="192460" y="393198"/>
                  </a:lnTo>
                  <a:lnTo>
                    <a:pt x="213544" y="451819"/>
                  </a:lnTo>
                  <a:lnTo>
                    <a:pt x="216062" y="453291"/>
                  </a:lnTo>
                  <a:lnTo>
                    <a:pt x="226343" y="422985"/>
                  </a:lnTo>
                  <a:lnTo>
                    <a:pt x="238637" y="407922"/>
                  </a:lnTo>
                  <a:lnTo>
                    <a:pt x="265290" y="387458"/>
                  </a:lnTo>
                  <a:lnTo>
                    <a:pt x="321718" y="365636"/>
                  </a:lnTo>
                  <a:lnTo>
                    <a:pt x="366407" y="349908"/>
                  </a:lnTo>
                  <a:lnTo>
                    <a:pt x="383556" y="338398"/>
                  </a:lnTo>
                  <a:lnTo>
                    <a:pt x="389065" y="329714"/>
                  </a:lnTo>
                  <a:lnTo>
                    <a:pt x="395186" y="307586"/>
                  </a:lnTo>
                  <a:lnTo>
                    <a:pt x="393043" y="274410"/>
                  </a:lnTo>
                  <a:lnTo>
                    <a:pt x="384866" y="256101"/>
                  </a:lnTo>
                  <a:lnTo>
                    <a:pt x="379410" y="247943"/>
                  </a:lnTo>
                  <a:lnTo>
                    <a:pt x="363989" y="235759"/>
                  </a:lnTo>
                  <a:lnTo>
                    <a:pt x="354964" y="230872"/>
                  </a:lnTo>
                  <a:lnTo>
                    <a:pt x="345437" y="229954"/>
                  </a:lnTo>
                  <a:lnTo>
                    <a:pt x="325493" y="235173"/>
                  </a:lnTo>
                  <a:lnTo>
                    <a:pt x="300124" y="251265"/>
                  </a:lnTo>
                  <a:lnTo>
                    <a:pt x="288196" y="270380"/>
                  </a:lnTo>
                  <a:lnTo>
                    <a:pt x="280166" y="294474"/>
                  </a:lnTo>
                  <a:lnTo>
                    <a:pt x="276597" y="320780"/>
                  </a:lnTo>
                  <a:lnTo>
                    <a:pt x="285766" y="361898"/>
                  </a:lnTo>
                  <a:lnTo>
                    <a:pt x="303300" y="392538"/>
                  </a:lnTo>
                  <a:lnTo>
                    <a:pt x="328903" y="416435"/>
                  </a:lnTo>
                  <a:lnTo>
                    <a:pt x="364305" y="432744"/>
                  </a:lnTo>
                  <a:lnTo>
                    <a:pt x="404430" y="439396"/>
                  </a:lnTo>
                  <a:lnTo>
                    <a:pt x="452726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33963" y="1214264"/>
              <a:ext cx="172401" cy="193822"/>
            </a:xfrm>
            <a:custGeom>
              <a:avLst/>
              <a:gdLst/>
              <a:ahLst/>
              <a:cxnLst/>
              <a:rect l="0" t="0" r="0" b="0"/>
              <a:pathLst>
                <a:path w="172401" h="193822">
                  <a:moveTo>
                    <a:pt x="3944" y="101798"/>
                  </a:moveTo>
                  <a:lnTo>
                    <a:pt x="21902" y="164078"/>
                  </a:lnTo>
                  <a:lnTo>
                    <a:pt x="29802" y="193821"/>
                  </a:lnTo>
                  <a:lnTo>
                    <a:pt x="24603" y="171438"/>
                  </a:lnTo>
                  <a:lnTo>
                    <a:pt x="5598" y="121360"/>
                  </a:lnTo>
                  <a:lnTo>
                    <a:pt x="0" y="94114"/>
                  </a:lnTo>
                  <a:lnTo>
                    <a:pt x="1411" y="66407"/>
                  </a:lnTo>
                  <a:lnTo>
                    <a:pt x="14371" y="30090"/>
                  </a:lnTo>
                  <a:lnTo>
                    <a:pt x="29635" y="14166"/>
                  </a:lnTo>
                  <a:lnTo>
                    <a:pt x="38619" y="8282"/>
                  </a:lnTo>
                  <a:lnTo>
                    <a:pt x="73619" y="0"/>
                  </a:lnTo>
                  <a:lnTo>
                    <a:pt x="126198" y="5607"/>
                  </a:lnTo>
                  <a:lnTo>
                    <a:pt x="172400" y="17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27212" y="1526632"/>
              <a:ext cx="947566" cy="10529"/>
            </a:xfrm>
            <a:custGeom>
              <a:avLst/>
              <a:gdLst/>
              <a:ahLst/>
              <a:cxnLst/>
              <a:rect l="0" t="0" r="0" b="0"/>
              <a:pathLst>
                <a:path w="947566" h="10529">
                  <a:moveTo>
                    <a:pt x="947565" y="0"/>
                  </a:moveTo>
                  <a:lnTo>
                    <a:pt x="888948" y="0"/>
                  </a:lnTo>
                  <a:lnTo>
                    <a:pt x="826369" y="0"/>
                  </a:lnTo>
                  <a:lnTo>
                    <a:pt x="773875" y="0"/>
                  </a:lnTo>
                  <a:lnTo>
                    <a:pt x="714387" y="0"/>
                  </a:lnTo>
                  <a:lnTo>
                    <a:pt x="652308" y="0"/>
                  </a:lnTo>
                  <a:lnTo>
                    <a:pt x="589460" y="0"/>
                  </a:lnTo>
                  <a:lnTo>
                    <a:pt x="547422" y="0"/>
                  </a:lnTo>
                  <a:lnTo>
                    <a:pt x="502221" y="0"/>
                  </a:lnTo>
                  <a:lnTo>
                    <a:pt x="456006" y="0"/>
                  </a:lnTo>
                  <a:lnTo>
                    <a:pt x="412070" y="0"/>
                  </a:lnTo>
                  <a:lnTo>
                    <a:pt x="366026" y="0"/>
                  </a:lnTo>
                  <a:lnTo>
                    <a:pt x="318266" y="0"/>
                  </a:lnTo>
                  <a:lnTo>
                    <a:pt x="269743" y="0"/>
                  </a:lnTo>
                  <a:lnTo>
                    <a:pt x="224001" y="0"/>
                  </a:lnTo>
                  <a:lnTo>
                    <a:pt x="179105" y="1170"/>
                  </a:lnTo>
                  <a:lnTo>
                    <a:pt x="131854" y="5589"/>
                  </a:lnTo>
                  <a:lnTo>
                    <a:pt x="80439" y="8333"/>
                  </a:lnTo>
                  <a:lnTo>
                    <a:pt x="2383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37952" y="1196242"/>
              <a:ext cx="205365" cy="284889"/>
            </a:xfrm>
            <a:custGeom>
              <a:avLst/>
              <a:gdLst/>
              <a:ahLst/>
              <a:cxnLst/>
              <a:rect l="0" t="0" r="0" b="0"/>
              <a:pathLst>
                <a:path w="205365" h="284889">
                  <a:moveTo>
                    <a:pt x="194835" y="67177"/>
                  </a:moveTo>
                  <a:lnTo>
                    <a:pt x="189246" y="50410"/>
                  </a:lnTo>
                  <a:lnTo>
                    <a:pt x="177143" y="35938"/>
                  </a:lnTo>
                  <a:lnTo>
                    <a:pt x="150599" y="17757"/>
                  </a:lnTo>
                  <a:lnTo>
                    <a:pt x="110188" y="1133"/>
                  </a:lnTo>
                  <a:lnTo>
                    <a:pt x="89364" y="0"/>
                  </a:lnTo>
                  <a:lnTo>
                    <a:pt x="54790" y="9058"/>
                  </a:lnTo>
                  <a:lnTo>
                    <a:pt x="41811" y="14393"/>
                  </a:lnTo>
                  <a:lnTo>
                    <a:pt x="21149" y="32799"/>
                  </a:lnTo>
                  <a:lnTo>
                    <a:pt x="6508" y="56577"/>
                  </a:lnTo>
                  <a:lnTo>
                    <a:pt x="0" y="82743"/>
                  </a:lnTo>
                  <a:lnTo>
                    <a:pt x="1926" y="134960"/>
                  </a:lnTo>
                  <a:lnTo>
                    <a:pt x="27528" y="197507"/>
                  </a:lnTo>
                  <a:lnTo>
                    <a:pt x="45697" y="233695"/>
                  </a:lnTo>
                  <a:lnTo>
                    <a:pt x="66940" y="255829"/>
                  </a:lnTo>
                  <a:lnTo>
                    <a:pt x="105208" y="276842"/>
                  </a:lnTo>
                  <a:lnTo>
                    <a:pt x="146182" y="284888"/>
                  </a:lnTo>
                  <a:lnTo>
                    <a:pt x="205364" y="277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919933" y="1246753"/>
              <a:ext cx="199319" cy="192737"/>
            </a:xfrm>
            <a:custGeom>
              <a:avLst/>
              <a:gdLst/>
              <a:ahLst/>
              <a:cxnLst/>
              <a:rect l="0" t="0" r="0" b="0"/>
              <a:pathLst>
                <a:path w="199319" h="192737">
                  <a:moveTo>
                    <a:pt x="155010" y="27195"/>
                  </a:moveTo>
                  <a:lnTo>
                    <a:pt x="149420" y="10427"/>
                  </a:lnTo>
                  <a:lnTo>
                    <a:pt x="143095" y="5488"/>
                  </a:lnTo>
                  <a:lnTo>
                    <a:pt x="123588" y="0"/>
                  </a:lnTo>
                  <a:lnTo>
                    <a:pt x="86298" y="2499"/>
                  </a:lnTo>
                  <a:lnTo>
                    <a:pt x="51202" y="16238"/>
                  </a:lnTo>
                  <a:lnTo>
                    <a:pt x="24166" y="40716"/>
                  </a:lnTo>
                  <a:lnTo>
                    <a:pt x="6927" y="70195"/>
                  </a:lnTo>
                  <a:lnTo>
                    <a:pt x="0" y="106746"/>
                  </a:lnTo>
                  <a:lnTo>
                    <a:pt x="4618" y="130401"/>
                  </a:lnTo>
                  <a:lnTo>
                    <a:pt x="15639" y="151443"/>
                  </a:lnTo>
                  <a:lnTo>
                    <a:pt x="32236" y="168594"/>
                  </a:lnTo>
                  <a:lnTo>
                    <a:pt x="61311" y="185814"/>
                  </a:lnTo>
                  <a:lnTo>
                    <a:pt x="97741" y="192736"/>
                  </a:lnTo>
                  <a:lnTo>
                    <a:pt x="138172" y="189198"/>
                  </a:lnTo>
                  <a:lnTo>
                    <a:pt x="174197" y="175151"/>
                  </a:lnTo>
                  <a:lnTo>
                    <a:pt x="190054" y="156514"/>
                  </a:lnTo>
                  <a:lnTo>
                    <a:pt x="195920" y="144993"/>
                  </a:lnTo>
                  <a:lnTo>
                    <a:pt x="199318" y="122833"/>
                  </a:lnTo>
                  <a:lnTo>
                    <a:pt x="188983" y="65097"/>
                  </a:lnTo>
                  <a:lnTo>
                    <a:pt x="186595" y="482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27585" y="1252891"/>
              <a:ext cx="168457" cy="189417"/>
            </a:xfrm>
            <a:custGeom>
              <a:avLst/>
              <a:gdLst/>
              <a:ahLst/>
              <a:cxnLst/>
              <a:rect l="0" t="0" r="0" b="0"/>
              <a:pathLst>
                <a:path w="168457" h="189417">
                  <a:moveTo>
                    <a:pt x="0" y="0"/>
                  </a:moveTo>
                  <a:lnTo>
                    <a:pt x="11179" y="11178"/>
                  </a:lnTo>
                  <a:lnTo>
                    <a:pt x="23720" y="40487"/>
                  </a:lnTo>
                  <a:lnTo>
                    <a:pt x="24971" y="62447"/>
                  </a:lnTo>
                  <a:lnTo>
                    <a:pt x="21831" y="116320"/>
                  </a:lnTo>
                  <a:lnTo>
                    <a:pt x="26876" y="154958"/>
                  </a:lnTo>
                  <a:lnTo>
                    <a:pt x="35732" y="174545"/>
                  </a:lnTo>
                  <a:lnTo>
                    <a:pt x="41369" y="183044"/>
                  </a:lnTo>
                  <a:lnTo>
                    <a:pt x="49806" y="187540"/>
                  </a:lnTo>
                  <a:lnTo>
                    <a:pt x="71659" y="189416"/>
                  </a:lnTo>
                  <a:lnTo>
                    <a:pt x="90730" y="183231"/>
                  </a:lnTo>
                  <a:lnTo>
                    <a:pt x="99091" y="178306"/>
                  </a:lnTo>
                  <a:lnTo>
                    <a:pt x="143654" y="116293"/>
                  </a:lnTo>
                  <a:lnTo>
                    <a:pt x="159287" y="78781"/>
                  </a:lnTo>
                  <a:lnTo>
                    <a:pt x="166645" y="2162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343984" y="1232586"/>
              <a:ext cx="173157" cy="243510"/>
            </a:xfrm>
            <a:custGeom>
              <a:avLst/>
              <a:gdLst/>
              <a:ahLst/>
              <a:cxnLst/>
              <a:rect l="0" t="0" r="0" b="0"/>
              <a:pathLst>
                <a:path w="173157" h="243510">
                  <a:moveTo>
                    <a:pt x="4700" y="62419"/>
                  </a:moveTo>
                  <a:lnTo>
                    <a:pt x="19354" y="117560"/>
                  </a:lnTo>
                  <a:lnTo>
                    <a:pt x="32898" y="174523"/>
                  </a:lnTo>
                  <a:lnTo>
                    <a:pt x="41001" y="215608"/>
                  </a:lnTo>
                  <a:lnTo>
                    <a:pt x="39162" y="239297"/>
                  </a:lnTo>
                  <a:lnTo>
                    <a:pt x="37033" y="243509"/>
                  </a:lnTo>
                  <a:lnTo>
                    <a:pt x="34444" y="242807"/>
                  </a:lnTo>
                  <a:lnTo>
                    <a:pt x="31548" y="238830"/>
                  </a:lnTo>
                  <a:lnTo>
                    <a:pt x="15067" y="182992"/>
                  </a:lnTo>
                  <a:lnTo>
                    <a:pt x="4652" y="134409"/>
                  </a:lnTo>
                  <a:lnTo>
                    <a:pt x="0" y="101433"/>
                  </a:lnTo>
                  <a:lnTo>
                    <a:pt x="6545" y="42136"/>
                  </a:lnTo>
                  <a:lnTo>
                    <a:pt x="9439" y="27840"/>
                  </a:lnTo>
                  <a:lnTo>
                    <a:pt x="14879" y="17139"/>
                  </a:lnTo>
                  <a:lnTo>
                    <a:pt x="30281" y="2130"/>
                  </a:lnTo>
                  <a:lnTo>
                    <a:pt x="39301" y="0"/>
                  </a:lnTo>
                  <a:lnTo>
                    <a:pt x="58683" y="3871"/>
                  </a:lnTo>
                  <a:lnTo>
                    <a:pt x="83736" y="19205"/>
                  </a:lnTo>
                  <a:lnTo>
                    <a:pt x="120293" y="71994"/>
                  </a:lnTo>
                  <a:lnTo>
                    <a:pt x="138385" y="107370"/>
                  </a:lnTo>
                  <a:lnTo>
                    <a:pt x="164764" y="166691"/>
                  </a:lnTo>
                  <a:lnTo>
                    <a:pt x="173156" y="2098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11896" y="106337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1170" y="226793"/>
                  </a:lnTo>
                  <a:lnTo>
                    <a:pt x="8334" y="279025"/>
                  </a:lnTo>
                  <a:lnTo>
                    <a:pt x="10095" y="339385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75026" y="118972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5421" y="3119"/>
                  </a:lnTo>
                  <a:lnTo>
                    <a:pt x="146030" y="8333"/>
                  </a:lnTo>
                  <a:lnTo>
                    <a:pt x="94351" y="9878"/>
                  </a:lnTo>
                  <a:lnTo>
                    <a:pt x="45114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47164" y="1242362"/>
              <a:ext cx="64775" cy="153103"/>
            </a:xfrm>
            <a:custGeom>
              <a:avLst/>
              <a:gdLst/>
              <a:ahLst/>
              <a:cxnLst/>
              <a:rect l="0" t="0" r="0" b="0"/>
              <a:pathLst>
                <a:path w="64775" h="153103">
                  <a:moveTo>
                    <a:pt x="22659" y="73700"/>
                  </a:moveTo>
                  <a:lnTo>
                    <a:pt x="47854" y="127575"/>
                  </a:lnTo>
                  <a:lnTo>
                    <a:pt x="56474" y="147947"/>
                  </a:lnTo>
                  <a:lnTo>
                    <a:pt x="56901" y="152444"/>
                  </a:lnTo>
                  <a:lnTo>
                    <a:pt x="54846" y="153102"/>
                  </a:lnTo>
                  <a:lnTo>
                    <a:pt x="51136" y="151201"/>
                  </a:lnTo>
                  <a:lnTo>
                    <a:pt x="15059" y="94705"/>
                  </a:lnTo>
                  <a:lnTo>
                    <a:pt x="0" y="57567"/>
                  </a:lnTo>
                  <a:lnTo>
                    <a:pt x="1281" y="33774"/>
                  </a:lnTo>
                  <a:lnTo>
                    <a:pt x="4898" y="22516"/>
                  </a:lnTo>
                  <a:lnTo>
                    <a:pt x="11988" y="15011"/>
                  </a:lnTo>
                  <a:lnTo>
                    <a:pt x="32345" y="6672"/>
                  </a:lnTo>
                  <a:lnTo>
                    <a:pt x="647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69865" y="126341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59337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1406" y="1208688"/>
              <a:ext cx="160616" cy="181509"/>
            </a:xfrm>
            <a:custGeom>
              <a:avLst/>
              <a:gdLst/>
              <a:ahLst/>
              <a:cxnLst/>
              <a:rect l="0" t="0" r="0" b="0"/>
              <a:pathLst>
                <a:path w="160616" h="181509">
                  <a:moveTo>
                    <a:pt x="23744" y="86317"/>
                  </a:moveTo>
                  <a:lnTo>
                    <a:pt x="40512" y="97495"/>
                  </a:lnTo>
                  <a:lnTo>
                    <a:pt x="73296" y="104447"/>
                  </a:lnTo>
                  <a:lnTo>
                    <a:pt x="96070" y="99834"/>
                  </a:lnTo>
                  <a:lnTo>
                    <a:pt x="116720" y="88815"/>
                  </a:lnTo>
                  <a:lnTo>
                    <a:pt x="133697" y="72219"/>
                  </a:lnTo>
                  <a:lnTo>
                    <a:pt x="137990" y="62880"/>
                  </a:lnTo>
                  <a:lnTo>
                    <a:pt x="139641" y="43145"/>
                  </a:lnTo>
                  <a:lnTo>
                    <a:pt x="133356" y="25795"/>
                  </a:lnTo>
                  <a:lnTo>
                    <a:pt x="128404" y="17893"/>
                  </a:lnTo>
                  <a:lnTo>
                    <a:pt x="110424" y="5993"/>
                  </a:lnTo>
                  <a:lnTo>
                    <a:pt x="99078" y="1182"/>
                  </a:lnTo>
                  <a:lnTo>
                    <a:pt x="55164" y="0"/>
                  </a:lnTo>
                  <a:lnTo>
                    <a:pt x="31470" y="10519"/>
                  </a:lnTo>
                  <a:lnTo>
                    <a:pt x="14310" y="26893"/>
                  </a:lnTo>
                  <a:lnTo>
                    <a:pt x="2783" y="45868"/>
                  </a:lnTo>
                  <a:lnTo>
                    <a:pt x="0" y="69119"/>
                  </a:lnTo>
                  <a:lnTo>
                    <a:pt x="7746" y="122174"/>
                  </a:lnTo>
                  <a:lnTo>
                    <a:pt x="22773" y="152573"/>
                  </a:lnTo>
                  <a:lnTo>
                    <a:pt x="47633" y="176398"/>
                  </a:lnTo>
                  <a:lnTo>
                    <a:pt x="58387" y="180296"/>
                  </a:lnTo>
                  <a:lnTo>
                    <a:pt x="82815" y="181508"/>
                  </a:lnTo>
                  <a:lnTo>
                    <a:pt x="127050" y="172754"/>
                  </a:lnTo>
                  <a:lnTo>
                    <a:pt x="160615" y="160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06777" y="1200248"/>
              <a:ext cx="189057" cy="250524"/>
            </a:xfrm>
            <a:custGeom>
              <a:avLst/>
              <a:gdLst/>
              <a:ahLst/>
              <a:cxnLst/>
              <a:rect l="0" t="0" r="0" b="0"/>
              <a:pathLst>
                <a:path w="189057" h="250524">
                  <a:moveTo>
                    <a:pt x="115814" y="0"/>
                  </a:moveTo>
                  <a:lnTo>
                    <a:pt x="93456" y="0"/>
                  </a:lnTo>
                  <a:lnTo>
                    <a:pt x="62786" y="11179"/>
                  </a:lnTo>
                  <a:lnTo>
                    <a:pt x="14620" y="49498"/>
                  </a:lnTo>
                  <a:lnTo>
                    <a:pt x="10916" y="58735"/>
                  </a:lnTo>
                  <a:lnTo>
                    <a:pt x="9921" y="81477"/>
                  </a:lnTo>
                  <a:lnTo>
                    <a:pt x="14803" y="91753"/>
                  </a:lnTo>
                  <a:lnTo>
                    <a:pt x="32706" y="109409"/>
                  </a:lnTo>
                  <a:lnTo>
                    <a:pt x="92709" y="135565"/>
                  </a:lnTo>
                  <a:lnTo>
                    <a:pt x="147129" y="155416"/>
                  </a:lnTo>
                  <a:lnTo>
                    <a:pt x="168336" y="166950"/>
                  </a:lnTo>
                  <a:lnTo>
                    <a:pt x="183220" y="182995"/>
                  </a:lnTo>
                  <a:lnTo>
                    <a:pt x="188828" y="192186"/>
                  </a:lnTo>
                  <a:lnTo>
                    <a:pt x="189056" y="201824"/>
                  </a:lnTo>
                  <a:lnTo>
                    <a:pt x="179952" y="221891"/>
                  </a:lnTo>
                  <a:lnTo>
                    <a:pt x="164206" y="236269"/>
                  </a:lnTo>
                  <a:lnTo>
                    <a:pt x="155094" y="241741"/>
                  </a:lnTo>
                  <a:lnTo>
                    <a:pt x="99612" y="250523"/>
                  </a:lnTo>
                  <a:lnTo>
                    <a:pt x="42380" y="24913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63629" y="1231834"/>
              <a:ext cx="253802" cy="149378"/>
            </a:xfrm>
            <a:custGeom>
              <a:avLst/>
              <a:gdLst/>
              <a:ahLst/>
              <a:cxnLst/>
              <a:rect l="0" t="0" r="0" b="0"/>
              <a:pathLst>
                <a:path w="253802" h="149378">
                  <a:moveTo>
                    <a:pt x="137987" y="0"/>
                  </a:moveTo>
                  <a:lnTo>
                    <a:pt x="131922" y="34791"/>
                  </a:lnTo>
                  <a:lnTo>
                    <a:pt x="139562" y="93656"/>
                  </a:lnTo>
                  <a:lnTo>
                    <a:pt x="152336" y="145102"/>
                  </a:lnTo>
                  <a:lnTo>
                    <a:pt x="151062" y="149377"/>
                  </a:lnTo>
                  <a:lnTo>
                    <a:pt x="146705" y="148717"/>
                  </a:lnTo>
                  <a:lnTo>
                    <a:pt x="91671" y="118124"/>
                  </a:lnTo>
                  <a:lnTo>
                    <a:pt x="52514" y="109089"/>
                  </a:lnTo>
                  <a:lnTo>
                    <a:pt x="14396" y="109531"/>
                  </a:lnTo>
                  <a:lnTo>
                    <a:pt x="0" y="111852"/>
                  </a:lnTo>
                  <a:lnTo>
                    <a:pt x="57943" y="94319"/>
                  </a:lnTo>
                  <a:lnTo>
                    <a:pt x="110738" y="80632"/>
                  </a:lnTo>
                  <a:lnTo>
                    <a:pt x="173462" y="60597"/>
                  </a:lnTo>
                  <a:lnTo>
                    <a:pt x="225887" y="54214"/>
                  </a:lnTo>
                  <a:lnTo>
                    <a:pt x="25380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149057" y="1206792"/>
              <a:ext cx="226849" cy="252837"/>
            </a:xfrm>
            <a:custGeom>
              <a:avLst/>
              <a:gdLst/>
              <a:ahLst/>
              <a:cxnLst/>
              <a:rect l="0" t="0" r="0" b="0"/>
              <a:pathLst>
                <a:path w="226849" h="252837">
                  <a:moveTo>
                    <a:pt x="168456" y="46099"/>
                  </a:moveTo>
                  <a:lnTo>
                    <a:pt x="174045" y="29331"/>
                  </a:lnTo>
                  <a:lnTo>
                    <a:pt x="171012" y="23222"/>
                  </a:lnTo>
                  <a:lnTo>
                    <a:pt x="155164" y="13315"/>
                  </a:lnTo>
                  <a:lnTo>
                    <a:pt x="125523" y="1160"/>
                  </a:lnTo>
                  <a:lnTo>
                    <a:pt x="101802" y="0"/>
                  </a:lnTo>
                  <a:lnTo>
                    <a:pt x="78000" y="4553"/>
                  </a:lnTo>
                  <a:lnTo>
                    <a:pt x="59623" y="14376"/>
                  </a:lnTo>
                  <a:lnTo>
                    <a:pt x="54956" y="22611"/>
                  </a:lnTo>
                  <a:lnTo>
                    <a:pt x="52891" y="44238"/>
                  </a:lnTo>
                  <a:lnTo>
                    <a:pt x="58992" y="66329"/>
                  </a:lnTo>
                  <a:lnTo>
                    <a:pt x="63895" y="77133"/>
                  </a:lnTo>
                  <a:lnTo>
                    <a:pt x="81820" y="95377"/>
                  </a:lnTo>
                  <a:lnTo>
                    <a:pt x="136553" y="126158"/>
                  </a:lnTo>
                  <a:lnTo>
                    <a:pt x="198843" y="165672"/>
                  </a:lnTo>
                  <a:lnTo>
                    <a:pt x="215497" y="179571"/>
                  </a:lnTo>
                  <a:lnTo>
                    <a:pt x="224458" y="202906"/>
                  </a:lnTo>
                  <a:lnTo>
                    <a:pt x="226848" y="217317"/>
                  </a:lnTo>
                  <a:lnTo>
                    <a:pt x="224931" y="228095"/>
                  </a:lnTo>
                  <a:lnTo>
                    <a:pt x="220144" y="236450"/>
                  </a:lnTo>
                  <a:lnTo>
                    <a:pt x="213443" y="243189"/>
                  </a:lnTo>
                  <a:lnTo>
                    <a:pt x="193519" y="250678"/>
                  </a:lnTo>
                  <a:lnTo>
                    <a:pt x="167897" y="252836"/>
                  </a:lnTo>
                  <a:lnTo>
                    <a:pt x="120587" y="247474"/>
                  </a:lnTo>
                  <a:lnTo>
                    <a:pt x="58438" y="232063"/>
                  </a:lnTo>
                  <a:lnTo>
                    <a:pt x="0" y="204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67057" y="1052849"/>
              <a:ext cx="50498" cy="442198"/>
            </a:xfrm>
            <a:custGeom>
              <a:avLst/>
              <a:gdLst/>
              <a:ahLst/>
              <a:cxnLst/>
              <a:rect l="0" t="0" r="0" b="0"/>
              <a:pathLst>
                <a:path w="50498" h="442198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80" y="128893"/>
                  </a:lnTo>
                  <a:lnTo>
                    <a:pt x="10910" y="191750"/>
                  </a:lnTo>
                  <a:lnTo>
                    <a:pt x="17332" y="254556"/>
                  </a:lnTo>
                  <a:lnTo>
                    <a:pt x="27005" y="312022"/>
                  </a:lnTo>
                  <a:lnTo>
                    <a:pt x="40181" y="368434"/>
                  </a:lnTo>
                  <a:lnTo>
                    <a:pt x="47441" y="407473"/>
                  </a:lnTo>
                  <a:lnTo>
                    <a:pt x="5049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80684" y="1231834"/>
              <a:ext cx="210570" cy="1"/>
            </a:xfrm>
            <a:custGeom>
              <a:avLst/>
              <a:gdLst/>
              <a:ahLst/>
              <a:cxnLst/>
              <a:rect l="0" t="0" r="0" b="0"/>
              <a:pathLst>
                <a:path w="210570" h="1">
                  <a:moveTo>
                    <a:pt x="210569" y="0"/>
                  </a:moveTo>
                  <a:lnTo>
                    <a:pt x="161638" y="0"/>
                  </a:lnTo>
                  <a:lnTo>
                    <a:pt x="110674" y="0"/>
                  </a:lnTo>
                  <a:lnTo>
                    <a:pt x="573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07173" y="1289804"/>
              <a:ext cx="278880" cy="184186"/>
            </a:xfrm>
            <a:custGeom>
              <a:avLst/>
              <a:gdLst/>
              <a:ahLst/>
              <a:cxnLst/>
              <a:rect l="0" t="0" r="0" b="0"/>
              <a:pathLst>
                <a:path w="278880" h="184186">
                  <a:moveTo>
                    <a:pt x="152537" y="142071"/>
                  </a:moveTo>
                  <a:lnTo>
                    <a:pt x="146947" y="83454"/>
                  </a:lnTo>
                  <a:lnTo>
                    <a:pt x="132293" y="43075"/>
                  </a:lnTo>
                  <a:lnTo>
                    <a:pt x="116633" y="21644"/>
                  </a:lnTo>
                  <a:lnTo>
                    <a:pt x="107543" y="12653"/>
                  </a:lnTo>
                  <a:lnTo>
                    <a:pt x="81847" y="2664"/>
                  </a:lnTo>
                  <a:lnTo>
                    <a:pt x="66806" y="0"/>
                  </a:lnTo>
                  <a:lnTo>
                    <a:pt x="54438" y="1734"/>
                  </a:lnTo>
                  <a:lnTo>
                    <a:pt x="34458" y="13018"/>
                  </a:lnTo>
                  <a:lnTo>
                    <a:pt x="10056" y="39103"/>
                  </a:lnTo>
                  <a:lnTo>
                    <a:pt x="1475" y="65112"/>
                  </a:lnTo>
                  <a:lnTo>
                    <a:pt x="0" y="94999"/>
                  </a:lnTo>
                  <a:lnTo>
                    <a:pt x="7143" y="123880"/>
                  </a:lnTo>
                  <a:lnTo>
                    <a:pt x="21237" y="146074"/>
                  </a:lnTo>
                  <a:lnTo>
                    <a:pt x="39199" y="162568"/>
                  </a:lnTo>
                  <a:lnTo>
                    <a:pt x="58880" y="173797"/>
                  </a:lnTo>
                  <a:lnTo>
                    <a:pt x="70212" y="174920"/>
                  </a:lnTo>
                  <a:lnTo>
                    <a:pt x="95281" y="169929"/>
                  </a:lnTo>
                  <a:lnTo>
                    <a:pt x="105008" y="164152"/>
                  </a:lnTo>
                  <a:lnTo>
                    <a:pt x="118934" y="148376"/>
                  </a:lnTo>
                  <a:lnTo>
                    <a:pt x="133352" y="114173"/>
                  </a:lnTo>
                  <a:lnTo>
                    <a:pt x="139747" y="110605"/>
                  </a:lnTo>
                  <a:lnTo>
                    <a:pt x="147520" y="112905"/>
                  </a:lnTo>
                  <a:lnTo>
                    <a:pt x="205663" y="161145"/>
                  </a:lnTo>
                  <a:lnTo>
                    <a:pt x="227621" y="173945"/>
                  </a:lnTo>
                  <a:lnTo>
                    <a:pt x="278879" y="184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887800" y="1052849"/>
              <a:ext cx="40366" cy="463255"/>
            </a:xfrm>
            <a:custGeom>
              <a:avLst/>
              <a:gdLst/>
              <a:ahLst/>
              <a:cxnLst/>
              <a:rect l="0" t="0" r="0" b="0"/>
              <a:pathLst>
                <a:path w="40366" h="463255">
                  <a:moveTo>
                    <a:pt x="19309" y="0"/>
                  </a:moveTo>
                  <a:lnTo>
                    <a:pt x="8130" y="22357"/>
                  </a:lnTo>
                  <a:lnTo>
                    <a:pt x="1179" y="69796"/>
                  </a:lnTo>
                  <a:lnTo>
                    <a:pt x="0" y="133067"/>
                  </a:lnTo>
                  <a:lnTo>
                    <a:pt x="5659" y="183447"/>
                  </a:lnTo>
                  <a:lnTo>
                    <a:pt x="9025" y="234249"/>
                  </a:lnTo>
                  <a:lnTo>
                    <a:pt x="16930" y="293930"/>
                  </a:lnTo>
                  <a:lnTo>
                    <a:pt x="18839" y="350779"/>
                  </a:lnTo>
                  <a:lnTo>
                    <a:pt x="27580" y="412784"/>
                  </a:lnTo>
                  <a:lnTo>
                    <a:pt x="30004" y="436144"/>
                  </a:lnTo>
                  <a:lnTo>
                    <a:pt x="4036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12352" y="1244557"/>
              <a:ext cx="200043" cy="18863"/>
            </a:xfrm>
            <a:custGeom>
              <a:avLst/>
              <a:gdLst/>
              <a:ahLst/>
              <a:cxnLst/>
              <a:rect l="0" t="0" r="0" b="0"/>
              <a:pathLst>
                <a:path w="200043" h="18863">
                  <a:moveTo>
                    <a:pt x="200042" y="8334"/>
                  </a:moveTo>
                  <a:lnTo>
                    <a:pt x="151110" y="0"/>
                  </a:lnTo>
                  <a:lnTo>
                    <a:pt x="103265" y="1575"/>
                  </a:lnTo>
                  <a:lnTo>
                    <a:pt x="40285" y="12588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043979" y="1302923"/>
              <a:ext cx="210571" cy="195353"/>
            </a:xfrm>
            <a:custGeom>
              <a:avLst/>
              <a:gdLst/>
              <a:ahLst/>
              <a:cxnLst/>
              <a:rect l="0" t="0" r="0" b="0"/>
              <a:pathLst>
                <a:path w="210571" h="195353">
                  <a:moveTo>
                    <a:pt x="0" y="86838"/>
                  </a:moveTo>
                  <a:lnTo>
                    <a:pt x="54145" y="86838"/>
                  </a:lnTo>
                  <a:lnTo>
                    <a:pt x="103502" y="81249"/>
                  </a:lnTo>
                  <a:lnTo>
                    <a:pt x="136342" y="72184"/>
                  </a:lnTo>
                  <a:lnTo>
                    <a:pt x="144708" y="66540"/>
                  </a:lnTo>
                  <a:lnTo>
                    <a:pt x="157121" y="50911"/>
                  </a:lnTo>
                  <a:lnTo>
                    <a:pt x="158560" y="41830"/>
                  </a:lnTo>
                  <a:lnTo>
                    <a:pt x="153919" y="22381"/>
                  </a:lnTo>
                  <a:lnTo>
                    <a:pt x="140938" y="8277"/>
                  </a:lnTo>
                  <a:lnTo>
                    <a:pt x="132563" y="2879"/>
                  </a:lnTo>
                  <a:lnTo>
                    <a:pt x="110780" y="0"/>
                  </a:lnTo>
                  <a:lnTo>
                    <a:pt x="86670" y="3790"/>
                  </a:lnTo>
                  <a:lnTo>
                    <a:pt x="31907" y="31766"/>
                  </a:lnTo>
                  <a:lnTo>
                    <a:pt x="16910" y="48324"/>
                  </a:lnTo>
                  <a:lnTo>
                    <a:pt x="11274" y="57652"/>
                  </a:lnTo>
                  <a:lnTo>
                    <a:pt x="8130" y="77376"/>
                  </a:lnTo>
                  <a:lnTo>
                    <a:pt x="11802" y="99011"/>
                  </a:lnTo>
                  <a:lnTo>
                    <a:pt x="21233" y="124224"/>
                  </a:lnTo>
                  <a:lnTo>
                    <a:pt x="36344" y="144788"/>
                  </a:lnTo>
                  <a:lnTo>
                    <a:pt x="74639" y="177054"/>
                  </a:lnTo>
                  <a:lnTo>
                    <a:pt x="111152" y="193247"/>
                  </a:lnTo>
                  <a:lnTo>
                    <a:pt x="137919" y="195352"/>
                  </a:lnTo>
                  <a:lnTo>
                    <a:pt x="200379" y="184073"/>
                  </a:lnTo>
                  <a:lnTo>
                    <a:pt x="210570" y="181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310996" y="1263419"/>
              <a:ext cx="196427" cy="305328"/>
            </a:xfrm>
            <a:custGeom>
              <a:avLst/>
              <a:gdLst/>
              <a:ahLst/>
              <a:cxnLst/>
              <a:rect l="0" t="0" r="0" b="0"/>
              <a:pathLst>
                <a:path w="196427" h="305328">
                  <a:moveTo>
                    <a:pt x="154123" y="0"/>
                  </a:moveTo>
                  <a:lnTo>
                    <a:pt x="95506" y="20244"/>
                  </a:lnTo>
                  <a:lnTo>
                    <a:pt x="38910" y="52998"/>
                  </a:lnTo>
                  <a:lnTo>
                    <a:pt x="1902" y="80789"/>
                  </a:lnTo>
                  <a:lnTo>
                    <a:pt x="0" y="87784"/>
                  </a:lnTo>
                  <a:lnTo>
                    <a:pt x="2242" y="94788"/>
                  </a:lnTo>
                  <a:lnTo>
                    <a:pt x="7246" y="101796"/>
                  </a:lnTo>
                  <a:lnTo>
                    <a:pt x="25283" y="112703"/>
                  </a:lnTo>
                  <a:lnTo>
                    <a:pt x="86161" y="141357"/>
                  </a:lnTo>
                  <a:lnTo>
                    <a:pt x="144252" y="175344"/>
                  </a:lnTo>
                  <a:lnTo>
                    <a:pt x="190734" y="207506"/>
                  </a:lnTo>
                  <a:lnTo>
                    <a:pt x="194908" y="216716"/>
                  </a:lnTo>
                  <a:lnTo>
                    <a:pt x="196426" y="239428"/>
                  </a:lnTo>
                  <a:lnTo>
                    <a:pt x="186963" y="262000"/>
                  </a:lnTo>
                  <a:lnTo>
                    <a:pt x="179526" y="272933"/>
                  </a:lnTo>
                  <a:lnTo>
                    <a:pt x="155664" y="288200"/>
                  </a:lnTo>
                  <a:lnTo>
                    <a:pt x="123222" y="297715"/>
                  </a:lnTo>
                  <a:lnTo>
                    <a:pt x="67109" y="303071"/>
                  </a:lnTo>
                  <a:lnTo>
                    <a:pt x="3831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712701" y="166015"/>
            <a:ext cx="2726517" cy="1030219"/>
            <a:chOff x="2712701" y="166015"/>
            <a:chExt cx="2726517" cy="1030219"/>
          </a:xfrm>
        </p:grpSpPr>
        <p:pic>
          <p:nvPicPr>
            <p:cNvPr id="2" name="Picture 1" descr="NBK-4288-61829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2701" y="166015"/>
              <a:ext cx="626891" cy="7546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288-6182d7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0003" y="204055"/>
              <a:ext cx="118314" cy="7079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288-618325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9433" y="372511"/>
              <a:ext cx="423640" cy="1393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288-618373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03856" y="497594"/>
              <a:ext cx="345600" cy="4121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288-6183b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5900" y="569529"/>
              <a:ext cx="364701" cy="6267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288-6183ff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59137" y="559685"/>
              <a:ext cx="343086" cy="3599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288-61846c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88348" y="242632"/>
              <a:ext cx="425541" cy="6193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288-6184ba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57236" y="825236"/>
              <a:ext cx="2581982" cy="2222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1" name="Group 30"/>
          <p:cNvGrpSpPr/>
          <p:nvPr/>
        </p:nvGrpSpPr>
        <p:grpSpPr>
          <a:xfrm>
            <a:off x="189512" y="1600331"/>
            <a:ext cx="4000831" cy="831752"/>
            <a:chOff x="189512" y="1600331"/>
            <a:chExt cx="4000831" cy="831752"/>
          </a:xfrm>
        </p:grpSpPr>
        <p:sp>
          <p:nvSpPr>
            <p:cNvPr id="11" name="Freeform 10"/>
            <p:cNvSpPr/>
            <p:nvPr/>
          </p:nvSpPr>
          <p:spPr>
            <a:xfrm>
              <a:off x="532340" y="1642445"/>
              <a:ext cx="57256" cy="526426"/>
            </a:xfrm>
            <a:custGeom>
              <a:avLst/>
              <a:gdLst/>
              <a:ahLst/>
              <a:cxnLst/>
              <a:rect l="0" t="0" r="0" b="0"/>
              <a:pathLst>
                <a:path w="57256" h="526426">
                  <a:moveTo>
                    <a:pt x="4613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7" y="46204"/>
                  </a:lnTo>
                  <a:lnTo>
                    <a:pt x="1326" y="61351"/>
                  </a:lnTo>
                  <a:lnTo>
                    <a:pt x="2146" y="76636"/>
                  </a:lnTo>
                  <a:lnTo>
                    <a:pt x="3003" y="91770"/>
                  </a:lnTo>
                  <a:lnTo>
                    <a:pt x="4178" y="106672"/>
                  </a:lnTo>
                  <a:lnTo>
                    <a:pt x="5817" y="121362"/>
                  </a:lnTo>
                  <a:lnTo>
                    <a:pt x="7917" y="136207"/>
                  </a:lnTo>
                  <a:lnTo>
                    <a:pt x="10406" y="151866"/>
                  </a:lnTo>
                  <a:lnTo>
                    <a:pt x="13194" y="168629"/>
                  </a:lnTo>
                  <a:lnTo>
                    <a:pt x="16202" y="186299"/>
                  </a:lnTo>
                  <a:lnTo>
                    <a:pt x="19368" y="204386"/>
                  </a:lnTo>
                  <a:lnTo>
                    <a:pt x="22643" y="222552"/>
                  </a:lnTo>
                  <a:lnTo>
                    <a:pt x="25994" y="240649"/>
                  </a:lnTo>
                  <a:lnTo>
                    <a:pt x="29397" y="258631"/>
                  </a:lnTo>
                  <a:lnTo>
                    <a:pt x="32834" y="276498"/>
                  </a:lnTo>
                  <a:lnTo>
                    <a:pt x="36296" y="294105"/>
                  </a:lnTo>
                  <a:lnTo>
                    <a:pt x="39773" y="311168"/>
                  </a:lnTo>
                  <a:lnTo>
                    <a:pt x="43256" y="327576"/>
                  </a:lnTo>
                  <a:lnTo>
                    <a:pt x="46578" y="343375"/>
                  </a:lnTo>
                  <a:lnTo>
                    <a:pt x="49430" y="358679"/>
                  </a:lnTo>
                  <a:lnTo>
                    <a:pt x="51680" y="373615"/>
                  </a:lnTo>
                  <a:lnTo>
                    <a:pt x="53360" y="388614"/>
                  </a:lnTo>
                  <a:lnTo>
                    <a:pt x="54570" y="404369"/>
                  </a:lnTo>
                  <a:lnTo>
                    <a:pt x="55421" y="421186"/>
                  </a:lnTo>
                  <a:lnTo>
                    <a:pt x="56012" y="438704"/>
                  </a:lnTo>
                  <a:lnTo>
                    <a:pt x="56481" y="458113"/>
                  </a:lnTo>
                  <a:lnTo>
                    <a:pt x="56872" y="484478"/>
                  </a:lnTo>
                  <a:lnTo>
                    <a:pt x="57255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9512" y="1610860"/>
              <a:ext cx="642240" cy="200042"/>
            </a:xfrm>
            <a:custGeom>
              <a:avLst/>
              <a:gdLst/>
              <a:ahLst/>
              <a:cxnLst/>
              <a:rect l="0" t="0" r="0" b="0"/>
              <a:pathLst>
                <a:path w="642240" h="200042">
                  <a:moveTo>
                    <a:pt x="642239" y="0"/>
                  </a:moveTo>
                  <a:lnTo>
                    <a:pt x="633570" y="1446"/>
                  </a:lnTo>
                  <a:lnTo>
                    <a:pt x="621395" y="3533"/>
                  </a:lnTo>
                  <a:lnTo>
                    <a:pt x="607865" y="6004"/>
                  </a:lnTo>
                  <a:lnTo>
                    <a:pt x="593855" y="8757"/>
                  </a:lnTo>
                  <a:lnTo>
                    <a:pt x="579695" y="11725"/>
                  </a:lnTo>
                  <a:lnTo>
                    <a:pt x="565510" y="14855"/>
                  </a:lnTo>
                  <a:lnTo>
                    <a:pt x="551347" y="18101"/>
                  </a:lnTo>
                  <a:lnTo>
                    <a:pt x="537380" y="21431"/>
                  </a:lnTo>
                  <a:lnTo>
                    <a:pt x="523915" y="24818"/>
                  </a:lnTo>
                  <a:lnTo>
                    <a:pt x="511067" y="28245"/>
                  </a:lnTo>
                  <a:lnTo>
                    <a:pt x="498471" y="31698"/>
                  </a:lnTo>
                  <a:lnTo>
                    <a:pt x="485406" y="35170"/>
                  </a:lnTo>
                  <a:lnTo>
                    <a:pt x="471505" y="38659"/>
                  </a:lnTo>
                  <a:lnTo>
                    <a:pt x="456895" y="42325"/>
                  </a:lnTo>
                  <a:lnTo>
                    <a:pt x="442008" y="46472"/>
                  </a:lnTo>
                  <a:lnTo>
                    <a:pt x="427135" y="51222"/>
                  </a:lnTo>
                  <a:lnTo>
                    <a:pt x="412233" y="56379"/>
                  </a:lnTo>
                  <a:lnTo>
                    <a:pt x="397016" y="61534"/>
                  </a:lnTo>
                  <a:lnTo>
                    <a:pt x="381336" y="66448"/>
                  </a:lnTo>
                  <a:lnTo>
                    <a:pt x="365196" y="71222"/>
                  </a:lnTo>
                  <a:lnTo>
                    <a:pt x="348669" y="76187"/>
                  </a:lnTo>
                  <a:lnTo>
                    <a:pt x="331847" y="81522"/>
                  </a:lnTo>
                  <a:lnTo>
                    <a:pt x="314973" y="87089"/>
                  </a:lnTo>
                  <a:lnTo>
                    <a:pt x="298417" y="92526"/>
                  </a:lnTo>
                  <a:lnTo>
                    <a:pt x="282353" y="97634"/>
                  </a:lnTo>
                  <a:lnTo>
                    <a:pt x="266616" y="102538"/>
                  </a:lnTo>
                  <a:lnTo>
                    <a:pt x="250824" y="107592"/>
                  </a:lnTo>
                  <a:lnTo>
                    <a:pt x="234755" y="112987"/>
                  </a:lnTo>
                  <a:lnTo>
                    <a:pt x="218522" y="118593"/>
                  </a:lnTo>
                  <a:lnTo>
                    <a:pt x="202463" y="124057"/>
                  </a:lnTo>
                  <a:lnTo>
                    <a:pt x="186768" y="129178"/>
                  </a:lnTo>
                  <a:lnTo>
                    <a:pt x="171465" y="133922"/>
                  </a:lnTo>
                  <a:lnTo>
                    <a:pt x="156504" y="138335"/>
                  </a:lnTo>
                  <a:lnTo>
                    <a:pt x="141810" y="142492"/>
                  </a:lnTo>
                  <a:lnTo>
                    <a:pt x="127314" y="146622"/>
                  </a:lnTo>
                  <a:lnTo>
                    <a:pt x="112962" y="151089"/>
                  </a:lnTo>
                  <a:lnTo>
                    <a:pt x="98709" y="156061"/>
                  </a:lnTo>
                  <a:lnTo>
                    <a:pt x="84526" y="161539"/>
                  </a:lnTo>
                  <a:lnTo>
                    <a:pt x="70390" y="167442"/>
                  </a:lnTo>
                  <a:lnTo>
                    <a:pt x="56304" y="173663"/>
                  </a:lnTo>
                  <a:lnTo>
                    <a:pt x="42865" y="179812"/>
                  </a:lnTo>
                  <a:lnTo>
                    <a:pt x="29931" y="185825"/>
                  </a:lnTo>
                  <a:lnTo>
                    <a:pt x="16365" y="19223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47523" y="1895129"/>
              <a:ext cx="189514" cy="257436"/>
            </a:xfrm>
            <a:custGeom>
              <a:avLst/>
              <a:gdLst/>
              <a:ahLst/>
              <a:cxnLst/>
              <a:rect l="0" t="0" r="0" b="0"/>
              <a:pathLst>
                <a:path w="189514" h="257436">
                  <a:moveTo>
                    <a:pt x="0" y="126342"/>
                  </a:moveTo>
                  <a:lnTo>
                    <a:pt x="2934" y="135278"/>
                  </a:lnTo>
                  <a:lnTo>
                    <a:pt x="5716" y="144905"/>
                  </a:lnTo>
                  <a:lnTo>
                    <a:pt x="8620" y="156192"/>
                  </a:lnTo>
                  <a:lnTo>
                    <a:pt x="11833" y="168859"/>
                  </a:lnTo>
                  <a:lnTo>
                    <a:pt x="15646" y="182339"/>
                  </a:lnTo>
                  <a:lnTo>
                    <a:pt x="20164" y="196206"/>
                  </a:lnTo>
                  <a:lnTo>
                    <a:pt x="25327" y="210069"/>
                  </a:lnTo>
                  <a:lnTo>
                    <a:pt x="31015" y="223512"/>
                  </a:lnTo>
                  <a:lnTo>
                    <a:pt x="37078" y="236342"/>
                  </a:lnTo>
                  <a:lnTo>
                    <a:pt x="42604" y="247892"/>
                  </a:lnTo>
                  <a:lnTo>
                    <a:pt x="45394" y="255608"/>
                  </a:lnTo>
                  <a:lnTo>
                    <a:pt x="44577" y="257435"/>
                  </a:lnTo>
                  <a:lnTo>
                    <a:pt x="41484" y="254379"/>
                  </a:lnTo>
                  <a:lnTo>
                    <a:pt x="37199" y="247824"/>
                  </a:lnTo>
                  <a:lnTo>
                    <a:pt x="32526" y="238849"/>
                  </a:lnTo>
                  <a:lnTo>
                    <a:pt x="27891" y="228225"/>
                  </a:lnTo>
                  <a:lnTo>
                    <a:pt x="23451" y="216649"/>
                  </a:lnTo>
                  <a:lnTo>
                    <a:pt x="19232" y="204794"/>
                  </a:lnTo>
                  <a:lnTo>
                    <a:pt x="15209" y="193031"/>
                  </a:lnTo>
                  <a:lnTo>
                    <a:pt x="11505" y="181333"/>
                  </a:lnTo>
                  <a:lnTo>
                    <a:pt x="8388" y="169402"/>
                  </a:lnTo>
                  <a:lnTo>
                    <a:pt x="5965" y="157077"/>
                  </a:lnTo>
                  <a:lnTo>
                    <a:pt x="4507" y="144509"/>
                  </a:lnTo>
                  <a:lnTo>
                    <a:pt x="4509" y="132064"/>
                  </a:lnTo>
                  <a:lnTo>
                    <a:pt x="6112" y="119953"/>
                  </a:lnTo>
                  <a:lnTo>
                    <a:pt x="9308" y="108379"/>
                  </a:lnTo>
                  <a:lnTo>
                    <a:pt x="14119" y="97606"/>
                  </a:lnTo>
                  <a:lnTo>
                    <a:pt x="20397" y="87695"/>
                  </a:lnTo>
                  <a:lnTo>
                    <a:pt x="28035" y="78548"/>
                  </a:lnTo>
                  <a:lnTo>
                    <a:pt x="37056" y="70011"/>
                  </a:lnTo>
                  <a:lnTo>
                    <a:pt x="47339" y="61935"/>
                  </a:lnTo>
                  <a:lnTo>
                    <a:pt x="58497" y="54356"/>
                  </a:lnTo>
                  <a:lnTo>
                    <a:pt x="69978" y="47485"/>
                  </a:lnTo>
                  <a:lnTo>
                    <a:pt x="81438" y="41380"/>
                  </a:lnTo>
                  <a:lnTo>
                    <a:pt x="92743" y="35957"/>
                  </a:lnTo>
                  <a:lnTo>
                    <a:pt x="103866" y="31080"/>
                  </a:lnTo>
                  <a:lnTo>
                    <a:pt x="114830" y="26614"/>
                  </a:lnTo>
                  <a:lnTo>
                    <a:pt x="125668" y="22444"/>
                  </a:lnTo>
                  <a:lnTo>
                    <a:pt x="136412" y="18483"/>
                  </a:lnTo>
                  <a:lnTo>
                    <a:pt x="147075" y="14671"/>
                  </a:lnTo>
                  <a:lnTo>
                    <a:pt x="157223" y="11115"/>
                  </a:lnTo>
                  <a:lnTo>
                    <a:pt x="166977" y="7728"/>
                  </a:lnTo>
                  <a:lnTo>
                    <a:pt x="177196" y="421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08543" y="1895000"/>
              <a:ext cx="233820" cy="175759"/>
            </a:xfrm>
            <a:custGeom>
              <a:avLst/>
              <a:gdLst/>
              <a:ahLst/>
              <a:cxnLst/>
              <a:rect l="0" t="0" r="0" b="0"/>
              <a:pathLst>
                <a:path w="233820" h="175759">
                  <a:moveTo>
                    <a:pt x="128534" y="63300"/>
                  </a:moveTo>
                  <a:lnTo>
                    <a:pt x="128400" y="51632"/>
                  </a:lnTo>
                  <a:lnTo>
                    <a:pt x="127120" y="41143"/>
                  </a:lnTo>
                  <a:lnTo>
                    <a:pt x="124513" y="30855"/>
                  </a:lnTo>
                  <a:lnTo>
                    <a:pt x="120275" y="21072"/>
                  </a:lnTo>
                  <a:lnTo>
                    <a:pt x="113697" y="12674"/>
                  </a:lnTo>
                  <a:lnTo>
                    <a:pt x="104618" y="6057"/>
                  </a:lnTo>
                  <a:lnTo>
                    <a:pt x="93813" y="1624"/>
                  </a:lnTo>
                  <a:lnTo>
                    <a:pt x="82654" y="0"/>
                  </a:lnTo>
                  <a:lnTo>
                    <a:pt x="71975" y="1248"/>
                  </a:lnTo>
                  <a:lnTo>
                    <a:pt x="62049" y="4985"/>
                  </a:lnTo>
                  <a:lnTo>
                    <a:pt x="52856" y="10682"/>
                  </a:lnTo>
                  <a:lnTo>
                    <a:pt x="44275" y="17844"/>
                  </a:lnTo>
                  <a:lnTo>
                    <a:pt x="36327" y="26224"/>
                  </a:lnTo>
                  <a:lnTo>
                    <a:pt x="29194" y="35816"/>
                  </a:lnTo>
                  <a:lnTo>
                    <a:pt x="22905" y="46519"/>
                  </a:lnTo>
                  <a:lnTo>
                    <a:pt x="17356" y="57975"/>
                  </a:lnTo>
                  <a:lnTo>
                    <a:pt x="12393" y="69663"/>
                  </a:lnTo>
                  <a:lnTo>
                    <a:pt x="7878" y="81272"/>
                  </a:lnTo>
                  <a:lnTo>
                    <a:pt x="4014" y="92847"/>
                  </a:lnTo>
                  <a:lnTo>
                    <a:pt x="1323" y="104685"/>
                  </a:lnTo>
                  <a:lnTo>
                    <a:pt x="0" y="116938"/>
                  </a:lnTo>
                  <a:lnTo>
                    <a:pt x="96" y="129285"/>
                  </a:lnTo>
                  <a:lnTo>
                    <a:pt x="1680" y="141050"/>
                  </a:lnTo>
                  <a:lnTo>
                    <a:pt x="4651" y="151876"/>
                  </a:lnTo>
                  <a:lnTo>
                    <a:pt x="9256" y="161264"/>
                  </a:lnTo>
                  <a:lnTo>
                    <a:pt x="16153" y="168433"/>
                  </a:lnTo>
                  <a:lnTo>
                    <a:pt x="25484" y="173170"/>
                  </a:lnTo>
                  <a:lnTo>
                    <a:pt x="36477" y="175569"/>
                  </a:lnTo>
                  <a:lnTo>
                    <a:pt x="47772" y="175758"/>
                  </a:lnTo>
                  <a:lnTo>
                    <a:pt x="58546" y="174032"/>
                  </a:lnTo>
                  <a:lnTo>
                    <a:pt x="68539" y="170624"/>
                  </a:lnTo>
                  <a:lnTo>
                    <a:pt x="77777" y="165605"/>
                  </a:lnTo>
                  <a:lnTo>
                    <a:pt x="86392" y="159160"/>
                  </a:lnTo>
                  <a:lnTo>
                    <a:pt x="94534" y="151565"/>
                  </a:lnTo>
                  <a:lnTo>
                    <a:pt x="102330" y="143097"/>
                  </a:lnTo>
                  <a:lnTo>
                    <a:pt x="109872" y="133990"/>
                  </a:lnTo>
                  <a:lnTo>
                    <a:pt x="116907" y="124265"/>
                  </a:lnTo>
                  <a:lnTo>
                    <a:pt x="122874" y="113752"/>
                  </a:lnTo>
                  <a:lnTo>
                    <a:pt x="127569" y="102513"/>
                  </a:lnTo>
                  <a:lnTo>
                    <a:pt x="131673" y="93915"/>
                  </a:lnTo>
                  <a:lnTo>
                    <a:pt x="135995" y="91637"/>
                  </a:lnTo>
                  <a:lnTo>
                    <a:pt x="140484" y="93677"/>
                  </a:lnTo>
                  <a:lnTo>
                    <a:pt x="145468" y="97890"/>
                  </a:lnTo>
                  <a:lnTo>
                    <a:pt x="151368" y="102854"/>
                  </a:lnTo>
                  <a:lnTo>
                    <a:pt x="158313" y="107853"/>
                  </a:lnTo>
                  <a:lnTo>
                    <a:pt x="166364" y="112452"/>
                  </a:lnTo>
                  <a:lnTo>
                    <a:pt x="175645" y="116287"/>
                  </a:lnTo>
                  <a:lnTo>
                    <a:pt x="186080" y="119259"/>
                  </a:lnTo>
                  <a:lnTo>
                    <a:pt x="196870" y="121457"/>
                  </a:lnTo>
                  <a:lnTo>
                    <a:pt x="207643" y="123267"/>
                  </a:lnTo>
                  <a:lnTo>
                    <a:pt x="219345" y="124848"/>
                  </a:lnTo>
                  <a:lnTo>
                    <a:pt x="233819" y="1264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95005" y="1898151"/>
              <a:ext cx="178985" cy="142202"/>
            </a:xfrm>
            <a:custGeom>
              <a:avLst/>
              <a:gdLst/>
              <a:ahLst/>
              <a:cxnLst/>
              <a:rect l="0" t="0" r="0" b="0"/>
              <a:pathLst>
                <a:path w="178985" h="142202">
                  <a:moveTo>
                    <a:pt x="0" y="39092"/>
                  </a:moveTo>
                  <a:lnTo>
                    <a:pt x="2933" y="53694"/>
                  </a:lnTo>
                  <a:lnTo>
                    <a:pt x="5716" y="66965"/>
                  </a:lnTo>
                  <a:lnTo>
                    <a:pt x="8615" y="80166"/>
                  </a:lnTo>
                  <a:lnTo>
                    <a:pt x="11656" y="93508"/>
                  </a:lnTo>
                  <a:lnTo>
                    <a:pt x="14821" y="107017"/>
                  </a:lnTo>
                  <a:lnTo>
                    <a:pt x="18062" y="120639"/>
                  </a:lnTo>
                  <a:lnTo>
                    <a:pt x="20524" y="133200"/>
                  </a:lnTo>
                  <a:lnTo>
                    <a:pt x="20479" y="141107"/>
                  </a:lnTo>
                  <a:lnTo>
                    <a:pt x="17943" y="142201"/>
                  </a:lnTo>
                  <a:lnTo>
                    <a:pt x="14537" y="138238"/>
                  </a:lnTo>
                  <a:lnTo>
                    <a:pt x="11108" y="130914"/>
                  </a:lnTo>
                  <a:lnTo>
                    <a:pt x="8139" y="121356"/>
                  </a:lnTo>
                  <a:lnTo>
                    <a:pt x="5800" y="110313"/>
                  </a:lnTo>
                  <a:lnTo>
                    <a:pt x="4224" y="98443"/>
                  </a:lnTo>
                  <a:lnTo>
                    <a:pt x="3614" y="86385"/>
                  </a:lnTo>
                  <a:lnTo>
                    <a:pt x="3987" y="74488"/>
                  </a:lnTo>
                  <a:lnTo>
                    <a:pt x="5373" y="62868"/>
                  </a:lnTo>
                  <a:lnTo>
                    <a:pt x="7898" y="51522"/>
                  </a:lnTo>
                  <a:lnTo>
                    <a:pt x="11531" y="40412"/>
                  </a:lnTo>
                  <a:lnTo>
                    <a:pt x="16428" y="29814"/>
                  </a:lnTo>
                  <a:lnTo>
                    <a:pt x="22996" y="20294"/>
                  </a:lnTo>
                  <a:lnTo>
                    <a:pt x="31300" y="12088"/>
                  </a:lnTo>
                  <a:lnTo>
                    <a:pt x="40962" y="5595"/>
                  </a:lnTo>
                  <a:lnTo>
                    <a:pt x="51356" y="1514"/>
                  </a:lnTo>
                  <a:lnTo>
                    <a:pt x="62048" y="0"/>
                  </a:lnTo>
                  <a:lnTo>
                    <a:pt x="72818" y="917"/>
                  </a:lnTo>
                  <a:lnTo>
                    <a:pt x="83574" y="4108"/>
                  </a:lnTo>
                  <a:lnTo>
                    <a:pt x="94283" y="9250"/>
                  </a:lnTo>
                  <a:lnTo>
                    <a:pt x="104779" y="15937"/>
                  </a:lnTo>
                  <a:lnTo>
                    <a:pt x="114761" y="23778"/>
                  </a:lnTo>
                  <a:lnTo>
                    <a:pt x="124108" y="32457"/>
                  </a:lnTo>
                  <a:lnTo>
                    <a:pt x="132860" y="41892"/>
                  </a:lnTo>
                  <a:lnTo>
                    <a:pt x="141127" y="52209"/>
                  </a:lnTo>
                  <a:lnTo>
                    <a:pt x="149008" y="63406"/>
                  </a:lnTo>
                  <a:lnTo>
                    <a:pt x="156116" y="75197"/>
                  </a:lnTo>
                  <a:lnTo>
                    <a:pt x="161606" y="87111"/>
                  </a:lnTo>
                  <a:lnTo>
                    <a:pt x="165156" y="98849"/>
                  </a:lnTo>
                  <a:lnTo>
                    <a:pt x="167264" y="109671"/>
                  </a:lnTo>
                  <a:lnTo>
                    <a:pt x="169284" y="119280"/>
                  </a:lnTo>
                  <a:lnTo>
                    <a:pt x="172511" y="127399"/>
                  </a:lnTo>
                  <a:lnTo>
                    <a:pt x="178984" y="1338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81880" y="1851823"/>
              <a:ext cx="169795" cy="196374"/>
            </a:xfrm>
            <a:custGeom>
              <a:avLst/>
              <a:gdLst/>
              <a:ahLst/>
              <a:cxnLst/>
              <a:rect l="0" t="0" r="0" b="0"/>
              <a:pathLst>
                <a:path w="169795" h="196374">
                  <a:moveTo>
                    <a:pt x="92151" y="11721"/>
                  </a:moveTo>
                  <a:lnTo>
                    <a:pt x="86216" y="6054"/>
                  </a:lnTo>
                  <a:lnTo>
                    <a:pt x="80011" y="2410"/>
                  </a:lnTo>
                  <a:lnTo>
                    <a:pt x="72916" y="501"/>
                  </a:lnTo>
                  <a:lnTo>
                    <a:pt x="64975" y="0"/>
                  </a:lnTo>
                  <a:lnTo>
                    <a:pt x="56329" y="619"/>
                  </a:lnTo>
                  <a:lnTo>
                    <a:pt x="47139" y="2095"/>
                  </a:lnTo>
                  <a:lnTo>
                    <a:pt x="37712" y="4363"/>
                  </a:lnTo>
                  <a:lnTo>
                    <a:pt x="28471" y="7549"/>
                  </a:lnTo>
                  <a:lnTo>
                    <a:pt x="19645" y="11656"/>
                  </a:lnTo>
                  <a:lnTo>
                    <a:pt x="11755" y="16717"/>
                  </a:lnTo>
                  <a:lnTo>
                    <a:pt x="5668" y="22869"/>
                  </a:lnTo>
                  <a:lnTo>
                    <a:pt x="1698" y="30081"/>
                  </a:lnTo>
                  <a:lnTo>
                    <a:pt x="0" y="38026"/>
                  </a:lnTo>
                  <a:lnTo>
                    <a:pt x="822" y="46197"/>
                  </a:lnTo>
                  <a:lnTo>
                    <a:pt x="4042" y="54278"/>
                  </a:lnTo>
                  <a:lnTo>
                    <a:pt x="9270" y="61990"/>
                  </a:lnTo>
                  <a:lnTo>
                    <a:pt x="16050" y="69016"/>
                  </a:lnTo>
                  <a:lnTo>
                    <a:pt x="23977" y="75257"/>
                  </a:lnTo>
                  <a:lnTo>
                    <a:pt x="32889" y="80787"/>
                  </a:lnTo>
                  <a:lnTo>
                    <a:pt x="42847" y="85743"/>
                  </a:lnTo>
                  <a:lnTo>
                    <a:pt x="53799" y="90267"/>
                  </a:lnTo>
                  <a:lnTo>
                    <a:pt x="65423" y="94476"/>
                  </a:lnTo>
                  <a:lnTo>
                    <a:pt x="77226" y="98465"/>
                  </a:lnTo>
                  <a:lnTo>
                    <a:pt x="88906" y="102305"/>
                  </a:lnTo>
                  <a:lnTo>
                    <a:pt x="100359" y="106207"/>
                  </a:lnTo>
                  <a:lnTo>
                    <a:pt x="111584" y="110512"/>
                  </a:lnTo>
                  <a:lnTo>
                    <a:pt x="122611" y="115374"/>
                  </a:lnTo>
                  <a:lnTo>
                    <a:pt x="133321" y="120776"/>
                  </a:lnTo>
                  <a:lnTo>
                    <a:pt x="143448" y="126626"/>
                  </a:lnTo>
                  <a:lnTo>
                    <a:pt x="152873" y="132826"/>
                  </a:lnTo>
                  <a:lnTo>
                    <a:pt x="161000" y="139447"/>
                  </a:lnTo>
                  <a:lnTo>
                    <a:pt x="166716" y="146723"/>
                  </a:lnTo>
                  <a:lnTo>
                    <a:pt x="169623" y="154719"/>
                  </a:lnTo>
                  <a:lnTo>
                    <a:pt x="169794" y="163038"/>
                  </a:lnTo>
                  <a:lnTo>
                    <a:pt x="167407" y="170935"/>
                  </a:lnTo>
                  <a:lnTo>
                    <a:pt x="162831" y="178017"/>
                  </a:lnTo>
                  <a:lnTo>
                    <a:pt x="156202" y="184076"/>
                  </a:lnTo>
                  <a:lnTo>
                    <a:pt x="147342" y="188922"/>
                  </a:lnTo>
                  <a:lnTo>
                    <a:pt x="136356" y="192580"/>
                  </a:lnTo>
                  <a:lnTo>
                    <a:pt x="123745" y="195071"/>
                  </a:lnTo>
                  <a:lnTo>
                    <a:pt x="110219" y="196309"/>
                  </a:lnTo>
                  <a:lnTo>
                    <a:pt x="96289" y="196373"/>
                  </a:lnTo>
                  <a:lnTo>
                    <a:pt x="82821" y="195616"/>
                  </a:lnTo>
                  <a:lnTo>
                    <a:pt x="69800" y="194503"/>
                  </a:lnTo>
                  <a:lnTo>
                    <a:pt x="56089" y="192941"/>
                  </a:lnTo>
                  <a:lnTo>
                    <a:pt x="39508" y="1907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869803" y="1891444"/>
              <a:ext cx="141138" cy="391808"/>
            </a:xfrm>
            <a:custGeom>
              <a:avLst/>
              <a:gdLst/>
              <a:ahLst/>
              <a:cxnLst/>
              <a:rect l="0" t="0" r="0" b="0"/>
              <a:pathLst>
                <a:path w="141138" h="391808">
                  <a:moveTo>
                    <a:pt x="4269" y="151084"/>
                  </a:moveTo>
                  <a:lnTo>
                    <a:pt x="4336" y="165820"/>
                  </a:lnTo>
                  <a:lnTo>
                    <a:pt x="4976" y="180371"/>
                  </a:lnTo>
                  <a:lnTo>
                    <a:pt x="6273" y="196152"/>
                  </a:lnTo>
                  <a:lnTo>
                    <a:pt x="8132" y="212695"/>
                  </a:lnTo>
                  <a:lnTo>
                    <a:pt x="10449" y="228892"/>
                  </a:lnTo>
                  <a:lnTo>
                    <a:pt x="13111" y="244123"/>
                  </a:lnTo>
                  <a:lnTo>
                    <a:pt x="15862" y="258433"/>
                  </a:lnTo>
                  <a:lnTo>
                    <a:pt x="18321" y="272255"/>
                  </a:lnTo>
                  <a:lnTo>
                    <a:pt x="20307" y="285924"/>
                  </a:lnTo>
                  <a:lnTo>
                    <a:pt x="21979" y="299765"/>
                  </a:lnTo>
                  <a:lnTo>
                    <a:pt x="23715" y="314144"/>
                  </a:lnTo>
                  <a:lnTo>
                    <a:pt x="25733" y="329194"/>
                  </a:lnTo>
                  <a:lnTo>
                    <a:pt x="27920" y="344713"/>
                  </a:lnTo>
                  <a:lnTo>
                    <a:pt x="29936" y="360277"/>
                  </a:lnTo>
                  <a:lnTo>
                    <a:pt x="31569" y="375547"/>
                  </a:lnTo>
                  <a:lnTo>
                    <a:pt x="32120" y="387454"/>
                  </a:lnTo>
                  <a:lnTo>
                    <a:pt x="31228" y="391807"/>
                  </a:lnTo>
                  <a:lnTo>
                    <a:pt x="29905" y="389125"/>
                  </a:lnTo>
                  <a:lnTo>
                    <a:pt x="28681" y="381392"/>
                  </a:lnTo>
                  <a:lnTo>
                    <a:pt x="27537" y="370619"/>
                  </a:lnTo>
                  <a:lnTo>
                    <a:pt x="26165" y="358588"/>
                  </a:lnTo>
                  <a:lnTo>
                    <a:pt x="24397" y="346321"/>
                  </a:lnTo>
                  <a:lnTo>
                    <a:pt x="22380" y="334086"/>
                  </a:lnTo>
                  <a:lnTo>
                    <a:pt x="20480" y="321696"/>
                  </a:lnTo>
                  <a:lnTo>
                    <a:pt x="18900" y="309012"/>
                  </a:lnTo>
                  <a:lnTo>
                    <a:pt x="17518" y="296010"/>
                  </a:lnTo>
                  <a:lnTo>
                    <a:pt x="15983" y="282730"/>
                  </a:lnTo>
                  <a:lnTo>
                    <a:pt x="14103" y="269217"/>
                  </a:lnTo>
                  <a:lnTo>
                    <a:pt x="12009" y="255037"/>
                  </a:lnTo>
                  <a:lnTo>
                    <a:pt x="10058" y="239312"/>
                  </a:lnTo>
                  <a:lnTo>
                    <a:pt x="8443" y="221696"/>
                  </a:lnTo>
                  <a:lnTo>
                    <a:pt x="7037" y="202474"/>
                  </a:lnTo>
                  <a:lnTo>
                    <a:pt x="5486" y="182275"/>
                  </a:lnTo>
                  <a:lnTo>
                    <a:pt x="3600" y="161590"/>
                  </a:lnTo>
                  <a:lnTo>
                    <a:pt x="1673" y="141178"/>
                  </a:lnTo>
                  <a:lnTo>
                    <a:pt x="364" y="122092"/>
                  </a:lnTo>
                  <a:lnTo>
                    <a:pt x="0" y="104780"/>
                  </a:lnTo>
                  <a:lnTo>
                    <a:pt x="417" y="89005"/>
                  </a:lnTo>
                  <a:lnTo>
                    <a:pt x="1161" y="74168"/>
                  </a:lnTo>
                  <a:lnTo>
                    <a:pt x="1935" y="59822"/>
                  </a:lnTo>
                  <a:lnTo>
                    <a:pt x="3098" y="46199"/>
                  </a:lnTo>
                  <a:lnTo>
                    <a:pt x="5542" y="34094"/>
                  </a:lnTo>
                  <a:lnTo>
                    <a:pt x="9674" y="23841"/>
                  </a:lnTo>
                  <a:lnTo>
                    <a:pt x="15585" y="15480"/>
                  </a:lnTo>
                  <a:lnTo>
                    <a:pt x="23307" y="9005"/>
                  </a:lnTo>
                  <a:lnTo>
                    <a:pt x="32650" y="4218"/>
                  </a:lnTo>
                  <a:lnTo>
                    <a:pt x="43144" y="1121"/>
                  </a:lnTo>
                  <a:lnTo>
                    <a:pt x="54164" y="0"/>
                  </a:lnTo>
                  <a:lnTo>
                    <a:pt x="65308" y="844"/>
                  </a:lnTo>
                  <a:lnTo>
                    <a:pt x="76398" y="3696"/>
                  </a:lnTo>
                  <a:lnTo>
                    <a:pt x="87375" y="8808"/>
                  </a:lnTo>
                  <a:lnTo>
                    <a:pt x="98232" y="16096"/>
                  </a:lnTo>
                  <a:lnTo>
                    <a:pt x="108658" y="25057"/>
                  </a:lnTo>
                  <a:lnTo>
                    <a:pt x="118062" y="34973"/>
                  </a:lnTo>
                  <a:lnTo>
                    <a:pt x="126193" y="45350"/>
                  </a:lnTo>
                  <a:lnTo>
                    <a:pt x="132806" y="56246"/>
                  </a:lnTo>
                  <a:lnTo>
                    <a:pt x="137501" y="68152"/>
                  </a:lnTo>
                  <a:lnTo>
                    <a:pt x="140244" y="81260"/>
                  </a:lnTo>
                  <a:lnTo>
                    <a:pt x="141137" y="94995"/>
                  </a:lnTo>
                  <a:lnTo>
                    <a:pt x="140232" y="108229"/>
                  </a:lnTo>
                  <a:lnTo>
                    <a:pt x="137739" y="120352"/>
                  </a:lnTo>
                  <a:lnTo>
                    <a:pt x="133966" y="131270"/>
                  </a:lnTo>
                  <a:lnTo>
                    <a:pt x="129226" y="141139"/>
                  </a:lnTo>
                  <a:lnTo>
                    <a:pt x="123774" y="150173"/>
                  </a:lnTo>
                  <a:lnTo>
                    <a:pt x="117488" y="158257"/>
                  </a:lnTo>
                  <a:lnTo>
                    <a:pt x="109906" y="164950"/>
                  </a:lnTo>
                  <a:lnTo>
                    <a:pt x="100894" y="170125"/>
                  </a:lnTo>
                  <a:lnTo>
                    <a:pt x="91208" y="173950"/>
                  </a:lnTo>
                  <a:lnTo>
                    <a:pt x="81366" y="177098"/>
                  </a:lnTo>
                  <a:lnTo>
                    <a:pt x="70501" y="179847"/>
                  </a:lnTo>
                  <a:lnTo>
                    <a:pt x="56912" y="1826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03805" y="1874072"/>
              <a:ext cx="170730" cy="140721"/>
            </a:xfrm>
            <a:custGeom>
              <a:avLst/>
              <a:gdLst/>
              <a:ahLst/>
              <a:cxnLst/>
              <a:rect l="0" t="0" r="0" b="0"/>
              <a:pathLst>
                <a:path w="170730" h="140721">
                  <a:moveTo>
                    <a:pt x="107179" y="21057"/>
                  </a:moveTo>
                  <a:lnTo>
                    <a:pt x="98378" y="18257"/>
                  </a:lnTo>
                  <a:lnTo>
                    <a:pt x="90031" y="16755"/>
                  </a:lnTo>
                  <a:lnTo>
                    <a:pt x="81332" y="16458"/>
                  </a:lnTo>
                  <a:lnTo>
                    <a:pt x="72211" y="17483"/>
                  </a:lnTo>
                  <a:lnTo>
                    <a:pt x="62716" y="20248"/>
                  </a:lnTo>
                  <a:lnTo>
                    <a:pt x="52929" y="24823"/>
                  </a:lnTo>
                  <a:lnTo>
                    <a:pt x="43088" y="30983"/>
                  </a:lnTo>
                  <a:lnTo>
                    <a:pt x="33562" y="38399"/>
                  </a:lnTo>
                  <a:lnTo>
                    <a:pt x="24538" y="46758"/>
                  </a:lnTo>
                  <a:lnTo>
                    <a:pt x="16345" y="55960"/>
                  </a:lnTo>
                  <a:lnTo>
                    <a:pt x="9521" y="66114"/>
                  </a:lnTo>
                  <a:lnTo>
                    <a:pt x="4243" y="77192"/>
                  </a:lnTo>
                  <a:lnTo>
                    <a:pt x="852" y="88732"/>
                  </a:lnTo>
                  <a:lnTo>
                    <a:pt x="0" y="99945"/>
                  </a:lnTo>
                  <a:lnTo>
                    <a:pt x="1804" y="110402"/>
                  </a:lnTo>
                  <a:lnTo>
                    <a:pt x="6100" y="119711"/>
                  </a:lnTo>
                  <a:lnTo>
                    <a:pt x="12713" y="127359"/>
                  </a:lnTo>
                  <a:lnTo>
                    <a:pt x="21305" y="133235"/>
                  </a:lnTo>
                  <a:lnTo>
                    <a:pt x="31461" y="137384"/>
                  </a:lnTo>
                  <a:lnTo>
                    <a:pt x="42786" y="139818"/>
                  </a:lnTo>
                  <a:lnTo>
                    <a:pt x="54952" y="140720"/>
                  </a:lnTo>
                  <a:lnTo>
                    <a:pt x="67711" y="140380"/>
                  </a:lnTo>
                  <a:lnTo>
                    <a:pt x="80882" y="139098"/>
                  </a:lnTo>
                  <a:lnTo>
                    <a:pt x="94325" y="137121"/>
                  </a:lnTo>
                  <a:lnTo>
                    <a:pt x="107623" y="134322"/>
                  </a:lnTo>
                  <a:lnTo>
                    <a:pt x="120100" y="130234"/>
                  </a:lnTo>
                  <a:lnTo>
                    <a:pt x="131450" y="124699"/>
                  </a:lnTo>
                  <a:lnTo>
                    <a:pt x="141545" y="117692"/>
                  </a:lnTo>
                  <a:lnTo>
                    <a:pt x="150263" y="109161"/>
                  </a:lnTo>
                  <a:lnTo>
                    <a:pt x="157673" y="99238"/>
                  </a:lnTo>
                  <a:lnTo>
                    <a:pt x="163668" y="88338"/>
                  </a:lnTo>
                  <a:lnTo>
                    <a:pt x="167880" y="77037"/>
                  </a:lnTo>
                  <a:lnTo>
                    <a:pt x="170263" y="65705"/>
                  </a:lnTo>
                  <a:lnTo>
                    <a:pt x="170729" y="54658"/>
                  </a:lnTo>
                  <a:lnTo>
                    <a:pt x="168998" y="44241"/>
                  </a:lnTo>
                  <a:lnTo>
                    <a:pt x="165137" y="34578"/>
                  </a:lnTo>
                  <a:lnTo>
                    <a:pt x="159745" y="25909"/>
                  </a:lnTo>
                  <a:lnTo>
                    <a:pt x="153137" y="17832"/>
                  </a:lnTo>
                  <a:lnTo>
                    <a:pt x="143617" y="9638"/>
                  </a:lnTo>
                  <a:lnTo>
                    <a:pt x="12823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95212" y="1810901"/>
              <a:ext cx="231628" cy="191196"/>
            </a:xfrm>
            <a:custGeom>
              <a:avLst/>
              <a:gdLst/>
              <a:ahLst/>
              <a:cxnLst/>
              <a:rect l="0" t="0" r="0" b="0"/>
              <a:pathLst>
                <a:path w="231628" h="191196">
                  <a:moveTo>
                    <a:pt x="0" y="84228"/>
                  </a:moveTo>
                  <a:lnTo>
                    <a:pt x="5867" y="93030"/>
                  </a:lnTo>
                  <a:lnTo>
                    <a:pt x="11432" y="101376"/>
                  </a:lnTo>
                  <a:lnTo>
                    <a:pt x="17231" y="110084"/>
                  </a:lnTo>
                  <a:lnTo>
                    <a:pt x="23312" y="119550"/>
                  </a:lnTo>
                  <a:lnTo>
                    <a:pt x="29642" y="130342"/>
                  </a:lnTo>
                  <a:lnTo>
                    <a:pt x="36170" y="142632"/>
                  </a:lnTo>
                  <a:lnTo>
                    <a:pt x="42846" y="155951"/>
                  </a:lnTo>
                  <a:lnTo>
                    <a:pt x="49628" y="169421"/>
                  </a:lnTo>
                  <a:lnTo>
                    <a:pt x="56437" y="182407"/>
                  </a:lnTo>
                  <a:lnTo>
                    <a:pt x="61517" y="191034"/>
                  </a:lnTo>
                  <a:lnTo>
                    <a:pt x="62775" y="191195"/>
                  </a:lnTo>
                  <a:lnTo>
                    <a:pt x="61005" y="185112"/>
                  </a:lnTo>
                  <a:lnTo>
                    <a:pt x="57453" y="175206"/>
                  </a:lnTo>
                  <a:lnTo>
                    <a:pt x="53165" y="163207"/>
                  </a:lnTo>
                  <a:lnTo>
                    <a:pt x="48734" y="150142"/>
                  </a:lnTo>
                  <a:lnTo>
                    <a:pt x="44570" y="136556"/>
                  </a:lnTo>
                  <a:lnTo>
                    <a:pt x="41052" y="122719"/>
                  </a:lnTo>
                  <a:lnTo>
                    <a:pt x="38320" y="108771"/>
                  </a:lnTo>
                  <a:lnTo>
                    <a:pt x="36802" y="94939"/>
                  </a:lnTo>
                  <a:lnTo>
                    <a:pt x="37286" y="81559"/>
                  </a:lnTo>
                  <a:lnTo>
                    <a:pt x="40021" y="68784"/>
                  </a:lnTo>
                  <a:lnTo>
                    <a:pt x="44789" y="56915"/>
                  </a:lnTo>
                  <a:lnTo>
                    <a:pt x="51194" y="46467"/>
                  </a:lnTo>
                  <a:lnTo>
                    <a:pt x="58837" y="37593"/>
                  </a:lnTo>
                  <a:lnTo>
                    <a:pt x="67543" y="30295"/>
                  </a:lnTo>
                  <a:lnTo>
                    <a:pt x="77355" y="24602"/>
                  </a:lnTo>
                  <a:lnTo>
                    <a:pt x="88210" y="20362"/>
                  </a:lnTo>
                  <a:lnTo>
                    <a:pt x="99937" y="17309"/>
                  </a:lnTo>
                  <a:lnTo>
                    <a:pt x="112341" y="15160"/>
                  </a:lnTo>
                  <a:lnTo>
                    <a:pt x="125242" y="13666"/>
                  </a:lnTo>
                  <a:lnTo>
                    <a:pt x="138500" y="12473"/>
                  </a:lnTo>
                  <a:lnTo>
                    <a:pt x="152006" y="11131"/>
                  </a:lnTo>
                  <a:lnTo>
                    <a:pt x="165670" y="9413"/>
                  </a:lnTo>
                  <a:lnTo>
                    <a:pt x="179023" y="7435"/>
                  </a:lnTo>
                  <a:lnTo>
                    <a:pt x="192634" y="5361"/>
                  </a:lnTo>
                  <a:lnTo>
                    <a:pt x="208815" y="300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16983" y="1600331"/>
              <a:ext cx="36199" cy="410613"/>
            </a:xfrm>
            <a:custGeom>
              <a:avLst/>
              <a:gdLst/>
              <a:ahLst/>
              <a:cxnLst/>
              <a:rect l="0" t="0" r="0" b="0"/>
              <a:pathLst>
                <a:path w="36199" h="410613">
                  <a:moveTo>
                    <a:pt x="4612" y="0"/>
                  </a:moveTo>
                  <a:lnTo>
                    <a:pt x="1813" y="14870"/>
                  </a:lnTo>
                  <a:lnTo>
                    <a:pt x="311" y="30702"/>
                  </a:lnTo>
                  <a:lnTo>
                    <a:pt x="0" y="49071"/>
                  </a:lnTo>
                  <a:lnTo>
                    <a:pt x="507" y="69161"/>
                  </a:lnTo>
                  <a:lnTo>
                    <a:pt x="1326" y="89342"/>
                  </a:lnTo>
                  <a:lnTo>
                    <a:pt x="2142" y="108653"/>
                  </a:lnTo>
                  <a:lnTo>
                    <a:pt x="2826" y="126985"/>
                  </a:lnTo>
                  <a:lnTo>
                    <a:pt x="3352" y="144725"/>
                  </a:lnTo>
                  <a:lnTo>
                    <a:pt x="3738" y="162199"/>
                  </a:lnTo>
                  <a:lnTo>
                    <a:pt x="4013" y="179424"/>
                  </a:lnTo>
                  <a:lnTo>
                    <a:pt x="4204" y="196170"/>
                  </a:lnTo>
                  <a:lnTo>
                    <a:pt x="4341" y="212336"/>
                  </a:lnTo>
                  <a:lnTo>
                    <a:pt x="4604" y="227959"/>
                  </a:lnTo>
                  <a:lnTo>
                    <a:pt x="5313" y="243137"/>
                  </a:lnTo>
                  <a:lnTo>
                    <a:pt x="6608" y="257982"/>
                  </a:lnTo>
                  <a:lnTo>
                    <a:pt x="8461" y="272748"/>
                  </a:lnTo>
                  <a:lnTo>
                    <a:pt x="10776" y="287815"/>
                  </a:lnTo>
                  <a:lnTo>
                    <a:pt x="13445" y="303360"/>
                  </a:lnTo>
                  <a:lnTo>
                    <a:pt x="16371" y="319225"/>
                  </a:lnTo>
                  <a:lnTo>
                    <a:pt x="19481" y="335029"/>
                  </a:lnTo>
                  <a:lnTo>
                    <a:pt x="22714" y="350531"/>
                  </a:lnTo>
                  <a:lnTo>
                    <a:pt x="25879" y="365075"/>
                  </a:lnTo>
                  <a:lnTo>
                    <a:pt x="28960" y="378944"/>
                  </a:lnTo>
                  <a:lnTo>
                    <a:pt x="32227" y="393353"/>
                  </a:lnTo>
                  <a:lnTo>
                    <a:pt x="36198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95253" y="1758259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72468" y="0"/>
                  </a:lnTo>
                  <a:lnTo>
                    <a:pt x="260699" y="0"/>
                  </a:lnTo>
                  <a:lnTo>
                    <a:pt x="247804" y="0"/>
                  </a:lnTo>
                  <a:lnTo>
                    <a:pt x="233783" y="0"/>
                  </a:lnTo>
                  <a:lnTo>
                    <a:pt x="218806" y="0"/>
                  </a:lnTo>
                  <a:lnTo>
                    <a:pt x="203084" y="4"/>
                  </a:lnTo>
                  <a:lnTo>
                    <a:pt x="186808" y="177"/>
                  </a:lnTo>
                  <a:lnTo>
                    <a:pt x="170136" y="825"/>
                  </a:lnTo>
                  <a:lnTo>
                    <a:pt x="153185" y="2079"/>
                  </a:lnTo>
                  <a:lnTo>
                    <a:pt x="136042" y="3904"/>
                  </a:lnTo>
                  <a:lnTo>
                    <a:pt x="118768" y="6201"/>
                  </a:lnTo>
                  <a:lnTo>
                    <a:pt x="101413" y="8857"/>
                  </a:lnTo>
                  <a:lnTo>
                    <a:pt x="84334" y="11775"/>
                  </a:lnTo>
                  <a:lnTo>
                    <a:pt x="68166" y="14880"/>
                  </a:lnTo>
                  <a:lnTo>
                    <a:pt x="53194" y="18109"/>
                  </a:lnTo>
                  <a:lnTo>
                    <a:pt x="39809" y="21271"/>
                  </a:lnTo>
                  <a:lnTo>
                    <a:pt x="27367" y="24350"/>
                  </a:lnTo>
                  <a:lnTo>
                    <a:pt x="14777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73621" y="1844829"/>
              <a:ext cx="237530" cy="214123"/>
            </a:xfrm>
            <a:custGeom>
              <a:avLst/>
              <a:gdLst/>
              <a:ahLst/>
              <a:cxnLst/>
              <a:rect l="0" t="0" r="0" b="0"/>
              <a:pathLst>
                <a:path w="237530" h="214123">
                  <a:moveTo>
                    <a:pt x="37487" y="124000"/>
                  </a:moveTo>
                  <a:lnTo>
                    <a:pt x="52022" y="123866"/>
                  </a:lnTo>
                  <a:lnTo>
                    <a:pt x="64653" y="122585"/>
                  </a:lnTo>
                  <a:lnTo>
                    <a:pt x="76549" y="119987"/>
                  </a:lnTo>
                  <a:lnTo>
                    <a:pt x="87685" y="116095"/>
                  </a:lnTo>
                  <a:lnTo>
                    <a:pt x="97580" y="110814"/>
                  </a:lnTo>
                  <a:lnTo>
                    <a:pt x="106052" y="104219"/>
                  </a:lnTo>
                  <a:lnTo>
                    <a:pt x="112898" y="96200"/>
                  </a:lnTo>
                  <a:lnTo>
                    <a:pt x="117750" y="86393"/>
                  </a:lnTo>
                  <a:lnTo>
                    <a:pt x="120600" y="74773"/>
                  </a:lnTo>
                  <a:lnTo>
                    <a:pt x="121566" y="62074"/>
                  </a:lnTo>
                  <a:lnTo>
                    <a:pt x="120710" y="49553"/>
                  </a:lnTo>
                  <a:lnTo>
                    <a:pt x="118239" y="37921"/>
                  </a:lnTo>
                  <a:lnTo>
                    <a:pt x="114143" y="27504"/>
                  </a:lnTo>
                  <a:lnTo>
                    <a:pt x="108121" y="18505"/>
                  </a:lnTo>
                  <a:lnTo>
                    <a:pt x="100191" y="10878"/>
                  </a:lnTo>
                  <a:lnTo>
                    <a:pt x="90952" y="4892"/>
                  </a:lnTo>
                  <a:lnTo>
                    <a:pt x="81374" y="1211"/>
                  </a:lnTo>
                  <a:lnTo>
                    <a:pt x="72047" y="0"/>
                  </a:lnTo>
                  <a:lnTo>
                    <a:pt x="63178" y="1303"/>
                  </a:lnTo>
                  <a:lnTo>
                    <a:pt x="54769" y="5292"/>
                  </a:lnTo>
                  <a:lnTo>
                    <a:pt x="46750" y="11796"/>
                  </a:lnTo>
                  <a:lnTo>
                    <a:pt x="39195" y="20551"/>
                  </a:lnTo>
                  <a:lnTo>
                    <a:pt x="32332" y="31385"/>
                  </a:lnTo>
                  <a:lnTo>
                    <a:pt x="26229" y="43993"/>
                  </a:lnTo>
                  <a:lnTo>
                    <a:pt x="20807" y="57675"/>
                  </a:lnTo>
                  <a:lnTo>
                    <a:pt x="15929" y="71463"/>
                  </a:lnTo>
                  <a:lnTo>
                    <a:pt x="11466" y="84809"/>
                  </a:lnTo>
                  <a:lnTo>
                    <a:pt x="7468" y="97717"/>
                  </a:lnTo>
                  <a:lnTo>
                    <a:pt x="4155" y="110531"/>
                  </a:lnTo>
                  <a:lnTo>
                    <a:pt x="1601" y="123488"/>
                  </a:lnTo>
                  <a:lnTo>
                    <a:pt x="56" y="136665"/>
                  </a:lnTo>
                  <a:lnTo>
                    <a:pt x="0" y="150060"/>
                  </a:lnTo>
                  <a:lnTo>
                    <a:pt x="1563" y="163621"/>
                  </a:lnTo>
                  <a:lnTo>
                    <a:pt x="4733" y="176814"/>
                  </a:lnTo>
                  <a:lnTo>
                    <a:pt x="9527" y="188680"/>
                  </a:lnTo>
                  <a:lnTo>
                    <a:pt x="15785" y="198790"/>
                  </a:lnTo>
                  <a:lnTo>
                    <a:pt x="23069" y="206727"/>
                  </a:lnTo>
                  <a:lnTo>
                    <a:pt x="30788" y="211859"/>
                  </a:lnTo>
                  <a:lnTo>
                    <a:pt x="38567" y="214122"/>
                  </a:lnTo>
                  <a:lnTo>
                    <a:pt x="46244" y="213896"/>
                  </a:lnTo>
                  <a:lnTo>
                    <a:pt x="53778" y="211709"/>
                  </a:lnTo>
                  <a:lnTo>
                    <a:pt x="61174" y="208053"/>
                  </a:lnTo>
                  <a:lnTo>
                    <a:pt x="68294" y="203011"/>
                  </a:lnTo>
                  <a:lnTo>
                    <a:pt x="74856" y="196280"/>
                  </a:lnTo>
                  <a:lnTo>
                    <a:pt x="80754" y="187834"/>
                  </a:lnTo>
                  <a:lnTo>
                    <a:pt x="86038" y="178062"/>
                  </a:lnTo>
                  <a:lnTo>
                    <a:pt x="90822" y="167587"/>
                  </a:lnTo>
                  <a:lnTo>
                    <a:pt x="95222" y="156832"/>
                  </a:lnTo>
                  <a:lnTo>
                    <a:pt x="99178" y="145848"/>
                  </a:lnTo>
                  <a:lnTo>
                    <a:pt x="102463" y="134415"/>
                  </a:lnTo>
                  <a:lnTo>
                    <a:pt x="105010" y="122518"/>
                  </a:lnTo>
                  <a:lnTo>
                    <a:pt x="107011" y="113338"/>
                  </a:lnTo>
                  <a:lnTo>
                    <a:pt x="108748" y="110831"/>
                  </a:lnTo>
                  <a:lnTo>
                    <a:pt x="110431" y="113678"/>
                  </a:lnTo>
                  <a:lnTo>
                    <a:pt x="112316" y="119803"/>
                  </a:lnTo>
                  <a:lnTo>
                    <a:pt x="114686" y="127801"/>
                  </a:lnTo>
                  <a:lnTo>
                    <a:pt x="117852" y="136852"/>
                  </a:lnTo>
                  <a:lnTo>
                    <a:pt x="121896" y="146497"/>
                  </a:lnTo>
                  <a:lnTo>
                    <a:pt x="126722" y="156320"/>
                  </a:lnTo>
                  <a:lnTo>
                    <a:pt x="132174" y="165871"/>
                  </a:lnTo>
                  <a:lnTo>
                    <a:pt x="138102" y="174926"/>
                  </a:lnTo>
                  <a:lnTo>
                    <a:pt x="144537" y="182979"/>
                  </a:lnTo>
                  <a:lnTo>
                    <a:pt x="151688" y="189181"/>
                  </a:lnTo>
                  <a:lnTo>
                    <a:pt x="159609" y="193234"/>
                  </a:lnTo>
                  <a:lnTo>
                    <a:pt x="168217" y="195159"/>
                  </a:lnTo>
                  <a:lnTo>
                    <a:pt x="177373" y="195022"/>
                  </a:lnTo>
                  <a:lnTo>
                    <a:pt x="186932" y="193080"/>
                  </a:lnTo>
                  <a:lnTo>
                    <a:pt x="196516" y="189619"/>
                  </a:lnTo>
                  <a:lnTo>
                    <a:pt x="206566" y="184313"/>
                  </a:lnTo>
                  <a:lnTo>
                    <a:pt x="219080" y="174465"/>
                  </a:lnTo>
                  <a:lnTo>
                    <a:pt x="237529" y="155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53264" y="1642445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68" y="67646"/>
                  </a:lnTo>
                  <a:lnTo>
                    <a:pt x="7866" y="81553"/>
                  </a:lnTo>
                  <a:lnTo>
                    <a:pt x="8677" y="95956"/>
                  </a:lnTo>
                  <a:lnTo>
                    <a:pt x="9256" y="110499"/>
                  </a:lnTo>
                  <a:lnTo>
                    <a:pt x="9661" y="125178"/>
                  </a:lnTo>
                  <a:lnTo>
                    <a:pt x="9941" y="140245"/>
                  </a:lnTo>
                  <a:lnTo>
                    <a:pt x="10132" y="155823"/>
                  </a:lnTo>
                  <a:lnTo>
                    <a:pt x="10262" y="171895"/>
                  </a:lnTo>
                  <a:lnTo>
                    <a:pt x="10350" y="188377"/>
                  </a:lnTo>
                  <a:lnTo>
                    <a:pt x="10409" y="205168"/>
                  </a:lnTo>
                  <a:lnTo>
                    <a:pt x="10448" y="222022"/>
                  </a:lnTo>
                  <a:lnTo>
                    <a:pt x="10475" y="238564"/>
                  </a:lnTo>
                  <a:lnTo>
                    <a:pt x="10497" y="254624"/>
                  </a:lnTo>
                  <a:lnTo>
                    <a:pt x="10682" y="270527"/>
                  </a:lnTo>
                  <a:lnTo>
                    <a:pt x="11339" y="286964"/>
                  </a:lnTo>
                  <a:lnTo>
                    <a:pt x="12597" y="304279"/>
                  </a:lnTo>
                  <a:lnTo>
                    <a:pt x="14426" y="322163"/>
                  </a:lnTo>
                  <a:lnTo>
                    <a:pt x="16725" y="339869"/>
                  </a:lnTo>
                  <a:lnTo>
                    <a:pt x="19378" y="356947"/>
                  </a:lnTo>
                  <a:lnTo>
                    <a:pt x="22136" y="372705"/>
                  </a:lnTo>
                  <a:lnTo>
                    <a:pt x="24891" y="387595"/>
                  </a:lnTo>
                  <a:lnTo>
                    <a:pt x="27884" y="402919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7979" y="1779316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0353" y="67"/>
                  </a:lnTo>
                  <a:lnTo>
                    <a:pt x="218584" y="707"/>
                  </a:lnTo>
                  <a:lnTo>
                    <a:pt x="205689" y="1999"/>
                  </a:lnTo>
                  <a:lnTo>
                    <a:pt x="191668" y="3686"/>
                  </a:lnTo>
                  <a:lnTo>
                    <a:pt x="176692" y="5354"/>
                  </a:lnTo>
                  <a:lnTo>
                    <a:pt x="160978" y="6772"/>
                  </a:lnTo>
                  <a:lnTo>
                    <a:pt x="145049" y="8043"/>
                  </a:lnTo>
                  <a:lnTo>
                    <a:pt x="129673" y="9501"/>
                  </a:lnTo>
                  <a:lnTo>
                    <a:pt x="115224" y="11339"/>
                  </a:lnTo>
                  <a:lnTo>
                    <a:pt x="101559" y="13743"/>
                  </a:lnTo>
                  <a:lnTo>
                    <a:pt x="88230" y="16967"/>
                  </a:lnTo>
                  <a:lnTo>
                    <a:pt x="74933" y="21064"/>
                  </a:lnTo>
                  <a:lnTo>
                    <a:pt x="61761" y="25813"/>
                  </a:lnTo>
                  <a:lnTo>
                    <a:pt x="47612" y="31398"/>
                  </a:lnTo>
                  <a:lnTo>
                    <a:pt x="29004" y="394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32248" y="1916186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7662" y="11802"/>
                  </a:lnTo>
                  <a:lnTo>
                    <a:pt x="5520" y="23572"/>
                  </a:lnTo>
                  <a:lnTo>
                    <a:pt x="3917" y="36462"/>
                  </a:lnTo>
                  <a:lnTo>
                    <a:pt x="2737" y="50310"/>
                  </a:lnTo>
                  <a:lnTo>
                    <a:pt x="1888" y="64638"/>
                  </a:lnTo>
                  <a:lnTo>
                    <a:pt x="1291" y="79098"/>
                  </a:lnTo>
                  <a:lnTo>
                    <a:pt x="875" y="93311"/>
                  </a:lnTo>
                  <a:lnTo>
                    <a:pt x="546" y="108396"/>
                  </a:lnTo>
                  <a:lnTo>
                    <a:pt x="270" y="12791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11191" y="177931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35333" y="1853015"/>
              <a:ext cx="145121" cy="217011"/>
            </a:xfrm>
            <a:custGeom>
              <a:avLst/>
              <a:gdLst/>
              <a:ahLst/>
              <a:cxnLst/>
              <a:rect l="0" t="0" r="0" b="0"/>
              <a:pathLst>
                <a:path w="145121" h="217011">
                  <a:moveTo>
                    <a:pt x="86428" y="21057"/>
                  </a:moveTo>
                  <a:lnTo>
                    <a:pt x="80494" y="15391"/>
                  </a:lnTo>
                  <a:lnTo>
                    <a:pt x="74289" y="11747"/>
                  </a:lnTo>
                  <a:lnTo>
                    <a:pt x="67198" y="9842"/>
                  </a:lnTo>
                  <a:lnTo>
                    <a:pt x="59430" y="9513"/>
                  </a:lnTo>
                  <a:lnTo>
                    <a:pt x="51432" y="10781"/>
                  </a:lnTo>
                  <a:lnTo>
                    <a:pt x="43495" y="13515"/>
                  </a:lnTo>
                  <a:lnTo>
                    <a:pt x="35894" y="17781"/>
                  </a:lnTo>
                  <a:lnTo>
                    <a:pt x="28949" y="23913"/>
                  </a:lnTo>
                  <a:lnTo>
                    <a:pt x="22765" y="31928"/>
                  </a:lnTo>
                  <a:lnTo>
                    <a:pt x="17276" y="41733"/>
                  </a:lnTo>
                  <a:lnTo>
                    <a:pt x="12348" y="53287"/>
                  </a:lnTo>
                  <a:lnTo>
                    <a:pt x="7852" y="66388"/>
                  </a:lnTo>
                  <a:lnTo>
                    <a:pt x="4001" y="80575"/>
                  </a:lnTo>
                  <a:lnTo>
                    <a:pt x="1317" y="95234"/>
                  </a:lnTo>
                  <a:lnTo>
                    <a:pt x="0" y="109979"/>
                  </a:lnTo>
                  <a:lnTo>
                    <a:pt x="98" y="124640"/>
                  </a:lnTo>
                  <a:lnTo>
                    <a:pt x="1685" y="139170"/>
                  </a:lnTo>
                  <a:lnTo>
                    <a:pt x="4648" y="153566"/>
                  </a:lnTo>
                  <a:lnTo>
                    <a:pt x="8908" y="167521"/>
                  </a:lnTo>
                  <a:lnTo>
                    <a:pt x="14509" y="180447"/>
                  </a:lnTo>
                  <a:lnTo>
                    <a:pt x="21352" y="192092"/>
                  </a:lnTo>
                  <a:lnTo>
                    <a:pt x="29386" y="202048"/>
                  </a:lnTo>
                  <a:lnTo>
                    <a:pt x="38681" y="209607"/>
                  </a:lnTo>
                  <a:lnTo>
                    <a:pt x="49147" y="214604"/>
                  </a:lnTo>
                  <a:lnTo>
                    <a:pt x="60259" y="217010"/>
                  </a:lnTo>
                  <a:lnTo>
                    <a:pt x="71178" y="216671"/>
                  </a:lnTo>
                  <a:lnTo>
                    <a:pt x="81443" y="213783"/>
                  </a:lnTo>
                  <a:lnTo>
                    <a:pt x="90960" y="208950"/>
                  </a:lnTo>
                  <a:lnTo>
                    <a:pt x="99813" y="202967"/>
                  </a:lnTo>
                  <a:lnTo>
                    <a:pt x="108134" y="196388"/>
                  </a:lnTo>
                  <a:lnTo>
                    <a:pt x="115892" y="189196"/>
                  </a:lnTo>
                  <a:lnTo>
                    <a:pt x="122891" y="180931"/>
                  </a:lnTo>
                  <a:lnTo>
                    <a:pt x="129081" y="171407"/>
                  </a:lnTo>
                  <a:lnTo>
                    <a:pt x="134393" y="160723"/>
                  </a:lnTo>
                  <a:lnTo>
                    <a:pt x="138663" y="149093"/>
                  </a:lnTo>
                  <a:lnTo>
                    <a:pt x="141900" y="136747"/>
                  </a:lnTo>
                  <a:lnTo>
                    <a:pt x="144091" y="123879"/>
                  </a:lnTo>
                  <a:lnTo>
                    <a:pt x="145120" y="110642"/>
                  </a:lnTo>
                  <a:lnTo>
                    <a:pt x="145027" y="97152"/>
                  </a:lnTo>
                  <a:lnTo>
                    <a:pt x="143660" y="83655"/>
                  </a:lnTo>
                  <a:lnTo>
                    <a:pt x="140615" y="70513"/>
                  </a:lnTo>
                  <a:lnTo>
                    <a:pt x="135828" y="57904"/>
                  </a:lnTo>
                  <a:lnTo>
                    <a:pt x="129597" y="46080"/>
                  </a:lnTo>
                  <a:lnTo>
                    <a:pt x="121582" y="34192"/>
                  </a:lnTo>
                  <a:lnTo>
                    <a:pt x="108843" y="20081"/>
                  </a:lnTo>
                  <a:lnTo>
                    <a:pt x="864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05989" y="1817102"/>
              <a:ext cx="227849" cy="330712"/>
            </a:xfrm>
            <a:custGeom>
              <a:avLst/>
              <a:gdLst/>
              <a:ahLst/>
              <a:cxnLst/>
              <a:rect l="0" t="0" r="0" b="0"/>
              <a:pathLst>
                <a:path w="227849" h="330712">
                  <a:moveTo>
                    <a:pt x="0" y="67499"/>
                  </a:moveTo>
                  <a:lnTo>
                    <a:pt x="5868" y="76434"/>
                  </a:lnTo>
                  <a:lnTo>
                    <a:pt x="11433" y="86061"/>
                  </a:lnTo>
                  <a:lnTo>
                    <a:pt x="17231" y="97353"/>
                  </a:lnTo>
                  <a:lnTo>
                    <a:pt x="23312" y="110193"/>
                  </a:lnTo>
                  <a:lnTo>
                    <a:pt x="29642" y="124321"/>
                  </a:lnTo>
                  <a:lnTo>
                    <a:pt x="36166" y="139441"/>
                  </a:lnTo>
                  <a:lnTo>
                    <a:pt x="42669" y="155130"/>
                  </a:lnTo>
                  <a:lnTo>
                    <a:pt x="48803" y="170870"/>
                  </a:lnTo>
                  <a:lnTo>
                    <a:pt x="54407" y="186369"/>
                  </a:lnTo>
                  <a:lnTo>
                    <a:pt x="59491" y="201383"/>
                  </a:lnTo>
                  <a:lnTo>
                    <a:pt x="64140" y="215625"/>
                  </a:lnTo>
                  <a:lnTo>
                    <a:pt x="68431" y="229002"/>
                  </a:lnTo>
                  <a:lnTo>
                    <a:pt x="71646" y="240936"/>
                  </a:lnTo>
                  <a:lnTo>
                    <a:pt x="72157" y="248931"/>
                  </a:lnTo>
                  <a:lnTo>
                    <a:pt x="70002" y="250947"/>
                  </a:lnTo>
                  <a:lnTo>
                    <a:pt x="66825" y="248011"/>
                  </a:lnTo>
                  <a:lnTo>
                    <a:pt x="63362" y="241698"/>
                  </a:lnTo>
                  <a:lnTo>
                    <a:pt x="59827" y="233411"/>
                  </a:lnTo>
                  <a:lnTo>
                    <a:pt x="56279" y="224050"/>
                  </a:lnTo>
                  <a:lnTo>
                    <a:pt x="52736" y="213796"/>
                  </a:lnTo>
                  <a:lnTo>
                    <a:pt x="49199" y="202301"/>
                  </a:lnTo>
                  <a:lnTo>
                    <a:pt x="45669" y="189441"/>
                  </a:lnTo>
                  <a:lnTo>
                    <a:pt x="42145" y="175187"/>
                  </a:lnTo>
                  <a:lnTo>
                    <a:pt x="38625" y="159473"/>
                  </a:lnTo>
                  <a:lnTo>
                    <a:pt x="35118" y="142421"/>
                  </a:lnTo>
                  <a:lnTo>
                    <a:pt x="31950" y="124595"/>
                  </a:lnTo>
                  <a:lnTo>
                    <a:pt x="29734" y="106869"/>
                  </a:lnTo>
                  <a:lnTo>
                    <a:pt x="28734" y="89739"/>
                  </a:lnTo>
                  <a:lnTo>
                    <a:pt x="29046" y="73647"/>
                  </a:lnTo>
                  <a:lnTo>
                    <a:pt x="30777" y="59139"/>
                  </a:lnTo>
                  <a:lnTo>
                    <a:pt x="33832" y="46346"/>
                  </a:lnTo>
                  <a:lnTo>
                    <a:pt x="37985" y="35077"/>
                  </a:lnTo>
                  <a:lnTo>
                    <a:pt x="42980" y="25024"/>
                  </a:lnTo>
                  <a:lnTo>
                    <a:pt x="48604" y="15901"/>
                  </a:lnTo>
                  <a:lnTo>
                    <a:pt x="55005" y="8109"/>
                  </a:lnTo>
                  <a:lnTo>
                    <a:pt x="62664" y="2683"/>
                  </a:lnTo>
                  <a:lnTo>
                    <a:pt x="71741" y="2"/>
                  </a:lnTo>
                  <a:lnTo>
                    <a:pt x="81939" y="0"/>
                  </a:lnTo>
                  <a:lnTo>
                    <a:pt x="92702" y="2507"/>
                  </a:lnTo>
                  <a:lnTo>
                    <a:pt x="103641" y="7153"/>
                  </a:lnTo>
                  <a:lnTo>
                    <a:pt x="114407" y="13322"/>
                  </a:lnTo>
                  <a:lnTo>
                    <a:pt x="124630" y="20276"/>
                  </a:lnTo>
                  <a:lnTo>
                    <a:pt x="134167" y="27548"/>
                  </a:lnTo>
                  <a:lnTo>
                    <a:pt x="143062" y="35391"/>
                  </a:lnTo>
                  <a:lnTo>
                    <a:pt x="151430" y="44634"/>
                  </a:lnTo>
                  <a:lnTo>
                    <a:pt x="159398" y="55621"/>
                  </a:lnTo>
                  <a:lnTo>
                    <a:pt x="167073" y="67765"/>
                  </a:lnTo>
                  <a:lnTo>
                    <a:pt x="174541" y="79849"/>
                  </a:lnTo>
                  <a:lnTo>
                    <a:pt x="181861" y="91179"/>
                  </a:lnTo>
                  <a:lnTo>
                    <a:pt x="188914" y="102226"/>
                  </a:lnTo>
                  <a:lnTo>
                    <a:pt x="195424" y="114302"/>
                  </a:lnTo>
                  <a:lnTo>
                    <a:pt x="201284" y="128091"/>
                  </a:lnTo>
                  <a:lnTo>
                    <a:pt x="206540" y="143472"/>
                  </a:lnTo>
                  <a:lnTo>
                    <a:pt x="211304" y="159881"/>
                  </a:lnTo>
                  <a:lnTo>
                    <a:pt x="215690" y="176852"/>
                  </a:lnTo>
                  <a:lnTo>
                    <a:pt x="219637" y="194114"/>
                  </a:lnTo>
                  <a:lnTo>
                    <a:pt x="222916" y="211521"/>
                  </a:lnTo>
                  <a:lnTo>
                    <a:pt x="225451" y="228990"/>
                  </a:lnTo>
                  <a:lnTo>
                    <a:pt x="227154" y="246159"/>
                  </a:lnTo>
                  <a:lnTo>
                    <a:pt x="227848" y="262393"/>
                  </a:lnTo>
                  <a:lnTo>
                    <a:pt x="227539" y="277413"/>
                  </a:lnTo>
                  <a:lnTo>
                    <a:pt x="226528" y="290831"/>
                  </a:lnTo>
                  <a:lnTo>
                    <a:pt x="225218" y="303300"/>
                  </a:lnTo>
                  <a:lnTo>
                    <a:pt x="223491" y="315912"/>
                  </a:lnTo>
                  <a:lnTo>
                    <a:pt x="221099" y="330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4269" y="2158342"/>
              <a:ext cx="3442820" cy="273741"/>
            </a:xfrm>
            <a:custGeom>
              <a:avLst/>
              <a:gdLst/>
              <a:ahLst/>
              <a:cxnLst/>
              <a:rect l="0" t="0" r="0" b="0"/>
              <a:pathLst>
                <a:path w="3442820" h="273741">
                  <a:moveTo>
                    <a:pt x="3442819" y="0"/>
                  </a:moveTo>
                  <a:lnTo>
                    <a:pt x="3431151" y="67"/>
                  </a:lnTo>
                  <a:lnTo>
                    <a:pt x="3420662" y="707"/>
                  </a:lnTo>
                  <a:lnTo>
                    <a:pt x="3410365" y="2008"/>
                  </a:lnTo>
                  <a:lnTo>
                    <a:pt x="3400236" y="4040"/>
                  </a:lnTo>
                  <a:lnTo>
                    <a:pt x="3390541" y="7005"/>
                  </a:lnTo>
                  <a:lnTo>
                    <a:pt x="3381395" y="10921"/>
                  </a:lnTo>
                  <a:lnTo>
                    <a:pt x="3372446" y="15497"/>
                  </a:lnTo>
                  <a:lnTo>
                    <a:pt x="3362988" y="20252"/>
                  </a:lnTo>
                  <a:lnTo>
                    <a:pt x="3352658" y="24890"/>
                  </a:lnTo>
                  <a:lnTo>
                    <a:pt x="3341431" y="29307"/>
                  </a:lnTo>
                  <a:lnTo>
                    <a:pt x="3329436" y="33499"/>
                  </a:lnTo>
                  <a:lnTo>
                    <a:pt x="3316845" y="37498"/>
                  </a:lnTo>
                  <a:lnTo>
                    <a:pt x="3303813" y="41183"/>
                  </a:lnTo>
                  <a:lnTo>
                    <a:pt x="3290467" y="44286"/>
                  </a:lnTo>
                  <a:lnTo>
                    <a:pt x="3276900" y="46708"/>
                  </a:lnTo>
                  <a:lnTo>
                    <a:pt x="3263181" y="48505"/>
                  </a:lnTo>
                  <a:lnTo>
                    <a:pt x="3249359" y="49795"/>
                  </a:lnTo>
                  <a:lnTo>
                    <a:pt x="3235461" y="50699"/>
                  </a:lnTo>
                  <a:lnTo>
                    <a:pt x="3221347" y="51325"/>
                  </a:lnTo>
                  <a:lnTo>
                    <a:pt x="3206726" y="51754"/>
                  </a:lnTo>
                  <a:lnTo>
                    <a:pt x="3191482" y="52044"/>
                  </a:lnTo>
                  <a:lnTo>
                    <a:pt x="3175821" y="52241"/>
                  </a:lnTo>
                  <a:lnTo>
                    <a:pt x="3160154" y="52374"/>
                  </a:lnTo>
                  <a:lnTo>
                    <a:pt x="3144717" y="52462"/>
                  </a:lnTo>
                  <a:lnTo>
                    <a:pt x="3129249" y="52522"/>
                  </a:lnTo>
                  <a:lnTo>
                    <a:pt x="3113113" y="52562"/>
                  </a:lnTo>
                  <a:lnTo>
                    <a:pt x="3095994" y="52589"/>
                  </a:lnTo>
                  <a:lnTo>
                    <a:pt x="3077902" y="52606"/>
                  </a:lnTo>
                  <a:lnTo>
                    <a:pt x="3058993" y="52618"/>
                  </a:lnTo>
                  <a:lnTo>
                    <a:pt x="3039467" y="52622"/>
                  </a:lnTo>
                  <a:lnTo>
                    <a:pt x="3019982" y="52454"/>
                  </a:lnTo>
                  <a:lnTo>
                    <a:pt x="3001593" y="51809"/>
                  </a:lnTo>
                  <a:lnTo>
                    <a:pt x="2984774" y="50563"/>
                  </a:lnTo>
                  <a:lnTo>
                    <a:pt x="2969008" y="48912"/>
                  </a:lnTo>
                  <a:lnTo>
                    <a:pt x="2953120" y="47265"/>
                  </a:lnTo>
                  <a:lnTo>
                    <a:pt x="2936436" y="45867"/>
                  </a:lnTo>
                  <a:lnTo>
                    <a:pt x="2919278" y="44948"/>
                  </a:lnTo>
                  <a:lnTo>
                    <a:pt x="2902657" y="44788"/>
                  </a:lnTo>
                  <a:lnTo>
                    <a:pt x="2887126" y="45459"/>
                  </a:lnTo>
                  <a:lnTo>
                    <a:pt x="2872272" y="46707"/>
                  </a:lnTo>
                  <a:lnTo>
                    <a:pt x="2857018" y="48076"/>
                  </a:lnTo>
                  <a:lnTo>
                    <a:pt x="2840766" y="49292"/>
                  </a:lnTo>
                  <a:lnTo>
                    <a:pt x="2823731" y="50428"/>
                  </a:lnTo>
                  <a:lnTo>
                    <a:pt x="2806663" y="51797"/>
                  </a:lnTo>
                  <a:lnTo>
                    <a:pt x="2790014" y="53564"/>
                  </a:lnTo>
                  <a:lnTo>
                    <a:pt x="2773426" y="55582"/>
                  </a:lnTo>
                  <a:lnTo>
                    <a:pt x="2755937" y="57484"/>
                  </a:lnTo>
                  <a:lnTo>
                    <a:pt x="2737074" y="59055"/>
                  </a:lnTo>
                  <a:lnTo>
                    <a:pt x="2717321" y="60093"/>
                  </a:lnTo>
                  <a:lnTo>
                    <a:pt x="2697816" y="60332"/>
                  </a:lnTo>
                  <a:lnTo>
                    <a:pt x="2679212" y="59716"/>
                  </a:lnTo>
                  <a:lnTo>
                    <a:pt x="2661653" y="58504"/>
                  </a:lnTo>
                  <a:lnTo>
                    <a:pt x="2645027" y="57159"/>
                  </a:lnTo>
                  <a:lnTo>
                    <a:pt x="2629130" y="55964"/>
                  </a:lnTo>
                  <a:lnTo>
                    <a:pt x="2613285" y="55012"/>
                  </a:lnTo>
                  <a:lnTo>
                    <a:pt x="2596414" y="54299"/>
                  </a:lnTo>
                  <a:lnTo>
                    <a:pt x="2578023" y="53784"/>
                  </a:lnTo>
                  <a:lnTo>
                    <a:pt x="2558616" y="53422"/>
                  </a:lnTo>
                  <a:lnTo>
                    <a:pt x="2539355" y="53172"/>
                  </a:lnTo>
                  <a:lnTo>
                    <a:pt x="2520922" y="52999"/>
                  </a:lnTo>
                  <a:lnTo>
                    <a:pt x="2503480" y="52883"/>
                  </a:lnTo>
                  <a:lnTo>
                    <a:pt x="2486934" y="52804"/>
                  </a:lnTo>
                  <a:lnTo>
                    <a:pt x="2471106" y="52755"/>
                  </a:lnTo>
                  <a:lnTo>
                    <a:pt x="2455816" y="52892"/>
                  </a:lnTo>
                  <a:lnTo>
                    <a:pt x="2440914" y="53516"/>
                  </a:lnTo>
                  <a:lnTo>
                    <a:pt x="2426286" y="54749"/>
                  </a:lnTo>
                  <a:lnTo>
                    <a:pt x="2411847" y="56391"/>
                  </a:lnTo>
                  <a:lnTo>
                    <a:pt x="2397539" y="58032"/>
                  </a:lnTo>
                  <a:lnTo>
                    <a:pt x="2383319" y="59430"/>
                  </a:lnTo>
                  <a:lnTo>
                    <a:pt x="2369159" y="60519"/>
                  </a:lnTo>
                  <a:lnTo>
                    <a:pt x="2355039" y="61325"/>
                  </a:lnTo>
                  <a:lnTo>
                    <a:pt x="2340946" y="61902"/>
                  </a:lnTo>
                  <a:lnTo>
                    <a:pt x="2326871" y="62306"/>
                  </a:lnTo>
                  <a:lnTo>
                    <a:pt x="2312809" y="62585"/>
                  </a:lnTo>
                  <a:lnTo>
                    <a:pt x="2298754" y="62775"/>
                  </a:lnTo>
                  <a:lnTo>
                    <a:pt x="2284706" y="62905"/>
                  </a:lnTo>
                  <a:lnTo>
                    <a:pt x="2270661" y="62992"/>
                  </a:lnTo>
                  <a:lnTo>
                    <a:pt x="2256613" y="63051"/>
                  </a:lnTo>
                  <a:lnTo>
                    <a:pt x="2242399" y="63091"/>
                  </a:lnTo>
                  <a:lnTo>
                    <a:pt x="2227711" y="63117"/>
                  </a:lnTo>
                  <a:lnTo>
                    <a:pt x="2212422" y="63135"/>
                  </a:lnTo>
                  <a:lnTo>
                    <a:pt x="2196731" y="63147"/>
                  </a:lnTo>
                  <a:lnTo>
                    <a:pt x="2181044" y="63154"/>
                  </a:lnTo>
                  <a:lnTo>
                    <a:pt x="2165598" y="63160"/>
                  </a:lnTo>
                  <a:lnTo>
                    <a:pt x="2150294" y="63163"/>
                  </a:lnTo>
                  <a:lnTo>
                    <a:pt x="2134800" y="63166"/>
                  </a:lnTo>
                  <a:lnTo>
                    <a:pt x="2118935" y="63167"/>
                  </a:lnTo>
                  <a:lnTo>
                    <a:pt x="2102839" y="63168"/>
                  </a:lnTo>
                  <a:lnTo>
                    <a:pt x="2086874" y="63169"/>
                  </a:lnTo>
                  <a:lnTo>
                    <a:pt x="2071242" y="63169"/>
                  </a:lnTo>
                  <a:lnTo>
                    <a:pt x="2055981" y="63170"/>
                  </a:lnTo>
                  <a:lnTo>
                    <a:pt x="2041047" y="63170"/>
                  </a:lnTo>
                  <a:lnTo>
                    <a:pt x="2026368" y="63170"/>
                  </a:lnTo>
                  <a:lnTo>
                    <a:pt x="2011712" y="63170"/>
                  </a:lnTo>
                  <a:lnTo>
                    <a:pt x="1996720" y="63170"/>
                  </a:lnTo>
                  <a:lnTo>
                    <a:pt x="1981225" y="63170"/>
                  </a:lnTo>
                  <a:lnTo>
                    <a:pt x="1965392" y="63171"/>
                  </a:lnTo>
                  <a:lnTo>
                    <a:pt x="1949610" y="63171"/>
                  </a:lnTo>
                  <a:lnTo>
                    <a:pt x="1934105" y="63171"/>
                  </a:lnTo>
                  <a:lnTo>
                    <a:pt x="1918931" y="63171"/>
                  </a:lnTo>
                  <a:lnTo>
                    <a:pt x="1904057" y="63171"/>
                  </a:lnTo>
                  <a:lnTo>
                    <a:pt x="1889416" y="63171"/>
                  </a:lnTo>
                  <a:lnTo>
                    <a:pt x="1874788" y="63171"/>
                  </a:lnTo>
                  <a:lnTo>
                    <a:pt x="1859813" y="63171"/>
                  </a:lnTo>
                  <a:lnTo>
                    <a:pt x="1844330" y="63171"/>
                  </a:lnTo>
                  <a:lnTo>
                    <a:pt x="1828505" y="63171"/>
                  </a:lnTo>
                  <a:lnTo>
                    <a:pt x="1812729" y="63171"/>
                  </a:lnTo>
                  <a:lnTo>
                    <a:pt x="1797227" y="63175"/>
                  </a:lnTo>
                  <a:lnTo>
                    <a:pt x="1782056" y="63348"/>
                  </a:lnTo>
                  <a:lnTo>
                    <a:pt x="1767183" y="63996"/>
                  </a:lnTo>
                  <a:lnTo>
                    <a:pt x="1752548" y="65245"/>
                  </a:lnTo>
                  <a:lnTo>
                    <a:pt x="1738093" y="66897"/>
                  </a:lnTo>
                  <a:lnTo>
                    <a:pt x="1723768" y="68546"/>
                  </a:lnTo>
                  <a:lnTo>
                    <a:pt x="1709529" y="69948"/>
                  </a:lnTo>
                  <a:lnTo>
                    <a:pt x="1695184" y="71041"/>
                  </a:lnTo>
                  <a:lnTo>
                    <a:pt x="1680408" y="71850"/>
                  </a:lnTo>
                  <a:lnTo>
                    <a:pt x="1665056" y="72428"/>
                  </a:lnTo>
                  <a:lnTo>
                    <a:pt x="1649152" y="72832"/>
                  </a:lnTo>
                  <a:lnTo>
                    <a:pt x="1632790" y="73112"/>
                  </a:lnTo>
                  <a:lnTo>
                    <a:pt x="1616082" y="73303"/>
                  </a:lnTo>
                  <a:lnTo>
                    <a:pt x="1599286" y="73433"/>
                  </a:lnTo>
                  <a:lnTo>
                    <a:pt x="1582784" y="73520"/>
                  </a:lnTo>
                  <a:lnTo>
                    <a:pt x="1566756" y="73579"/>
                  </a:lnTo>
                  <a:lnTo>
                    <a:pt x="1551043" y="73619"/>
                  </a:lnTo>
                  <a:lnTo>
                    <a:pt x="1535267" y="73645"/>
                  </a:lnTo>
                  <a:lnTo>
                    <a:pt x="1519210" y="73663"/>
                  </a:lnTo>
                  <a:lnTo>
                    <a:pt x="1502983" y="73675"/>
                  </a:lnTo>
                  <a:lnTo>
                    <a:pt x="1486929" y="73683"/>
                  </a:lnTo>
                  <a:lnTo>
                    <a:pt x="1471233" y="73693"/>
                  </a:lnTo>
                  <a:lnTo>
                    <a:pt x="1455760" y="73869"/>
                  </a:lnTo>
                  <a:lnTo>
                    <a:pt x="1440151" y="74520"/>
                  </a:lnTo>
                  <a:lnTo>
                    <a:pt x="1424209" y="75770"/>
                  </a:lnTo>
                  <a:lnTo>
                    <a:pt x="1408062" y="77424"/>
                  </a:lnTo>
                  <a:lnTo>
                    <a:pt x="1392062" y="79073"/>
                  </a:lnTo>
                  <a:lnTo>
                    <a:pt x="1376407" y="80481"/>
                  </a:lnTo>
                  <a:lnTo>
                    <a:pt x="1361131" y="81747"/>
                  </a:lnTo>
                  <a:lnTo>
                    <a:pt x="1346187" y="83203"/>
                  </a:lnTo>
                  <a:lnTo>
                    <a:pt x="1331505" y="85035"/>
                  </a:lnTo>
                  <a:lnTo>
                    <a:pt x="1317018" y="87265"/>
                  </a:lnTo>
                  <a:lnTo>
                    <a:pt x="1302671" y="89841"/>
                  </a:lnTo>
                  <a:lnTo>
                    <a:pt x="1288422" y="92684"/>
                  </a:lnTo>
                  <a:lnTo>
                    <a:pt x="1274241" y="95559"/>
                  </a:lnTo>
                  <a:lnTo>
                    <a:pt x="1260106" y="98103"/>
                  </a:lnTo>
                  <a:lnTo>
                    <a:pt x="1246004" y="100147"/>
                  </a:lnTo>
                  <a:lnTo>
                    <a:pt x="1231922" y="101857"/>
                  </a:lnTo>
                  <a:lnTo>
                    <a:pt x="1217855" y="103620"/>
                  </a:lnTo>
                  <a:lnTo>
                    <a:pt x="1203797" y="105655"/>
                  </a:lnTo>
                  <a:lnTo>
                    <a:pt x="1189746" y="107855"/>
                  </a:lnTo>
                  <a:lnTo>
                    <a:pt x="1175700" y="109878"/>
                  </a:lnTo>
                  <a:lnTo>
                    <a:pt x="1161656" y="111541"/>
                  </a:lnTo>
                  <a:lnTo>
                    <a:pt x="1147614" y="112979"/>
                  </a:lnTo>
                  <a:lnTo>
                    <a:pt x="1133573" y="114552"/>
                  </a:lnTo>
                  <a:lnTo>
                    <a:pt x="1119529" y="116462"/>
                  </a:lnTo>
                  <a:lnTo>
                    <a:pt x="1105317" y="118745"/>
                  </a:lnTo>
                  <a:lnTo>
                    <a:pt x="1090630" y="121356"/>
                  </a:lnTo>
                  <a:lnTo>
                    <a:pt x="1075343" y="124222"/>
                  </a:lnTo>
                  <a:lnTo>
                    <a:pt x="1059652" y="127113"/>
                  </a:lnTo>
                  <a:lnTo>
                    <a:pt x="1043965" y="129668"/>
                  </a:lnTo>
                  <a:lnTo>
                    <a:pt x="1028524" y="131715"/>
                  </a:lnTo>
                  <a:lnTo>
                    <a:pt x="1013394" y="133256"/>
                  </a:lnTo>
                  <a:lnTo>
                    <a:pt x="998548" y="134374"/>
                  </a:lnTo>
                  <a:lnTo>
                    <a:pt x="983931" y="135167"/>
                  </a:lnTo>
                  <a:lnTo>
                    <a:pt x="969488" y="135888"/>
                  </a:lnTo>
                  <a:lnTo>
                    <a:pt x="955171" y="136912"/>
                  </a:lnTo>
                  <a:lnTo>
                    <a:pt x="940937" y="138417"/>
                  </a:lnTo>
                  <a:lnTo>
                    <a:pt x="926597" y="140243"/>
                  </a:lnTo>
                  <a:lnTo>
                    <a:pt x="911823" y="142008"/>
                  </a:lnTo>
                  <a:lnTo>
                    <a:pt x="896477" y="143494"/>
                  </a:lnTo>
                  <a:lnTo>
                    <a:pt x="880747" y="144812"/>
                  </a:lnTo>
                  <a:lnTo>
                    <a:pt x="865034" y="146304"/>
                  </a:lnTo>
                  <a:lnTo>
                    <a:pt x="849575" y="148159"/>
                  </a:lnTo>
                  <a:lnTo>
                    <a:pt x="834433" y="150405"/>
                  </a:lnTo>
                  <a:lnTo>
                    <a:pt x="819579" y="152991"/>
                  </a:lnTo>
                  <a:lnTo>
                    <a:pt x="804957" y="155841"/>
                  </a:lnTo>
                  <a:lnTo>
                    <a:pt x="790511" y="158721"/>
                  </a:lnTo>
                  <a:lnTo>
                    <a:pt x="776191" y="161268"/>
                  </a:lnTo>
                  <a:lnTo>
                    <a:pt x="761960" y="163314"/>
                  </a:lnTo>
                  <a:lnTo>
                    <a:pt x="747792" y="165026"/>
                  </a:lnTo>
                  <a:lnTo>
                    <a:pt x="733665" y="166789"/>
                  </a:lnTo>
                  <a:lnTo>
                    <a:pt x="719568" y="168826"/>
                  </a:lnTo>
                  <a:lnTo>
                    <a:pt x="705490" y="171025"/>
                  </a:lnTo>
                  <a:lnTo>
                    <a:pt x="691425" y="173049"/>
                  </a:lnTo>
                  <a:lnTo>
                    <a:pt x="677369" y="174712"/>
                  </a:lnTo>
                  <a:lnTo>
                    <a:pt x="663319" y="176150"/>
                  </a:lnTo>
                  <a:lnTo>
                    <a:pt x="649273" y="177723"/>
                  </a:lnTo>
                  <a:lnTo>
                    <a:pt x="635230" y="179633"/>
                  </a:lnTo>
                  <a:lnTo>
                    <a:pt x="621188" y="181916"/>
                  </a:lnTo>
                  <a:lnTo>
                    <a:pt x="607148" y="184527"/>
                  </a:lnTo>
                  <a:lnTo>
                    <a:pt x="593109" y="187393"/>
                  </a:lnTo>
                  <a:lnTo>
                    <a:pt x="579069" y="190284"/>
                  </a:lnTo>
                  <a:lnTo>
                    <a:pt x="565031" y="192838"/>
                  </a:lnTo>
                  <a:lnTo>
                    <a:pt x="550988" y="194885"/>
                  </a:lnTo>
                  <a:lnTo>
                    <a:pt x="536777" y="196428"/>
                  </a:lnTo>
                  <a:lnTo>
                    <a:pt x="522090" y="197544"/>
                  </a:lnTo>
                  <a:lnTo>
                    <a:pt x="506803" y="198338"/>
                  </a:lnTo>
                  <a:lnTo>
                    <a:pt x="491112" y="199059"/>
                  </a:lnTo>
                  <a:lnTo>
                    <a:pt x="475426" y="200084"/>
                  </a:lnTo>
                  <a:lnTo>
                    <a:pt x="459985" y="201588"/>
                  </a:lnTo>
                  <a:lnTo>
                    <a:pt x="444855" y="203414"/>
                  </a:lnTo>
                  <a:lnTo>
                    <a:pt x="430009" y="205179"/>
                  </a:lnTo>
                  <a:lnTo>
                    <a:pt x="415388" y="206665"/>
                  </a:lnTo>
                  <a:lnTo>
                    <a:pt x="400772" y="207983"/>
                  </a:lnTo>
                  <a:lnTo>
                    <a:pt x="385806" y="209475"/>
                  </a:lnTo>
                  <a:lnTo>
                    <a:pt x="370328" y="211330"/>
                  </a:lnTo>
                  <a:lnTo>
                    <a:pt x="354508" y="213576"/>
                  </a:lnTo>
                  <a:lnTo>
                    <a:pt x="338734" y="216163"/>
                  </a:lnTo>
                  <a:lnTo>
                    <a:pt x="323230" y="219012"/>
                  </a:lnTo>
                  <a:lnTo>
                    <a:pt x="307887" y="221892"/>
                  </a:lnTo>
                  <a:lnTo>
                    <a:pt x="292366" y="224439"/>
                  </a:lnTo>
                  <a:lnTo>
                    <a:pt x="276483" y="226485"/>
                  </a:lnTo>
                  <a:lnTo>
                    <a:pt x="260376" y="228197"/>
                  </a:lnTo>
                  <a:lnTo>
                    <a:pt x="244402" y="229960"/>
                  </a:lnTo>
                  <a:lnTo>
                    <a:pt x="228765" y="232001"/>
                  </a:lnTo>
                  <a:lnTo>
                    <a:pt x="213501" y="234373"/>
                  </a:lnTo>
                  <a:lnTo>
                    <a:pt x="198565" y="237045"/>
                  </a:lnTo>
                  <a:lnTo>
                    <a:pt x="183888" y="239952"/>
                  </a:lnTo>
                  <a:lnTo>
                    <a:pt x="169405" y="242871"/>
                  </a:lnTo>
                  <a:lnTo>
                    <a:pt x="155060" y="245444"/>
                  </a:lnTo>
                  <a:lnTo>
                    <a:pt x="140813" y="247507"/>
                  </a:lnTo>
                  <a:lnTo>
                    <a:pt x="126633" y="249231"/>
                  </a:lnTo>
                  <a:lnTo>
                    <a:pt x="112499" y="251002"/>
                  </a:lnTo>
                  <a:lnTo>
                    <a:pt x="98396" y="253048"/>
                  </a:lnTo>
                  <a:lnTo>
                    <a:pt x="84315" y="255424"/>
                  </a:lnTo>
                  <a:lnTo>
                    <a:pt x="70248" y="258098"/>
                  </a:lnTo>
                  <a:lnTo>
                    <a:pt x="56209" y="261006"/>
                  </a:lnTo>
                  <a:lnTo>
                    <a:pt x="42801" y="263937"/>
                  </a:lnTo>
                  <a:lnTo>
                    <a:pt x="29891" y="266828"/>
                  </a:lnTo>
                  <a:lnTo>
                    <a:pt x="16346" y="269933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21886" y="1890521"/>
              <a:ext cx="168457" cy="15138"/>
            </a:xfrm>
            <a:custGeom>
              <a:avLst/>
              <a:gdLst/>
              <a:ahLst/>
              <a:cxnLst/>
              <a:rect l="0" t="0" r="0" b="0"/>
              <a:pathLst>
                <a:path w="168457" h="15138">
                  <a:moveTo>
                    <a:pt x="168456" y="4608"/>
                  </a:moveTo>
                  <a:lnTo>
                    <a:pt x="156654" y="1808"/>
                  </a:lnTo>
                  <a:lnTo>
                    <a:pt x="144884" y="306"/>
                  </a:lnTo>
                  <a:lnTo>
                    <a:pt x="131985" y="0"/>
                  </a:lnTo>
                  <a:lnTo>
                    <a:pt x="117791" y="680"/>
                  </a:lnTo>
                  <a:lnTo>
                    <a:pt x="102167" y="2147"/>
                  </a:lnTo>
                  <a:lnTo>
                    <a:pt x="85214" y="4211"/>
                  </a:lnTo>
                  <a:lnTo>
                    <a:pt x="67881" y="6558"/>
                  </a:lnTo>
                  <a:lnTo>
                    <a:pt x="50043" y="8987"/>
                  </a:lnTo>
                  <a:lnTo>
                    <a:pt x="29019" y="11706"/>
                  </a:lnTo>
                  <a:lnTo>
                    <a:pt x="0" y="151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474611" y="1621224"/>
            <a:ext cx="3247648" cy="716103"/>
            <a:chOff x="4474611" y="1621224"/>
            <a:chExt cx="3247648" cy="716103"/>
          </a:xfrm>
        </p:grpSpPr>
        <p:sp>
          <p:nvSpPr>
            <p:cNvPr id="32" name="Freeform 31"/>
            <p:cNvSpPr/>
            <p:nvPr/>
          </p:nvSpPr>
          <p:spPr>
            <a:xfrm>
              <a:off x="4686234" y="1705616"/>
              <a:ext cx="9476" cy="473784"/>
            </a:xfrm>
            <a:custGeom>
              <a:avLst/>
              <a:gdLst/>
              <a:ahLst/>
              <a:cxnLst/>
              <a:rect l="0" t="0" r="0" b="0"/>
              <a:pathLst>
                <a:path w="9476" h="473784">
                  <a:moveTo>
                    <a:pt x="9475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4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1" y="72344"/>
                  </a:lnTo>
                  <a:lnTo>
                    <a:pt x="0" y="85869"/>
                  </a:lnTo>
                  <a:lnTo>
                    <a:pt x="364" y="100083"/>
                  </a:lnTo>
                  <a:lnTo>
                    <a:pt x="1420" y="115046"/>
                  </a:lnTo>
                  <a:lnTo>
                    <a:pt x="2941" y="130518"/>
                  </a:lnTo>
                  <a:lnTo>
                    <a:pt x="4502" y="146057"/>
                  </a:lnTo>
                  <a:lnTo>
                    <a:pt x="5845" y="161402"/>
                  </a:lnTo>
                  <a:lnTo>
                    <a:pt x="6898" y="176639"/>
                  </a:lnTo>
                  <a:lnTo>
                    <a:pt x="7679" y="192089"/>
                  </a:lnTo>
                  <a:lnTo>
                    <a:pt x="8239" y="207924"/>
                  </a:lnTo>
                  <a:lnTo>
                    <a:pt x="8632" y="223999"/>
                  </a:lnTo>
                  <a:lnTo>
                    <a:pt x="8904" y="239952"/>
                  </a:lnTo>
                  <a:lnTo>
                    <a:pt x="9090" y="255574"/>
                  </a:lnTo>
                  <a:lnTo>
                    <a:pt x="9216" y="270829"/>
                  </a:lnTo>
                  <a:lnTo>
                    <a:pt x="9301" y="285759"/>
                  </a:lnTo>
                  <a:lnTo>
                    <a:pt x="9360" y="300440"/>
                  </a:lnTo>
                  <a:lnTo>
                    <a:pt x="9398" y="315267"/>
                  </a:lnTo>
                  <a:lnTo>
                    <a:pt x="9424" y="330906"/>
                  </a:lnTo>
                  <a:lnTo>
                    <a:pt x="9441" y="347649"/>
                  </a:lnTo>
                  <a:lnTo>
                    <a:pt x="9453" y="365134"/>
                  </a:lnTo>
                  <a:lnTo>
                    <a:pt x="9461" y="382564"/>
                  </a:lnTo>
                  <a:lnTo>
                    <a:pt x="9466" y="399458"/>
                  </a:lnTo>
                  <a:lnTo>
                    <a:pt x="9469" y="415289"/>
                  </a:lnTo>
                  <a:lnTo>
                    <a:pt x="9472" y="430979"/>
                  </a:lnTo>
                  <a:lnTo>
                    <a:pt x="9473" y="449019"/>
                  </a:lnTo>
                  <a:lnTo>
                    <a:pt x="9475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74611" y="1621224"/>
              <a:ext cx="402153" cy="294963"/>
            </a:xfrm>
            <a:custGeom>
              <a:avLst/>
              <a:gdLst/>
              <a:ahLst/>
              <a:cxnLst/>
              <a:rect l="0" t="0" r="0" b="0"/>
              <a:pathLst>
                <a:path w="402153" h="294963">
                  <a:moveTo>
                    <a:pt x="0" y="147563"/>
                  </a:moveTo>
                  <a:lnTo>
                    <a:pt x="5868" y="138762"/>
                  </a:lnTo>
                  <a:lnTo>
                    <a:pt x="11433" y="130415"/>
                  </a:lnTo>
                  <a:lnTo>
                    <a:pt x="17236" y="121716"/>
                  </a:lnTo>
                  <a:lnTo>
                    <a:pt x="23490" y="112595"/>
                  </a:lnTo>
                  <a:lnTo>
                    <a:pt x="30468" y="103100"/>
                  </a:lnTo>
                  <a:lnTo>
                    <a:pt x="38253" y="93313"/>
                  </a:lnTo>
                  <a:lnTo>
                    <a:pt x="46928" y="83472"/>
                  </a:lnTo>
                  <a:lnTo>
                    <a:pt x="56656" y="73946"/>
                  </a:lnTo>
                  <a:lnTo>
                    <a:pt x="67427" y="64913"/>
                  </a:lnTo>
                  <a:lnTo>
                    <a:pt x="79253" y="56374"/>
                  </a:lnTo>
                  <a:lnTo>
                    <a:pt x="92247" y="48253"/>
                  </a:lnTo>
                  <a:lnTo>
                    <a:pt x="106355" y="40460"/>
                  </a:lnTo>
                  <a:lnTo>
                    <a:pt x="121235" y="33073"/>
                  </a:lnTo>
                  <a:lnTo>
                    <a:pt x="136368" y="26331"/>
                  </a:lnTo>
                  <a:lnTo>
                    <a:pt x="151435" y="20312"/>
                  </a:lnTo>
                  <a:lnTo>
                    <a:pt x="166313" y="14947"/>
                  </a:lnTo>
                  <a:lnTo>
                    <a:pt x="180989" y="10109"/>
                  </a:lnTo>
                  <a:lnTo>
                    <a:pt x="195491" y="5682"/>
                  </a:lnTo>
                  <a:lnTo>
                    <a:pt x="209857" y="2048"/>
                  </a:lnTo>
                  <a:lnTo>
                    <a:pt x="224124" y="44"/>
                  </a:lnTo>
                  <a:lnTo>
                    <a:pt x="238318" y="0"/>
                  </a:lnTo>
                  <a:lnTo>
                    <a:pt x="252463" y="1938"/>
                  </a:lnTo>
                  <a:lnTo>
                    <a:pt x="266574" y="5830"/>
                  </a:lnTo>
                  <a:lnTo>
                    <a:pt x="280657" y="11451"/>
                  </a:lnTo>
                  <a:lnTo>
                    <a:pt x="294554" y="18461"/>
                  </a:lnTo>
                  <a:lnTo>
                    <a:pt x="307966" y="26520"/>
                  </a:lnTo>
                  <a:lnTo>
                    <a:pt x="320761" y="35337"/>
                  </a:lnTo>
                  <a:lnTo>
                    <a:pt x="332811" y="44525"/>
                  </a:lnTo>
                  <a:lnTo>
                    <a:pt x="343910" y="53611"/>
                  </a:lnTo>
                  <a:lnTo>
                    <a:pt x="354039" y="62359"/>
                  </a:lnTo>
                  <a:lnTo>
                    <a:pt x="363163" y="71047"/>
                  </a:lnTo>
                  <a:lnTo>
                    <a:pt x="371154" y="80333"/>
                  </a:lnTo>
                  <a:lnTo>
                    <a:pt x="378049" y="90545"/>
                  </a:lnTo>
                  <a:lnTo>
                    <a:pt x="384021" y="101524"/>
                  </a:lnTo>
                  <a:lnTo>
                    <a:pt x="389275" y="112820"/>
                  </a:lnTo>
                  <a:lnTo>
                    <a:pt x="393989" y="124129"/>
                  </a:lnTo>
                  <a:lnTo>
                    <a:pt x="397987" y="135486"/>
                  </a:lnTo>
                  <a:lnTo>
                    <a:pt x="400768" y="147170"/>
                  </a:lnTo>
                  <a:lnTo>
                    <a:pt x="402152" y="159324"/>
                  </a:lnTo>
                  <a:lnTo>
                    <a:pt x="402097" y="171944"/>
                  </a:lnTo>
                  <a:lnTo>
                    <a:pt x="400540" y="184954"/>
                  </a:lnTo>
                  <a:lnTo>
                    <a:pt x="397592" y="198257"/>
                  </a:lnTo>
                  <a:lnTo>
                    <a:pt x="393172" y="211446"/>
                  </a:lnTo>
                  <a:lnTo>
                    <a:pt x="386932" y="223841"/>
                  </a:lnTo>
                  <a:lnTo>
                    <a:pt x="378846" y="235137"/>
                  </a:lnTo>
                  <a:lnTo>
                    <a:pt x="369163" y="245365"/>
                  </a:lnTo>
                  <a:lnTo>
                    <a:pt x="358223" y="254702"/>
                  </a:lnTo>
                  <a:lnTo>
                    <a:pt x="346341" y="263347"/>
                  </a:lnTo>
                  <a:lnTo>
                    <a:pt x="333619" y="271154"/>
                  </a:lnTo>
                  <a:lnTo>
                    <a:pt x="319948" y="277654"/>
                  </a:lnTo>
                  <a:lnTo>
                    <a:pt x="305350" y="282696"/>
                  </a:lnTo>
                  <a:lnTo>
                    <a:pt x="290124" y="286422"/>
                  </a:lnTo>
                  <a:lnTo>
                    <a:pt x="274751" y="289089"/>
                  </a:lnTo>
                  <a:lnTo>
                    <a:pt x="259526" y="290958"/>
                  </a:lnTo>
                  <a:lnTo>
                    <a:pt x="244570" y="292251"/>
                  </a:lnTo>
                  <a:lnTo>
                    <a:pt x="228147" y="293276"/>
                  </a:lnTo>
                  <a:lnTo>
                    <a:pt x="205465" y="294128"/>
                  </a:lnTo>
                  <a:lnTo>
                    <a:pt x="168456" y="2949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69466" y="1621388"/>
              <a:ext cx="10514" cy="547483"/>
            </a:xfrm>
            <a:custGeom>
              <a:avLst/>
              <a:gdLst/>
              <a:ahLst/>
              <a:cxnLst/>
              <a:rect l="0" t="0" r="0" b="0"/>
              <a:pathLst>
                <a:path w="10514" h="547483">
                  <a:moveTo>
                    <a:pt x="10513" y="0"/>
                  </a:moveTo>
                  <a:lnTo>
                    <a:pt x="7646" y="11936"/>
                  </a:lnTo>
                  <a:lnTo>
                    <a:pt x="5505" y="24986"/>
                  </a:lnTo>
                  <a:lnTo>
                    <a:pt x="3902" y="40460"/>
                  </a:lnTo>
                  <a:lnTo>
                    <a:pt x="2721" y="57682"/>
                  </a:lnTo>
                  <a:lnTo>
                    <a:pt x="1872" y="75346"/>
                  </a:lnTo>
                  <a:lnTo>
                    <a:pt x="1274" y="92642"/>
                  </a:lnTo>
                  <a:lnTo>
                    <a:pt x="860" y="109289"/>
                  </a:lnTo>
                  <a:lnTo>
                    <a:pt x="576" y="125286"/>
                  </a:lnTo>
                  <a:lnTo>
                    <a:pt x="383" y="140743"/>
                  </a:lnTo>
                  <a:lnTo>
                    <a:pt x="252" y="155952"/>
                  </a:lnTo>
                  <a:lnTo>
                    <a:pt x="163" y="171330"/>
                  </a:lnTo>
                  <a:lnTo>
                    <a:pt x="105" y="187091"/>
                  </a:lnTo>
                  <a:lnTo>
                    <a:pt x="65" y="203105"/>
                  </a:lnTo>
                  <a:lnTo>
                    <a:pt x="38" y="219009"/>
                  </a:lnTo>
                  <a:lnTo>
                    <a:pt x="20" y="234611"/>
                  </a:lnTo>
                  <a:lnTo>
                    <a:pt x="9" y="250359"/>
                  </a:lnTo>
                  <a:lnTo>
                    <a:pt x="1" y="267216"/>
                  </a:lnTo>
                  <a:lnTo>
                    <a:pt x="0" y="285618"/>
                  </a:lnTo>
                  <a:lnTo>
                    <a:pt x="169" y="304876"/>
                  </a:lnTo>
                  <a:lnTo>
                    <a:pt x="815" y="323509"/>
                  </a:lnTo>
                  <a:lnTo>
                    <a:pt x="2062" y="340720"/>
                  </a:lnTo>
                  <a:lnTo>
                    <a:pt x="3714" y="356868"/>
                  </a:lnTo>
                  <a:lnTo>
                    <a:pt x="5362" y="373073"/>
                  </a:lnTo>
                  <a:lnTo>
                    <a:pt x="6763" y="390007"/>
                  </a:lnTo>
                  <a:lnTo>
                    <a:pt x="7856" y="407687"/>
                  </a:lnTo>
                  <a:lnTo>
                    <a:pt x="8664" y="425729"/>
                  </a:lnTo>
                  <a:lnTo>
                    <a:pt x="9242" y="443831"/>
                  </a:lnTo>
                  <a:lnTo>
                    <a:pt x="9647" y="461680"/>
                  </a:lnTo>
                  <a:lnTo>
                    <a:pt x="9971" y="480958"/>
                  </a:lnTo>
                  <a:lnTo>
                    <a:pt x="10243" y="506708"/>
                  </a:lnTo>
                  <a:lnTo>
                    <a:pt x="10513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37485" y="1935390"/>
              <a:ext cx="226764" cy="231688"/>
            </a:xfrm>
            <a:custGeom>
              <a:avLst/>
              <a:gdLst/>
              <a:ahLst/>
              <a:cxnLst/>
              <a:rect l="0" t="0" r="0" b="0"/>
              <a:pathLst>
                <a:path w="226764" h="231688">
                  <a:moveTo>
                    <a:pt x="121478" y="170309"/>
                  </a:moveTo>
                  <a:lnTo>
                    <a:pt x="127346" y="161441"/>
                  </a:lnTo>
                  <a:lnTo>
                    <a:pt x="132911" y="152454"/>
                  </a:lnTo>
                  <a:lnTo>
                    <a:pt x="138700" y="142458"/>
                  </a:lnTo>
                  <a:lnTo>
                    <a:pt x="144435" y="131478"/>
                  </a:lnTo>
                  <a:lnTo>
                    <a:pt x="149469" y="119667"/>
                  </a:lnTo>
                  <a:lnTo>
                    <a:pt x="153486" y="107208"/>
                  </a:lnTo>
                  <a:lnTo>
                    <a:pt x="156337" y="94270"/>
                  </a:lnTo>
                  <a:lnTo>
                    <a:pt x="157879" y="80989"/>
                  </a:lnTo>
                  <a:lnTo>
                    <a:pt x="158162" y="67477"/>
                  </a:lnTo>
                  <a:lnTo>
                    <a:pt x="157064" y="54134"/>
                  </a:lnTo>
                  <a:lnTo>
                    <a:pt x="154207" y="41629"/>
                  </a:lnTo>
                  <a:lnTo>
                    <a:pt x="149541" y="30265"/>
                  </a:lnTo>
                  <a:lnTo>
                    <a:pt x="143138" y="20330"/>
                  </a:lnTo>
                  <a:lnTo>
                    <a:pt x="135020" y="12253"/>
                  </a:lnTo>
                  <a:lnTo>
                    <a:pt x="125379" y="6091"/>
                  </a:lnTo>
                  <a:lnTo>
                    <a:pt x="114669" y="1918"/>
                  </a:lnTo>
                  <a:lnTo>
                    <a:pt x="103498" y="0"/>
                  </a:lnTo>
                  <a:lnTo>
                    <a:pt x="92248" y="272"/>
                  </a:lnTo>
                  <a:lnTo>
                    <a:pt x="81086" y="2723"/>
                  </a:lnTo>
                  <a:lnTo>
                    <a:pt x="70059" y="7558"/>
                  </a:lnTo>
                  <a:lnTo>
                    <a:pt x="59169" y="14662"/>
                  </a:lnTo>
                  <a:lnTo>
                    <a:pt x="48720" y="23667"/>
                  </a:lnTo>
                  <a:lnTo>
                    <a:pt x="39302" y="34144"/>
                  </a:lnTo>
                  <a:lnTo>
                    <a:pt x="31151" y="45706"/>
                  </a:lnTo>
                  <a:lnTo>
                    <a:pt x="24185" y="58044"/>
                  </a:lnTo>
                  <a:lnTo>
                    <a:pt x="18190" y="70923"/>
                  </a:lnTo>
                  <a:lnTo>
                    <a:pt x="12937" y="84176"/>
                  </a:lnTo>
                  <a:lnTo>
                    <a:pt x="8391" y="97685"/>
                  </a:lnTo>
                  <a:lnTo>
                    <a:pt x="4702" y="111368"/>
                  </a:lnTo>
                  <a:lnTo>
                    <a:pt x="1892" y="125162"/>
                  </a:lnTo>
                  <a:lnTo>
                    <a:pt x="173" y="138868"/>
                  </a:lnTo>
                  <a:lnTo>
                    <a:pt x="0" y="152151"/>
                  </a:lnTo>
                  <a:lnTo>
                    <a:pt x="1481" y="164859"/>
                  </a:lnTo>
                  <a:lnTo>
                    <a:pt x="4425" y="176851"/>
                  </a:lnTo>
                  <a:lnTo>
                    <a:pt x="8536" y="187913"/>
                  </a:lnTo>
                  <a:lnTo>
                    <a:pt x="13526" y="198016"/>
                  </a:lnTo>
                  <a:lnTo>
                    <a:pt x="19314" y="207123"/>
                  </a:lnTo>
                  <a:lnTo>
                    <a:pt x="26022" y="215102"/>
                  </a:lnTo>
                  <a:lnTo>
                    <a:pt x="33640" y="221977"/>
                  </a:lnTo>
                  <a:lnTo>
                    <a:pt x="41873" y="227425"/>
                  </a:lnTo>
                  <a:lnTo>
                    <a:pt x="50244" y="230730"/>
                  </a:lnTo>
                  <a:lnTo>
                    <a:pt x="58472" y="231687"/>
                  </a:lnTo>
                  <a:lnTo>
                    <a:pt x="66623" y="230379"/>
                  </a:lnTo>
                  <a:lnTo>
                    <a:pt x="75010" y="226918"/>
                  </a:lnTo>
                  <a:lnTo>
                    <a:pt x="83791" y="221587"/>
                  </a:lnTo>
                  <a:lnTo>
                    <a:pt x="92656" y="214602"/>
                  </a:lnTo>
                  <a:lnTo>
                    <a:pt x="100927" y="206027"/>
                  </a:lnTo>
                  <a:lnTo>
                    <a:pt x="108265" y="196042"/>
                  </a:lnTo>
                  <a:lnTo>
                    <a:pt x="114496" y="184917"/>
                  </a:lnTo>
                  <a:lnTo>
                    <a:pt x="119458" y="172925"/>
                  </a:lnTo>
                  <a:lnTo>
                    <a:pt x="123226" y="160371"/>
                  </a:lnTo>
                  <a:lnTo>
                    <a:pt x="126911" y="149787"/>
                  </a:lnTo>
                  <a:lnTo>
                    <a:pt x="131459" y="144776"/>
                  </a:lnTo>
                  <a:lnTo>
                    <a:pt x="136266" y="145211"/>
                  </a:lnTo>
                  <a:lnTo>
                    <a:pt x="141317" y="149445"/>
                  </a:lnTo>
                  <a:lnTo>
                    <a:pt x="146725" y="155900"/>
                  </a:lnTo>
                  <a:lnTo>
                    <a:pt x="152510" y="163339"/>
                  </a:lnTo>
                  <a:lnTo>
                    <a:pt x="158624" y="171071"/>
                  </a:lnTo>
                  <a:lnTo>
                    <a:pt x="164999" y="178786"/>
                  </a:lnTo>
                  <a:lnTo>
                    <a:pt x="171569" y="186380"/>
                  </a:lnTo>
                  <a:lnTo>
                    <a:pt x="178278" y="193824"/>
                  </a:lnTo>
                  <a:lnTo>
                    <a:pt x="185168" y="200640"/>
                  </a:lnTo>
                  <a:lnTo>
                    <a:pt x="193255" y="206450"/>
                  </a:lnTo>
                  <a:lnTo>
                    <a:pt x="205483" y="210646"/>
                  </a:lnTo>
                  <a:lnTo>
                    <a:pt x="226763" y="2124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88909" y="1960159"/>
              <a:ext cx="407009" cy="248975"/>
            </a:xfrm>
            <a:custGeom>
              <a:avLst/>
              <a:gdLst/>
              <a:ahLst/>
              <a:cxnLst/>
              <a:rect l="0" t="0" r="0" b="0"/>
              <a:pathLst>
                <a:path w="407009" h="248975">
                  <a:moveTo>
                    <a:pt x="17453" y="61312"/>
                  </a:moveTo>
                  <a:lnTo>
                    <a:pt x="17520" y="75847"/>
                  </a:lnTo>
                  <a:lnTo>
                    <a:pt x="18161" y="88478"/>
                  </a:lnTo>
                  <a:lnTo>
                    <a:pt x="19453" y="100392"/>
                  </a:lnTo>
                  <a:lnTo>
                    <a:pt x="21139" y="112219"/>
                  </a:lnTo>
                  <a:lnTo>
                    <a:pt x="22807" y="124708"/>
                  </a:lnTo>
                  <a:lnTo>
                    <a:pt x="24225" y="138192"/>
                  </a:lnTo>
                  <a:lnTo>
                    <a:pt x="25496" y="152340"/>
                  </a:lnTo>
                  <a:lnTo>
                    <a:pt x="26955" y="166379"/>
                  </a:lnTo>
                  <a:lnTo>
                    <a:pt x="28783" y="179862"/>
                  </a:lnTo>
                  <a:lnTo>
                    <a:pt x="30842" y="192847"/>
                  </a:lnTo>
                  <a:lnTo>
                    <a:pt x="32770" y="205705"/>
                  </a:lnTo>
                  <a:lnTo>
                    <a:pt x="34323" y="218620"/>
                  </a:lnTo>
                  <a:lnTo>
                    <a:pt x="34031" y="229310"/>
                  </a:lnTo>
                  <a:lnTo>
                    <a:pt x="30963" y="233981"/>
                  </a:lnTo>
                  <a:lnTo>
                    <a:pt x="26928" y="232229"/>
                  </a:lnTo>
                  <a:lnTo>
                    <a:pt x="22785" y="225472"/>
                  </a:lnTo>
                  <a:lnTo>
                    <a:pt x="18749" y="215524"/>
                  </a:lnTo>
                  <a:lnTo>
                    <a:pt x="14845" y="204128"/>
                  </a:lnTo>
                  <a:lnTo>
                    <a:pt x="11057" y="192316"/>
                  </a:lnTo>
                  <a:lnTo>
                    <a:pt x="7524" y="180067"/>
                  </a:lnTo>
                  <a:lnTo>
                    <a:pt x="4526" y="166612"/>
                  </a:lnTo>
                  <a:lnTo>
                    <a:pt x="2181" y="151589"/>
                  </a:lnTo>
                  <a:lnTo>
                    <a:pt x="607" y="135390"/>
                  </a:lnTo>
                  <a:lnTo>
                    <a:pt x="0" y="118886"/>
                  </a:lnTo>
                  <a:lnTo>
                    <a:pt x="376" y="102636"/>
                  </a:lnTo>
                  <a:lnTo>
                    <a:pt x="1764" y="86994"/>
                  </a:lnTo>
                  <a:lnTo>
                    <a:pt x="4291" y="72270"/>
                  </a:lnTo>
                  <a:lnTo>
                    <a:pt x="7921" y="58529"/>
                  </a:lnTo>
                  <a:lnTo>
                    <a:pt x="12646" y="45982"/>
                  </a:lnTo>
                  <a:lnTo>
                    <a:pt x="18565" y="35066"/>
                  </a:lnTo>
                  <a:lnTo>
                    <a:pt x="25622" y="25876"/>
                  </a:lnTo>
                  <a:lnTo>
                    <a:pt x="33631" y="18533"/>
                  </a:lnTo>
                  <a:lnTo>
                    <a:pt x="42377" y="13340"/>
                  </a:lnTo>
                  <a:lnTo>
                    <a:pt x="51661" y="10264"/>
                  </a:lnTo>
                  <a:lnTo>
                    <a:pt x="61166" y="9315"/>
                  </a:lnTo>
                  <a:lnTo>
                    <a:pt x="70466" y="10714"/>
                  </a:lnTo>
                  <a:lnTo>
                    <a:pt x="79348" y="14358"/>
                  </a:lnTo>
                  <a:lnTo>
                    <a:pt x="87787" y="19887"/>
                  </a:lnTo>
                  <a:lnTo>
                    <a:pt x="95841" y="26877"/>
                  </a:lnTo>
                  <a:lnTo>
                    <a:pt x="103589" y="34945"/>
                  </a:lnTo>
                  <a:lnTo>
                    <a:pt x="110947" y="43783"/>
                  </a:lnTo>
                  <a:lnTo>
                    <a:pt x="117669" y="53160"/>
                  </a:lnTo>
                  <a:lnTo>
                    <a:pt x="123674" y="62908"/>
                  </a:lnTo>
                  <a:lnTo>
                    <a:pt x="129030" y="72910"/>
                  </a:lnTo>
                  <a:lnTo>
                    <a:pt x="133862" y="83085"/>
                  </a:lnTo>
                  <a:lnTo>
                    <a:pt x="138299" y="93376"/>
                  </a:lnTo>
                  <a:lnTo>
                    <a:pt x="142449" y="103746"/>
                  </a:lnTo>
                  <a:lnTo>
                    <a:pt x="146396" y="114168"/>
                  </a:lnTo>
                  <a:lnTo>
                    <a:pt x="150203" y="124635"/>
                  </a:lnTo>
                  <a:lnTo>
                    <a:pt x="153914" y="135461"/>
                  </a:lnTo>
                  <a:lnTo>
                    <a:pt x="157559" y="147255"/>
                  </a:lnTo>
                  <a:lnTo>
                    <a:pt x="161159" y="160260"/>
                  </a:lnTo>
                  <a:lnTo>
                    <a:pt x="164730" y="174080"/>
                  </a:lnTo>
                  <a:lnTo>
                    <a:pt x="168279" y="187895"/>
                  </a:lnTo>
                  <a:lnTo>
                    <a:pt x="171801" y="201150"/>
                  </a:lnTo>
                  <a:lnTo>
                    <a:pt x="174764" y="211146"/>
                  </a:lnTo>
                  <a:lnTo>
                    <a:pt x="176748" y="214488"/>
                  </a:lnTo>
                  <a:lnTo>
                    <a:pt x="178408" y="211971"/>
                  </a:lnTo>
                  <a:lnTo>
                    <a:pt x="180391" y="205723"/>
                  </a:lnTo>
                  <a:lnTo>
                    <a:pt x="183177" y="197786"/>
                  </a:lnTo>
                  <a:lnTo>
                    <a:pt x="186909" y="189372"/>
                  </a:lnTo>
                  <a:lnTo>
                    <a:pt x="191666" y="181188"/>
                  </a:lnTo>
                  <a:lnTo>
                    <a:pt x="197591" y="173722"/>
                  </a:lnTo>
                  <a:lnTo>
                    <a:pt x="204647" y="167125"/>
                  </a:lnTo>
                  <a:lnTo>
                    <a:pt x="212821" y="161327"/>
                  </a:lnTo>
                  <a:lnTo>
                    <a:pt x="222208" y="156177"/>
                  </a:lnTo>
                  <a:lnTo>
                    <a:pt x="232740" y="151508"/>
                  </a:lnTo>
                  <a:lnTo>
                    <a:pt x="244066" y="146857"/>
                  </a:lnTo>
                  <a:lnTo>
                    <a:pt x="255659" y="141507"/>
                  </a:lnTo>
                  <a:lnTo>
                    <a:pt x="267195" y="135127"/>
                  </a:lnTo>
                  <a:lnTo>
                    <a:pt x="278550" y="127889"/>
                  </a:lnTo>
                  <a:lnTo>
                    <a:pt x="289707" y="120267"/>
                  </a:lnTo>
                  <a:lnTo>
                    <a:pt x="300690" y="112586"/>
                  </a:lnTo>
                  <a:lnTo>
                    <a:pt x="311369" y="104989"/>
                  </a:lnTo>
                  <a:lnTo>
                    <a:pt x="321476" y="97517"/>
                  </a:lnTo>
                  <a:lnTo>
                    <a:pt x="330896" y="90152"/>
                  </a:lnTo>
                  <a:lnTo>
                    <a:pt x="339359" y="82546"/>
                  </a:lnTo>
                  <a:lnTo>
                    <a:pt x="346367" y="74061"/>
                  </a:lnTo>
                  <a:lnTo>
                    <a:pt x="351771" y="64428"/>
                  </a:lnTo>
                  <a:lnTo>
                    <a:pt x="355418" y="54024"/>
                  </a:lnTo>
                  <a:lnTo>
                    <a:pt x="356974" y="43654"/>
                  </a:lnTo>
                  <a:lnTo>
                    <a:pt x="356459" y="33797"/>
                  </a:lnTo>
                  <a:lnTo>
                    <a:pt x="354014" y="24741"/>
                  </a:lnTo>
                  <a:lnTo>
                    <a:pt x="349715" y="16738"/>
                  </a:lnTo>
                  <a:lnTo>
                    <a:pt x="343789" y="9819"/>
                  </a:lnTo>
                  <a:lnTo>
                    <a:pt x="336559" y="4326"/>
                  </a:lnTo>
                  <a:lnTo>
                    <a:pt x="328344" y="984"/>
                  </a:lnTo>
                  <a:lnTo>
                    <a:pt x="319415" y="0"/>
                  </a:lnTo>
                  <a:lnTo>
                    <a:pt x="309981" y="1287"/>
                  </a:lnTo>
                  <a:lnTo>
                    <a:pt x="300196" y="4734"/>
                  </a:lnTo>
                  <a:lnTo>
                    <a:pt x="290174" y="10046"/>
                  </a:lnTo>
                  <a:lnTo>
                    <a:pt x="280157" y="16679"/>
                  </a:lnTo>
                  <a:lnTo>
                    <a:pt x="270504" y="23952"/>
                  </a:lnTo>
                  <a:lnTo>
                    <a:pt x="261381" y="31436"/>
                  </a:lnTo>
                  <a:lnTo>
                    <a:pt x="252780" y="39255"/>
                  </a:lnTo>
                  <a:lnTo>
                    <a:pt x="244616" y="47948"/>
                  </a:lnTo>
                  <a:lnTo>
                    <a:pt x="236798" y="57763"/>
                  </a:lnTo>
                  <a:lnTo>
                    <a:pt x="229564" y="68644"/>
                  </a:lnTo>
                  <a:lnTo>
                    <a:pt x="223457" y="80406"/>
                  </a:lnTo>
                  <a:lnTo>
                    <a:pt x="218683" y="92842"/>
                  </a:lnTo>
                  <a:lnTo>
                    <a:pt x="215137" y="105769"/>
                  </a:lnTo>
                  <a:lnTo>
                    <a:pt x="212592" y="119047"/>
                  </a:lnTo>
                  <a:lnTo>
                    <a:pt x="210814" y="132563"/>
                  </a:lnTo>
                  <a:lnTo>
                    <a:pt x="209923" y="146077"/>
                  </a:lnTo>
                  <a:lnTo>
                    <a:pt x="210374" y="159231"/>
                  </a:lnTo>
                  <a:lnTo>
                    <a:pt x="212315" y="171853"/>
                  </a:lnTo>
                  <a:lnTo>
                    <a:pt x="215923" y="183787"/>
                  </a:lnTo>
                  <a:lnTo>
                    <a:pt x="221551" y="194808"/>
                  </a:lnTo>
                  <a:lnTo>
                    <a:pt x="229193" y="204890"/>
                  </a:lnTo>
                  <a:lnTo>
                    <a:pt x="238563" y="214152"/>
                  </a:lnTo>
                  <a:lnTo>
                    <a:pt x="249286" y="222768"/>
                  </a:lnTo>
                  <a:lnTo>
                    <a:pt x="261009" y="230888"/>
                  </a:lnTo>
                  <a:lnTo>
                    <a:pt x="273285" y="238156"/>
                  </a:lnTo>
                  <a:lnTo>
                    <a:pt x="285590" y="243754"/>
                  </a:lnTo>
                  <a:lnTo>
                    <a:pt x="297644" y="247365"/>
                  </a:lnTo>
                  <a:lnTo>
                    <a:pt x="309533" y="248974"/>
                  </a:lnTo>
                  <a:lnTo>
                    <a:pt x="321590" y="248617"/>
                  </a:lnTo>
                  <a:lnTo>
                    <a:pt x="333992" y="246523"/>
                  </a:lnTo>
                  <a:lnTo>
                    <a:pt x="346442" y="243034"/>
                  </a:lnTo>
                  <a:lnTo>
                    <a:pt x="358274" y="238492"/>
                  </a:lnTo>
                  <a:lnTo>
                    <a:pt x="369152" y="233194"/>
                  </a:lnTo>
                  <a:lnTo>
                    <a:pt x="378774" y="227670"/>
                  </a:lnTo>
                  <a:lnTo>
                    <a:pt x="387661" y="222145"/>
                  </a:lnTo>
                  <a:lnTo>
                    <a:pt x="396590" y="216139"/>
                  </a:lnTo>
                  <a:lnTo>
                    <a:pt x="407008" y="2087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19266" y="1916186"/>
              <a:ext cx="185432" cy="263214"/>
            </a:xfrm>
            <a:custGeom>
              <a:avLst/>
              <a:gdLst/>
              <a:ahLst/>
              <a:cxnLst/>
              <a:rect l="0" t="0" r="0" b="0"/>
              <a:pathLst>
                <a:path w="185432" h="263214">
                  <a:moveTo>
                    <a:pt x="145107" y="0"/>
                  </a:moveTo>
                  <a:lnTo>
                    <a:pt x="130572" y="134"/>
                  </a:lnTo>
                  <a:lnTo>
                    <a:pt x="117941" y="1414"/>
                  </a:lnTo>
                  <a:lnTo>
                    <a:pt x="106036" y="4008"/>
                  </a:lnTo>
                  <a:lnTo>
                    <a:pt x="94555" y="7727"/>
                  </a:lnTo>
                  <a:lnTo>
                    <a:pt x="83363" y="12360"/>
                  </a:lnTo>
                  <a:lnTo>
                    <a:pt x="72380" y="17693"/>
                  </a:lnTo>
                  <a:lnTo>
                    <a:pt x="61710" y="23540"/>
                  </a:lnTo>
                  <a:lnTo>
                    <a:pt x="51617" y="29754"/>
                  </a:lnTo>
                  <a:lnTo>
                    <a:pt x="42196" y="36230"/>
                  </a:lnTo>
                  <a:lnTo>
                    <a:pt x="33396" y="43051"/>
                  </a:lnTo>
                  <a:lnTo>
                    <a:pt x="25098" y="50468"/>
                  </a:lnTo>
                  <a:lnTo>
                    <a:pt x="17195" y="58572"/>
                  </a:lnTo>
                  <a:lnTo>
                    <a:pt x="10074" y="67303"/>
                  </a:lnTo>
                  <a:lnTo>
                    <a:pt x="4576" y="76543"/>
                  </a:lnTo>
                  <a:lnTo>
                    <a:pt x="1046" y="86154"/>
                  </a:lnTo>
                  <a:lnTo>
                    <a:pt x="0" y="95539"/>
                  </a:lnTo>
                  <a:lnTo>
                    <a:pt x="2333" y="103695"/>
                  </a:lnTo>
                  <a:lnTo>
                    <a:pt x="8203" y="110173"/>
                  </a:lnTo>
                  <a:lnTo>
                    <a:pt x="17008" y="115029"/>
                  </a:lnTo>
                  <a:lnTo>
                    <a:pt x="27801" y="118536"/>
                  </a:lnTo>
                  <a:lnTo>
                    <a:pt x="39828" y="121012"/>
                  </a:lnTo>
                  <a:lnTo>
                    <a:pt x="52609" y="122899"/>
                  </a:lnTo>
                  <a:lnTo>
                    <a:pt x="65852" y="124722"/>
                  </a:lnTo>
                  <a:lnTo>
                    <a:pt x="79377" y="126775"/>
                  </a:lnTo>
                  <a:lnTo>
                    <a:pt x="92913" y="129142"/>
                  </a:lnTo>
                  <a:lnTo>
                    <a:pt x="106089" y="131803"/>
                  </a:lnTo>
                  <a:lnTo>
                    <a:pt x="118729" y="134713"/>
                  </a:lnTo>
                  <a:lnTo>
                    <a:pt x="130677" y="138141"/>
                  </a:lnTo>
                  <a:lnTo>
                    <a:pt x="141709" y="142652"/>
                  </a:lnTo>
                  <a:lnTo>
                    <a:pt x="151794" y="148466"/>
                  </a:lnTo>
                  <a:lnTo>
                    <a:pt x="160889" y="155490"/>
                  </a:lnTo>
                  <a:lnTo>
                    <a:pt x="168859" y="163500"/>
                  </a:lnTo>
                  <a:lnTo>
                    <a:pt x="175729" y="172254"/>
                  </a:lnTo>
                  <a:lnTo>
                    <a:pt x="181173" y="181386"/>
                  </a:lnTo>
                  <a:lnTo>
                    <a:pt x="184476" y="190428"/>
                  </a:lnTo>
                  <a:lnTo>
                    <a:pt x="185431" y="199129"/>
                  </a:lnTo>
                  <a:lnTo>
                    <a:pt x="184122" y="207274"/>
                  </a:lnTo>
                  <a:lnTo>
                    <a:pt x="180661" y="214598"/>
                  </a:lnTo>
                  <a:lnTo>
                    <a:pt x="175328" y="221048"/>
                  </a:lnTo>
                  <a:lnTo>
                    <a:pt x="168344" y="226889"/>
                  </a:lnTo>
                  <a:lnTo>
                    <a:pt x="159769" y="232586"/>
                  </a:lnTo>
                  <a:lnTo>
                    <a:pt x="149784" y="238417"/>
                  </a:lnTo>
                  <a:lnTo>
                    <a:pt x="138658" y="244148"/>
                  </a:lnTo>
                  <a:lnTo>
                    <a:pt x="126667" y="249165"/>
                  </a:lnTo>
                  <a:lnTo>
                    <a:pt x="114063" y="253168"/>
                  </a:lnTo>
                  <a:lnTo>
                    <a:pt x="101640" y="256184"/>
                  </a:lnTo>
                  <a:lnTo>
                    <a:pt x="89506" y="258692"/>
                  </a:lnTo>
                  <a:lnTo>
                    <a:pt x="76602" y="260909"/>
                  </a:lnTo>
                  <a:lnTo>
                    <a:pt x="60879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48601" y="2158342"/>
              <a:ext cx="69014" cy="168457"/>
            </a:xfrm>
            <a:custGeom>
              <a:avLst/>
              <a:gdLst/>
              <a:ahLst/>
              <a:cxnLst/>
              <a:rect l="0" t="0" r="0" b="0"/>
              <a:pathLst>
                <a:path w="69014" h="168457">
                  <a:moveTo>
                    <a:pt x="42114" y="0"/>
                  </a:moveTo>
                  <a:lnTo>
                    <a:pt x="47914" y="8868"/>
                  </a:lnTo>
                  <a:lnTo>
                    <a:pt x="52838" y="17855"/>
                  </a:lnTo>
                  <a:lnTo>
                    <a:pt x="57336" y="27850"/>
                  </a:lnTo>
                  <a:lnTo>
                    <a:pt x="61384" y="38831"/>
                  </a:lnTo>
                  <a:lnTo>
                    <a:pt x="64750" y="50642"/>
                  </a:lnTo>
                  <a:lnTo>
                    <a:pt x="67349" y="63096"/>
                  </a:lnTo>
                  <a:lnTo>
                    <a:pt x="68930" y="75861"/>
                  </a:lnTo>
                  <a:lnTo>
                    <a:pt x="69013" y="88494"/>
                  </a:lnTo>
                  <a:lnTo>
                    <a:pt x="67467" y="100753"/>
                  </a:lnTo>
                  <a:lnTo>
                    <a:pt x="64311" y="112270"/>
                  </a:lnTo>
                  <a:lnTo>
                    <a:pt x="59526" y="122479"/>
                  </a:lnTo>
                  <a:lnTo>
                    <a:pt x="53276" y="131196"/>
                  </a:lnTo>
                  <a:lnTo>
                    <a:pt x="45907" y="138607"/>
                  </a:lnTo>
                  <a:lnTo>
                    <a:pt x="36932" y="145916"/>
                  </a:lnTo>
                  <a:lnTo>
                    <a:pt x="23329" y="15488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80269" y="1674031"/>
              <a:ext cx="1" cy="526425"/>
            </a:xfrm>
            <a:custGeom>
              <a:avLst/>
              <a:gdLst/>
              <a:ahLst/>
              <a:cxnLst/>
              <a:rect l="0" t="0" r="0" b="0"/>
              <a:pathLst>
                <a:path w="1" h="52642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82"/>
                  </a:lnTo>
                  <a:lnTo>
                    <a:pt x="0" y="95522"/>
                  </a:lnTo>
                  <a:lnTo>
                    <a:pt x="0" y="110019"/>
                  </a:lnTo>
                  <a:lnTo>
                    <a:pt x="0" y="125185"/>
                  </a:lnTo>
                  <a:lnTo>
                    <a:pt x="0" y="141134"/>
                  </a:lnTo>
                  <a:lnTo>
                    <a:pt x="0" y="158057"/>
                  </a:lnTo>
                  <a:lnTo>
                    <a:pt x="0" y="175959"/>
                  </a:lnTo>
                  <a:lnTo>
                    <a:pt x="0" y="194541"/>
                  </a:lnTo>
                  <a:lnTo>
                    <a:pt x="0" y="213314"/>
                  </a:lnTo>
                  <a:lnTo>
                    <a:pt x="0" y="231977"/>
                  </a:lnTo>
                  <a:lnTo>
                    <a:pt x="0" y="250422"/>
                  </a:lnTo>
                  <a:lnTo>
                    <a:pt x="0" y="268647"/>
                  </a:lnTo>
                  <a:lnTo>
                    <a:pt x="0" y="286685"/>
                  </a:lnTo>
                  <a:lnTo>
                    <a:pt x="0" y="304578"/>
                  </a:lnTo>
                  <a:lnTo>
                    <a:pt x="0" y="322366"/>
                  </a:lnTo>
                  <a:lnTo>
                    <a:pt x="0" y="340073"/>
                  </a:lnTo>
                  <a:lnTo>
                    <a:pt x="0" y="357560"/>
                  </a:lnTo>
                  <a:lnTo>
                    <a:pt x="0" y="374535"/>
                  </a:lnTo>
                  <a:lnTo>
                    <a:pt x="0" y="390885"/>
                  </a:lnTo>
                  <a:lnTo>
                    <a:pt x="0" y="406814"/>
                  </a:lnTo>
                  <a:lnTo>
                    <a:pt x="0" y="422737"/>
                  </a:lnTo>
                  <a:lnTo>
                    <a:pt x="0" y="438883"/>
                  </a:lnTo>
                  <a:lnTo>
                    <a:pt x="0" y="454946"/>
                  </a:lnTo>
                  <a:lnTo>
                    <a:pt x="0" y="471953"/>
                  </a:lnTo>
                  <a:lnTo>
                    <a:pt x="0" y="493640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90756" y="1831958"/>
              <a:ext cx="336914" cy="63172"/>
            </a:xfrm>
            <a:custGeom>
              <a:avLst/>
              <a:gdLst/>
              <a:ahLst/>
              <a:cxnLst/>
              <a:rect l="0" t="0" r="0" b="0"/>
              <a:pathLst>
                <a:path w="336914" h="63172">
                  <a:moveTo>
                    <a:pt x="336913" y="0"/>
                  </a:moveTo>
                  <a:lnTo>
                    <a:pt x="328044" y="2934"/>
                  </a:lnTo>
                  <a:lnTo>
                    <a:pt x="319057" y="5716"/>
                  </a:lnTo>
                  <a:lnTo>
                    <a:pt x="309067" y="8616"/>
                  </a:lnTo>
                  <a:lnTo>
                    <a:pt x="298259" y="11656"/>
                  </a:lnTo>
                  <a:lnTo>
                    <a:pt x="287096" y="14821"/>
                  </a:lnTo>
                  <a:lnTo>
                    <a:pt x="275890" y="18085"/>
                  </a:lnTo>
                  <a:lnTo>
                    <a:pt x="264778" y="21423"/>
                  </a:lnTo>
                  <a:lnTo>
                    <a:pt x="253794" y="24814"/>
                  </a:lnTo>
                  <a:lnTo>
                    <a:pt x="242928" y="28243"/>
                  </a:lnTo>
                  <a:lnTo>
                    <a:pt x="232158" y="31698"/>
                  </a:lnTo>
                  <a:lnTo>
                    <a:pt x="221461" y="35170"/>
                  </a:lnTo>
                  <a:lnTo>
                    <a:pt x="210797" y="38655"/>
                  </a:lnTo>
                  <a:lnTo>
                    <a:pt x="199497" y="42148"/>
                  </a:lnTo>
                  <a:lnTo>
                    <a:pt x="186321" y="45646"/>
                  </a:lnTo>
                  <a:lnTo>
                    <a:pt x="170748" y="49144"/>
                  </a:lnTo>
                  <a:lnTo>
                    <a:pt x="153066" y="52475"/>
                  </a:lnTo>
                  <a:lnTo>
                    <a:pt x="133983" y="55333"/>
                  </a:lnTo>
                  <a:lnTo>
                    <a:pt x="114086" y="57587"/>
                  </a:lnTo>
                  <a:lnTo>
                    <a:pt x="94061" y="59273"/>
                  </a:lnTo>
                  <a:lnTo>
                    <a:pt x="72484" y="60670"/>
                  </a:lnTo>
                  <a:lnTo>
                    <a:pt x="44115" y="618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93712" y="1905658"/>
              <a:ext cx="191884" cy="294811"/>
            </a:xfrm>
            <a:custGeom>
              <a:avLst/>
              <a:gdLst/>
              <a:ahLst/>
              <a:cxnLst/>
              <a:rect l="0" t="0" r="0" b="0"/>
              <a:pathLst>
                <a:path w="191884" h="294811">
                  <a:moveTo>
                    <a:pt x="23428" y="63171"/>
                  </a:moveTo>
                  <a:lnTo>
                    <a:pt x="23494" y="74839"/>
                  </a:lnTo>
                  <a:lnTo>
                    <a:pt x="24135" y="85328"/>
                  </a:lnTo>
                  <a:lnTo>
                    <a:pt x="25431" y="95643"/>
                  </a:lnTo>
                  <a:lnTo>
                    <a:pt x="27291" y="106463"/>
                  </a:lnTo>
                  <a:lnTo>
                    <a:pt x="29608" y="118751"/>
                  </a:lnTo>
                  <a:lnTo>
                    <a:pt x="32274" y="132896"/>
                  </a:lnTo>
                  <a:lnTo>
                    <a:pt x="35198" y="148628"/>
                  </a:lnTo>
                  <a:lnTo>
                    <a:pt x="38305" y="165327"/>
                  </a:lnTo>
                  <a:lnTo>
                    <a:pt x="41540" y="182517"/>
                  </a:lnTo>
                  <a:lnTo>
                    <a:pt x="44864" y="199769"/>
                  </a:lnTo>
                  <a:lnTo>
                    <a:pt x="48249" y="216644"/>
                  </a:lnTo>
                  <a:lnTo>
                    <a:pt x="51665" y="232945"/>
                  </a:lnTo>
                  <a:lnTo>
                    <a:pt x="54772" y="248516"/>
                  </a:lnTo>
                  <a:lnTo>
                    <a:pt x="56947" y="263141"/>
                  </a:lnTo>
                  <a:lnTo>
                    <a:pt x="57902" y="276755"/>
                  </a:lnTo>
                  <a:lnTo>
                    <a:pt x="56926" y="287992"/>
                  </a:lnTo>
                  <a:lnTo>
                    <a:pt x="53655" y="294272"/>
                  </a:lnTo>
                  <a:lnTo>
                    <a:pt x="49139" y="294810"/>
                  </a:lnTo>
                  <a:lnTo>
                    <a:pt x="43899" y="290345"/>
                  </a:lnTo>
                  <a:lnTo>
                    <a:pt x="38152" y="282011"/>
                  </a:lnTo>
                  <a:lnTo>
                    <a:pt x="32198" y="271013"/>
                  </a:lnTo>
                  <a:lnTo>
                    <a:pt x="26448" y="258480"/>
                  </a:lnTo>
                  <a:lnTo>
                    <a:pt x="21108" y="245158"/>
                  </a:lnTo>
                  <a:lnTo>
                    <a:pt x="16205" y="231615"/>
                  </a:lnTo>
                  <a:lnTo>
                    <a:pt x="11679" y="218364"/>
                  </a:lnTo>
                  <a:lnTo>
                    <a:pt x="7458" y="205624"/>
                  </a:lnTo>
                  <a:lnTo>
                    <a:pt x="3792" y="193083"/>
                  </a:lnTo>
                  <a:lnTo>
                    <a:pt x="1234" y="180047"/>
                  </a:lnTo>
                  <a:lnTo>
                    <a:pt x="0" y="166160"/>
                  </a:lnTo>
                  <a:lnTo>
                    <a:pt x="155" y="151558"/>
                  </a:lnTo>
                  <a:lnTo>
                    <a:pt x="1779" y="136675"/>
                  </a:lnTo>
                  <a:lnTo>
                    <a:pt x="4767" y="121819"/>
                  </a:lnTo>
                  <a:lnTo>
                    <a:pt x="9044" y="107436"/>
                  </a:lnTo>
                  <a:lnTo>
                    <a:pt x="14655" y="94164"/>
                  </a:lnTo>
                  <a:lnTo>
                    <a:pt x="21506" y="82245"/>
                  </a:lnTo>
                  <a:lnTo>
                    <a:pt x="29546" y="71582"/>
                  </a:lnTo>
                  <a:lnTo>
                    <a:pt x="38845" y="61944"/>
                  </a:lnTo>
                  <a:lnTo>
                    <a:pt x="49322" y="53090"/>
                  </a:lnTo>
                  <a:lnTo>
                    <a:pt x="60781" y="44971"/>
                  </a:lnTo>
                  <a:lnTo>
                    <a:pt x="72998" y="37729"/>
                  </a:lnTo>
                  <a:lnTo>
                    <a:pt x="85770" y="31376"/>
                  </a:lnTo>
                  <a:lnTo>
                    <a:pt x="98939" y="25955"/>
                  </a:lnTo>
                  <a:lnTo>
                    <a:pt x="112385" y="21611"/>
                  </a:lnTo>
                  <a:lnTo>
                    <a:pt x="126009" y="18316"/>
                  </a:lnTo>
                  <a:lnTo>
                    <a:pt x="139335" y="15713"/>
                  </a:lnTo>
                  <a:lnTo>
                    <a:pt x="152924" y="12848"/>
                  </a:lnTo>
                  <a:lnTo>
                    <a:pt x="169089" y="8352"/>
                  </a:lnTo>
                  <a:lnTo>
                    <a:pt x="19188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94785" y="1946519"/>
              <a:ext cx="232967" cy="201577"/>
            </a:xfrm>
            <a:custGeom>
              <a:avLst/>
              <a:gdLst/>
              <a:ahLst/>
              <a:cxnLst/>
              <a:rect l="0" t="0" r="0" b="0"/>
              <a:pathLst>
                <a:path w="232967" h="201577">
                  <a:moveTo>
                    <a:pt x="180324" y="53895"/>
                  </a:moveTo>
                  <a:lnTo>
                    <a:pt x="177323" y="45161"/>
                  </a:lnTo>
                  <a:lnTo>
                    <a:pt x="173900" y="37454"/>
                  </a:lnTo>
                  <a:lnTo>
                    <a:pt x="169699" y="30057"/>
                  </a:lnTo>
                  <a:lnTo>
                    <a:pt x="164626" y="22968"/>
                  </a:lnTo>
                  <a:lnTo>
                    <a:pt x="158495" y="16438"/>
                  </a:lnTo>
                  <a:lnTo>
                    <a:pt x="151307" y="10575"/>
                  </a:lnTo>
                  <a:lnTo>
                    <a:pt x="143048" y="5656"/>
                  </a:lnTo>
                  <a:lnTo>
                    <a:pt x="133605" y="2182"/>
                  </a:lnTo>
                  <a:lnTo>
                    <a:pt x="123036" y="298"/>
                  </a:lnTo>
                  <a:lnTo>
                    <a:pt x="111687" y="0"/>
                  </a:lnTo>
                  <a:lnTo>
                    <a:pt x="100077" y="1313"/>
                  </a:lnTo>
                  <a:lnTo>
                    <a:pt x="88535" y="4084"/>
                  </a:lnTo>
                  <a:lnTo>
                    <a:pt x="77345" y="8044"/>
                  </a:lnTo>
                  <a:lnTo>
                    <a:pt x="66832" y="12910"/>
                  </a:lnTo>
                  <a:lnTo>
                    <a:pt x="57095" y="18451"/>
                  </a:lnTo>
                  <a:lnTo>
                    <a:pt x="48066" y="24967"/>
                  </a:lnTo>
                  <a:lnTo>
                    <a:pt x="39607" y="33236"/>
                  </a:lnTo>
                  <a:lnTo>
                    <a:pt x="31584" y="43540"/>
                  </a:lnTo>
                  <a:lnTo>
                    <a:pt x="24040" y="55546"/>
                  </a:lnTo>
                  <a:lnTo>
                    <a:pt x="17192" y="68593"/>
                  </a:lnTo>
                  <a:lnTo>
                    <a:pt x="11111" y="82184"/>
                  </a:lnTo>
                  <a:lnTo>
                    <a:pt x="6044" y="96037"/>
                  </a:lnTo>
                  <a:lnTo>
                    <a:pt x="2471" y="110009"/>
                  </a:lnTo>
                  <a:lnTo>
                    <a:pt x="516" y="124027"/>
                  </a:lnTo>
                  <a:lnTo>
                    <a:pt x="0" y="137896"/>
                  </a:lnTo>
                  <a:lnTo>
                    <a:pt x="634" y="151296"/>
                  </a:lnTo>
                  <a:lnTo>
                    <a:pt x="2144" y="164077"/>
                  </a:lnTo>
                  <a:lnTo>
                    <a:pt x="4785" y="175779"/>
                  </a:lnTo>
                  <a:lnTo>
                    <a:pt x="9291" y="185582"/>
                  </a:lnTo>
                  <a:lnTo>
                    <a:pt x="15911" y="193200"/>
                  </a:lnTo>
                  <a:lnTo>
                    <a:pt x="24290" y="198501"/>
                  </a:lnTo>
                  <a:lnTo>
                    <a:pt x="33747" y="201250"/>
                  </a:lnTo>
                  <a:lnTo>
                    <a:pt x="43771" y="201576"/>
                  </a:lnTo>
                  <a:lnTo>
                    <a:pt x="53906" y="199713"/>
                  </a:lnTo>
                  <a:lnTo>
                    <a:pt x="63696" y="195813"/>
                  </a:lnTo>
                  <a:lnTo>
                    <a:pt x="72939" y="190154"/>
                  </a:lnTo>
                  <a:lnTo>
                    <a:pt x="81636" y="182935"/>
                  </a:lnTo>
                  <a:lnTo>
                    <a:pt x="89869" y="174195"/>
                  </a:lnTo>
                  <a:lnTo>
                    <a:pt x="97743" y="164101"/>
                  </a:lnTo>
                  <a:lnTo>
                    <a:pt x="105185" y="153070"/>
                  </a:lnTo>
                  <a:lnTo>
                    <a:pt x="111965" y="141674"/>
                  </a:lnTo>
                  <a:lnTo>
                    <a:pt x="118005" y="130266"/>
                  </a:lnTo>
                  <a:lnTo>
                    <a:pt x="123214" y="118826"/>
                  </a:lnTo>
                  <a:lnTo>
                    <a:pt x="127415" y="107080"/>
                  </a:lnTo>
                  <a:lnTo>
                    <a:pt x="130606" y="94885"/>
                  </a:lnTo>
                  <a:lnTo>
                    <a:pt x="132765" y="82405"/>
                  </a:lnTo>
                  <a:lnTo>
                    <a:pt x="133774" y="70020"/>
                  </a:lnTo>
                  <a:lnTo>
                    <a:pt x="133674" y="58014"/>
                  </a:lnTo>
                  <a:lnTo>
                    <a:pt x="132606" y="48842"/>
                  </a:lnTo>
                  <a:lnTo>
                    <a:pt x="131271" y="45766"/>
                  </a:lnTo>
                  <a:lnTo>
                    <a:pt x="130715" y="48221"/>
                  </a:lnTo>
                  <a:lnTo>
                    <a:pt x="131170" y="54616"/>
                  </a:lnTo>
                  <a:lnTo>
                    <a:pt x="132659" y="63636"/>
                  </a:lnTo>
                  <a:lnTo>
                    <a:pt x="135284" y="74376"/>
                  </a:lnTo>
                  <a:lnTo>
                    <a:pt x="138994" y="86241"/>
                  </a:lnTo>
                  <a:lnTo>
                    <a:pt x="143782" y="98843"/>
                  </a:lnTo>
                  <a:lnTo>
                    <a:pt x="149747" y="111930"/>
                  </a:lnTo>
                  <a:lnTo>
                    <a:pt x="156836" y="125324"/>
                  </a:lnTo>
                  <a:lnTo>
                    <a:pt x="164867" y="138424"/>
                  </a:lnTo>
                  <a:lnTo>
                    <a:pt x="173629" y="150239"/>
                  </a:lnTo>
                  <a:lnTo>
                    <a:pt x="182919" y="160322"/>
                  </a:lnTo>
                  <a:lnTo>
                    <a:pt x="192323" y="168409"/>
                  </a:lnTo>
                  <a:lnTo>
                    <a:pt x="202231" y="174831"/>
                  </a:lnTo>
                  <a:lnTo>
                    <a:pt x="214629" y="179030"/>
                  </a:lnTo>
                  <a:lnTo>
                    <a:pt x="232966" y="1802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96842" y="1979357"/>
              <a:ext cx="17871" cy="168457"/>
            </a:xfrm>
            <a:custGeom>
              <a:avLst/>
              <a:gdLst/>
              <a:ahLst/>
              <a:cxnLst/>
              <a:rect l="0" t="0" r="0" b="0"/>
              <a:pathLst>
                <a:path w="17871" h="168457">
                  <a:moveTo>
                    <a:pt x="4608" y="0"/>
                  </a:moveTo>
                  <a:lnTo>
                    <a:pt x="1809" y="11802"/>
                  </a:lnTo>
                  <a:lnTo>
                    <a:pt x="307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4"/>
                  </a:lnTo>
                  <a:lnTo>
                    <a:pt x="4217" y="81177"/>
                  </a:lnTo>
                  <a:lnTo>
                    <a:pt x="6726" y="97107"/>
                  </a:lnTo>
                  <a:lnTo>
                    <a:pt x="9549" y="112482"/>
                  </a:lnTo>
                  <a:lnTo>
                    <a:pt x="12582" y="126909"/>
                  </a:lnTo>
                  <a:lnTo>
                    <a:pt x="15412" y="139723"/>
                  </a:lnTo>
                  <a:lnTo>
                    <a:pt x="17487" y="150975"/>
                  </a:lnTo>
                  <a:lnTo>
                    <a:pt x="17870" y="160530"/>
                  </a:lnTo>
                  <a:lnTo>
                    <a:pt x="1513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69865" y="1863544"/>
              <a:ext cx="31586" cy="1"/>
            </a:xfrm>
            <a:custGeom>
              <a:avLst/>
              <a:gdLst/>
              <a:ahLst/>
              <a:cxnLst/>
              <a:rect l="0" t="0" r="0" b="0"/>
              <a:pathLst>
                <a:path w="31586" h="1">
                  <a:moveTo>
                    <a:pt x="0" y="0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85679" y="1943695"/>
              <a:ext cx="188386" cy="197324"/>
            </a:xfrm>
            <a:custGeom>
              <a:avLst/>
              <a:gdLst/>
              <a:ahLst/>
              <a:cxnLst/>
              <a:rect l="0" t="0" r="0" b="0"/>
              <a:pathLst>
                <a:path w="188386" h="197324">
                  <a:moveTo>
                    <a:pt x="0" y="67248"/>
                  </a:moveTo>
                  <a:lnTo>
                    <a:pt x="5867" y="79050"/>
                  </a:lnTo>
                  <a:lnTo>
                    <a:pt x="11431" y="90819"/>
                  </a:lnTo>
                  <a:lnTo>
                    <a:pt x="17226" y="103705"/>
                  </a:lnTo>
                  <a:lnTo>
                    <a:pt x="23135" y="117380"/>
                  </a:lnTo>
                  <a:lnTo>
                    <a:pt x="28816" y="131060"/>
                  </a:lnTo>
                  <a:lnTo>
                    <a:pt x="34086" y="144280"/>
                  </a:lnTo>
                  <a:lnTo>
                    <a:pt x="38764" y="157078"/>
                  </a:lnTo>
                  <a:lnTo>
                    <a:pt x="42602" y="169805"/>
                  </a:lnTo>
                  <a:lnTo>
                    <a:pt x="45526" y="182625"/>
                  </a:lnTo>
                  <a:lnTo>
                    <a:pt x="46836" y="193057"/>
                  </a:lnTo>
                  <a:lnTo>
                    <a:pt x="46294" y="197323"/>
                  </a:lnTo>
                  <a:lnTo>
                    <a:pt x="45276" y="195556"/>
                  </a:lnTo>
                  <a:lnTo>
                    <a:pt x="44201" y="189285"/>
                  </a:lnTo>
                  <a:lnTo>
                    <a:pt x="42864" y="179705"/>
                  </a:lnTo>
                  <a:lnTo>
                    <a:pt x="41121" y="167710"/>
                  </a:lnTo>
                  <a:lnTo>
                    <a:pt x="39123" y="153988"/>
                  </a:lnTo>
                  <a:lnTo>
                    <a:pt x="37236" y="139052"/>
                  </a:lnTo>
                  <a:lnTo>
                    <a:pt x="35671" y="123281"/>
                  </a:lnTo>
                  <a:lnTo>
                    <a:pt x="34468" y="107102"/>
                  </a:lnTo>
                  <a:lnTo>
                    <a:pt x="33586" y="91008"/>
                  </a:lnTo>
                  <a:lnTo>
                    <a:pt x="32964" y="75259"/>
                  </a:lnTo>
                  <a:lnTo>
                    <a:pt x="32697" y="60072"/>
                  </a:lnTo>
                  <a:lnTo>
                    <a:pt x="33043" y="45711"/>
                  </a:lnTo>
                  <a:lnTo>
                    <a:pt x="34109" y="32253"/>
                  </a:lnTo>
                  <a:lnTo>
                    <a:pt x="36486" y="20249"/>
                  </a:lnTo>
                  <a:lnTo>
                    <a:pt x="41281" y="10768"/>
                  </a:lnTo>
                  <a:lnTo>
                    <a:pt x="48878" y="4181"/>
                  </a:lnTo>
                  <a:lnTo>
                    <a:pt x="58710" y="555"/>
                  </a:lnTo>
                  <a:lnTo>
                    <a:pt x="69674" y="0"/>
                  </a:lnTo>
                  <a:lnTo>
                    <a:pt x="81002" y="2252"/>
                  </a:lnTo>
                  <a:lnTo>
                    <a:pt x="92163" y="6642"/>
                  </a:lnTo>
                  <a:lnTo>
                    <a:pt x="102715" y="12319"/>
                  </a:lnTo>
                  <a:lnTo>
                    <a:pt x="112505" y="18694"/>
                  </a:lnTo>
                  <a:lnTo>
                    <a:pt x="121586" y="25918"/>
                  </a:lnTo>
                  <a:lnTo>
                    <a:pt x="130085" y="34736"/>
                  </a:lnTo>
                  <a:lnTo>
                    <a:pt x="138144" y="45444"/>
                  </a:lnTo>
                  <a:lnTo>
                    <a:pt x="145883" y="57738"/>
                  </a:lnTo>
                  <a:lnTo>
                    <a:pt x="153395" y="70987"/>
                  </a:lnTo>
                  <a:lnTo>
                    <a:pt x="160743" y="84712"/>
                  </a:lnTo>
                  <a:lnTo>
                    <a:pt x="167816" y="98487"/>
                  </a:lnTo>
                  <a:lnTo>
                    <a:pt x="174339" y="111876"/>
                  </a:lnTo>
                  <a:lnTo>
                    <a:pt x="180194" y="124684"/>
                  </a:lnTo>
                  <a:lnTo>
                    <a:pt x="184936" y="136757"/>
                  </a:lnTo>
                  <a:lnTo>
                    <a:pt x="187760" y="147879"/>
                  </a:lnTo>
                  <a:lnTo>
                    <a:pt x="188385" y="158065"/>
                  </a:lnTo>
                  <a:lnTo>
                    <a:pt x="187459" y="168132"/>
                  </a:lnTo>
                  <a:lnTo>
                    <a:pt x="184546" y="179292"/>
                  </a:lnTo>
                  <a:lnTo>
                    <a:pt x="178984" y="1935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29990" y="1879997"/>
              <a:ext cx="176428" cy="251906"/>
            </a:xfrm>
            <a:custGeom>
              <a:avLst/>
              <a:gdLst/>
              <a:ahLst/>
              <a:cxnLst/>
              <a:rect l="0" t="0" r="0" b="0"/>
              <a:pathLst>
                <a:path w="176428" h="251906">
                  <a:moveTo>
                    <a:pt x="134714" y="4604"/>
                  </a:moveTo>
                  <a:lnTo>
                    <a:pt x="125913" y="1804"/>
                  </a:lnTo>
                  <a:lnTo>
                    <a:pt x="117566" y="302"/>
                  </a:lnTo>
                  <a:lnTo>
                    <a:pt x="108862" y="0"/>
                  </a:lnTo>
                  <a:lnTo>
                    <a:pt x="99569" y="852"/>
                  </a:lnTo>
                  <a:lnTo>
                    <a:pt x="89425" y="2968"/>
                  </a:lnTo>
                  <a:lnTo>
                    <a:pt x="78390" y="6291"/>
                  </a:lnTo>
                  <a:lnTo>
                    <a:pt x="66896" y="10625"/>
                  </a:lnTo>
                  <a:lnTo>
                    <a:pt x="55723" y="15745"/>
                  </a:lnTo>
                  <a:lnTo>
                    <a:pt x="45286" y="21447"/>
                  </a:lnTo>
                  <a:lnTo>
                    <a:pt x="35654" y="27731"/>
                  </a:lnTo>
                  <a:lnTo>
                    <a:pt x="26726" y="34780"/>
                  </a:lnTo>
                  <a:lnTo>
                    <a:pt x="18363" y="42634"/>
                  </a:lnTo>
                  <a:lnTo>
                    <a:pt x="10916" y="51196"/>
                  </a:lnTo>
                  <a:lnTo>
                    <a:pt x="5191" y="60322"/>
                  </a:lnTo>
                  <a:lnTo>
                    <a:pt x="1498" y="69860"/>
                  </a:lnTo>
                  <a:lnTo>
                    <a:pt x="0" y="79367"/>
                  </a:lnTo>
                  <a:lnTo>
                    <a:pt x="964" y="88137"/>
                  </a:lnTo>
                  <a:lnTo>
                    <a:pt x="4287" y="95845"/>
                  </a:lnTo>
                  <a:lnTo>
                    <a:pt x="9755" y="102511"/>
                  </a:lnTo>
                  <a:lnTo>
                    <a:pt x="17230" y="108304"/>
                  </a:lnTo>
                  <a:lnTo>
                    <a:pt x="26437" y="113420"/>
                  </a:lnTo>
                  <a:lnTo>
                    <a:pt x="37024" y="117875"/>
                  </a:lnTo>
                  <a:lnTo>
                    <a:pt x="48644" y="121504"/>
                  </a:lnTo>
                  <a:lnTo>
                    <a:pt x="61009" y="124291"/>
                  </a:lnTo>
                  <a:lnTo>
                    <a:pt x="73731" y="126674"/>
                  </a:lnTo>
                  <a:lnTo>
                    <a:pt x="86346" y="129422"/>
                  </a:lnTo>
                  <a:lnTo>
                    <a:pt x="98608" y="132942"/>
                  </a:lnTo>
                  <a:lnTo>
                    <a:pt x="110469" y="137292"/>
                  </a:lnTo>
                  <a:lnTo>
                    <a:pt x="121972" y="142361"/>
                  </a:lnTo>
                  <a:lnTo>
                    <a:pt x="133187" y="148001"/>
                  </a:lnTo>
                  <a:lnTo>
                    <a:pt x="143856" y="154229"/>
                  </a:lnTo>
                  <a:lnTo>
                    <a:pt x="153422" y="161233"/>
                  </a:lnTo>
                  <a:lnTo>
                    <a:pt x="161662" y="169058"/>
                  </a:lnTo>
                  <a:lnTo>
                    <a:pt x="168349" y="177769"/>
                  </a:lnTo>
                  <a:lnTo>
                    <a:pt x="173092" y="187526"/>
                  </a:lnTo>
                  <a:lnTo>
                    <a:pt x="175858" y="198301"/>
                  </a:lnTo>
                  <a:lnTo>
                    <a:pt x="176427" y="209452"/>
                  </a:lnTo>
                  <a:lnTo>
                    <a:pt x="174240" y="219865"/>
                  </a:lnTo>
                  <a:lnTo>
                    <a:pt x="169249" y="228968"/>
                  </a:lnTo>
                  <a:lnTo>
                    <a:pt x="161832" y="236551"/>
                  </a:lnTo>
                  <a:lnTo>
                    <a:pt x="152504" y="242502"/>
                  </a:lnTo>
                  <a:lnTo>
                    <a:pt x="141752" y="246942"/>
                  </a:lnTo>
                  <a:lnTo>
                    <a:pt x="129977" y="249976"/>
                  </a:lnTo>
                  <a:lnTo>
                    <a:pt x="117484" y="251587"/>
                  </a:lnTo>
                  <a:lnTo>
                    <a:pt x="104512" y="251905"/>
                  </a:lnTo>
                  <a:lnTo>
                    <a:pt x="91824" y="251319"/>
                  </a:lnTo>
                  <a:lnTo>
                    <a:pt x="79477" y="250341"/>
                  </a:lnTo>
                  <a:lnTo>
                    <a:pt x="66391" y="248889"/>
                  </a:lnTo>
                  <a:lnTo>
                    <a:pt x="50486" y="2467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64746" y="2095171"/>
              <a:ext cx="57513" cy="242156"/>
            </a:xfrm>
            <a:custGeom>
              <a:avLst/>
              <a:gdLst/>
              <a:ahLst/>
              <a:cxnLst/>
              <a:rect l="0" t="0" r="0" b="0"/>
              <a:pathLst>
                <a:path w="57513" h="242156">
                  <a:moveTo>
                    <a:pt x="0" y="0"/>
                  </a:moveTo>
                  <a:lnTo>
                    <a:pt x="5867" y="8801"/>
                  </a:lnTo>
                  <a:lnTo>
                    <a:pt x="11431" y="17148"/>
                  </a:lnTo>
                  <a:lnTo>
                    <a:pt x="17230" y="25851"/>
                  </a:lnTo>
                  <a:lnTo>
                    <a:pt x="23311" y="35145"/>
                  </a:lnTo>
                  <a:lnTo>
                    <a:pt x="29642" y="45288"/>
                  </a:lnTo>
                  <a:lnTo>
                    <a:pt x="36161" y="56338"/>
                  </a:lnTo>
                  <a:lnTo>
                    <a:pt x="42491" y="68350"/>
                  </a:lnTo>
                  <a:lnTo>
                    <a:pt x="47977" y="81469"/>
                  </a:lnTo>
                  <a:lnTo>
                    <a:pt x="52323" y="95660"/>
                  </a:lnTo>
                  <a:lnTo>
                    <a:pt x="55409" y="110595"/>
                  </a:lnTo>
                  <a:lnTo>
                    <a:pt x="57113" y="125765"/>
                  </a:lnTo>
                  <a:lnTo>
                    <a:pt x="57512" y="140847"/>
                  </a:lnTo>
                  <a:lnTo>
                    <a:pt x="56664" y="155396"/>
                  </a:lnTo>
                  <a:lnTo>
                    <a:pt x="54506" y="168786"/>
                  </a:lnTo>
                  <a:lnTo>
                    <a:pt x="51132" y="180789"/>
                  </a:lnTo>
                  <a:lnTo>
                    <a:pt x="46751" y="191509"/>
                  </a:lnTo>
                  <a:lnTo>
                    <a:pt x="41595" y="201186"/>
                  </a:lnTo>
                  <a:lnTo>
                    <a:pt x="35873" y="210062"/>
                  </a:lnTo>
                  <a:lnTo>
                    <a:pt x="29862" y="218053"/>
                  </a:lnTo>
                  <a:lnTo>
                    <a:pt x="23214" y="225528"/>
                  </a:lnTo>
                  <a:lnTo>
                    <a:pt x="14226" y="23315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254704" y="2326798"/>
            <a:ext cx="4341857" cy="684353"/>
            <a:chOff x="1254704" y="2326798"/>
            <a:chExt cx="4341857" cy="684353"/>
          </a:xfrm>
        </p:grpSpPr>
        <p:sp>
          <p:nvSpPr>
            <p:cNvPr id="49" name="Freeform 48"/>
            <p:cNvSpPr/>
            <p:nvPr/>
          </p:nvSpPr>
          <p:spPr>
            <a:xfrm>
              <a:off x="1254704" y="2635137"/>
              <a:ext cx="303514" cy="330967"/>
            </a:xfrm>
            <a:custGeom>
              <a:avLst/>
              <a:gdLst/>
              <a:ahLst/>
              <a:cxnLst/>
              <a:rect l="0" t="0" r="0" b="0"/>
              <a:pathLst>
                <a:path w="303514" h="330967">
                  <a:moveTo>
                    <a:pt x="177171" y="123329"/>
                  </a:moveTo>
                  <a:lnTo>
                    <a:pt x="174237" y="114394"/>
                  </a:lnTo>
                  <a:lnTo>
                    <a:pt x="171455" y="104767"/>
                  </a:lnTo>
                  <a:lnTo>
                    <a:pt x="168551" y="93484"/>
                  </a:lnTo>
                  <a:lnTo>
                    <a:pt x="165338" y="80989"/>
                  </a:lnTo>
                  <a:lnTo>
                    <a:pt x="161525" y="68158"/>
                  </a:lnTo>
                  <a:lnTo>
                    <a:pt x="157003" y="55544"/>
                  </a:lnTo>
                  <a:lnTo>
                    <a:pt x="151666" y="43506"/>
                  </a:lnTo>
                  <a:lnTo>
                    <a:pt x="145330" y="32360"/>
                  </a:lnTo>
                  <a:lnTo>
                    <a:pt x="137992" y="22181"/>
                  </a:lnTo>
                  <a:lnTo>
                    <a:pt x="129794" y="13350"/>
                  </a:lnTo>
                  <a:lnTo>
                    <a:pt x="120920" y="6614"/>
                  </a:lnTo>
                  <a:lnTo>
                    <a:pt x="111550" y="2198"/>
                  </a:lnTo>
                  <a:lnTo>
                    <a:pt x="101988" y="28"/>
                  </a:lnTo>
                  <a:lnTo>
                    <a:pt x="92650" y="0"/>
                  </a:lnTo>
                  <a:lnTo>
                    <a:pt x="83742" y="1840"/>
                  </a:lnTo>
                  <a:lnTo>
                    <a:pt x="75287" y="5497"/>
                  </a:lnTo>
                  <a:lnTo>
                    <a:pt x="67221" y="11216"/>
                  </a:lnTo>
                  <a:lnTo>
                    <a:pt x="59460" y="18953"/>
                  </a:lnTo>
                  <a:lnTo>
                    <a:pt x="51925" y="28570"/>
                  </a:lnTo>
                  <a:lnTo>
                    <a:pt x="44551" y="39998"/>
                  </a:lnTo>
                  <a:lnTo>
                    <a:pt x="37295" y="53021"/>
                  </a:lnTo>
                  <a:lnTo>
                    <a:pt x="30285" y="67324"/>
                  </a:lnTo>
                  <a:lnTo>
                    <a:pt x="23804" y="82594"/>
                  </a:lnTo>
                  <a:lnTo>
                    <a:pt x="17968" y="98567"/>
                  </a:lnTo>
                  <a:lnTo>
                    <a:pt x="12898" y="115037"/>
                  </a:lnTo>
                  <a:lnTo>
                    <a:pt x="8790" y="131852"/>
                  </a:lnTo>
                  <a:lnTo>
                    <a:pt x="5658" y="148900"/>
                  </a:lnTo>
                  <a:lnTo>
                    <a:pt x="3368" y="165942"/>
                  </a:lnTo>
                  <a:lnTo>
                    <a:pt x="1740" y="182617"/>
                  </a:lnTo>
                  <a:lnTo>
                    <a:pt x="609" y="198757"/>
                  </a:lnTo>
                  <a:lnTo>
                    <a:pt x="0" y="214205"/>
                  </a:lnTo>
                  <a:lnTo>
                    <a:pt x="115" y="228741"/>
                  </a:lnTo>
                  <a:lnTo>
                    <a:pt x="1011" y="242335"/>
                  </a:lnTo>
                  <a:lnTo>
                    <a:pt x="2765" y="255108"/>
                  </a:lnTo>
                  <a:lnTo>
                    <a:pt x="5546" y="267235"/>
                  </a:lnTo>
                  <a:lnTo>
                    <a:pt x="9345" y="278875"/>
                  </a:lnTo>
                  <a:lnTo>
                    <a:pt x="14015" y="289999"/>
                  </a:lnTo>
                  <a:lnTo>
                    <a:pt x="19367" y="300403"/>
                  </a:lnTo>
                  <a:lnTo>
                    <a:pt x="25233" y="310021"/>
                  </a:lnTo>
                  <a:lnTo>
                    <a:pt x="31798" y="318445"/>
                  </a:lnTo>
                  <a:lnTo>
                    <a:pt x="39569" y="324894"/>
                  </a:lnTo>
                  <a:lnTo>
                    <a:pt x="48716" y="329106"/>
                  </a:lnTo>
                  <a:lnTo>
                    <a:pt x="58791" y="330966"/>
                  </a:lnTo>
                  <a:lnTo>
                    <a:pt x="68938" y="330253"/>
                  </a:lnTo>
                  <a:lnTo>
                    <a:pt x="78651" y="327100"/>
                  </a:lnTo>
                  <a:lnTo>
                    <a:pt x="87780" y="321748"/>
                  </a:lnTo>
                  <a:lnTo>
                    <a:pt x="96364" y="314353"/>
                  </a:lnTo>
                  <a:lnTo>
                    <a:pt x="104506" y="305193"/>
                  </a:lnTo>
                  <a:lnTo>
                    <a:pt x="112312" y="294471"/>
                  </a:lnTo>
                  <a:lnTo>
                    <a:pt x="119875" y="282226"/>
                  </a:lnTo>
                  <a:lnTo>
                    <a:pt x="127257" y="268620"/>
                  </a:lnTo>
                  <a:lnTo>
                    <a:pt x="134183" y="253908"/>
                  </a:lnTo>
                  <a:lnTo>
                    <a:pt x="140077" y="238356"/>
                  </a:lnTo>
                  <a:lnTo>
                    <a:pt x="144704" y="222190"/>
                  </a:lnTo>
                  <a:lnTo>
                    <a:pt x="148149" y="205589"/>
                  </a:lnTo>
                  <a:lnTo>
                    <a:pt x="150627" y="188685"/>
                  </a:lnTo>
                  <a:lnTo>
                    <a:pt x="152378" y="171614"/>
                  </a:lnTo>
                  <a:lnTo>
                    <a:pt x="153949" y="155934"/>
                  </a:lnTo>
                  <a:lnTo>
                    <a:pt x="156797" y="145093"/>
                  </a:lnTo>
                  <a:lnTo>
                    <a:pt x="161547" y="140697"/>
                  </a:lnTo>
                  <a:lnTo>
                    <a:pt x="167096" y="141443"/>
                  </a:lnTo>
                  <a:lnTo>
                    <a:pt x="173011" y="145654"/>
                  </a:lnTo>
                  <a:lnTo>
                    <a:pt x="179196" y="151932"/>
                  </a:lnTo>
                  <a:lnTo>
                    <a:pt x="185601" y="159165"/>
                  </a:lnTo>
                  <a:lnTo>
                    <a:pt x="192189" y="166707"/>
                  </a:lnTo>
                  <a:lnTo>
                    <a:pt x="199245" y="174103"/>
                  </a:lnTo>
                  <a:lnTo>
                    <a:pt x="207348" y="180940"/>
                  </a:lnTo>
                  <a:lnTo>
                    <a:pt x="216723" y="187057"/>
                  </a:lnTo>
                  <a:lnTo>
                    <a:pt x="227121" y="192169"/>
                  </a:lnTo>
                  <a:lnTo>
                    <a:pt x="238017" y="195783"/>
                  </a:lnTo>
                  <a:lnTo>
                    <a:pt x="249041" y="197771"/>
                  </a:lnTo>
                  <a:lnTo>
                    <a:pt x="259762" y="198279"/>
                  </a:lnTo>
                  <a:lnTo>
                    <a:pt x="270772" y="197491"/>
                  </a:lnTo>
                  <a:lnTo>
                    <a:pt x="284151" y="194219"/>
                  </a:lnTo>
                  <a:lnTo>
                    <a:pt x="303513" y="1865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93072" y="2653181"/>
              <a:ext cx="186245" cy="201589"/>
            </a:xfrm>
            <a:custGeom>
              <a:avLst/>
              <a:gdLst/>
              <a:ahLst/>
              <a:cxnLst/>
              <a:rect l="0" t="0" r="0" b="0"/>
              <a:pathLst>
                <a:path w="186245" h="201589">
                  <a:moveTo>
                    <a:pt x="17788" y="0"/>
                  </a:moveTo>
                  <a:lnTo>
                    <a:pt x="14854" y="8801"/>
                  </a:lnTo>
                  <a:lnTo>
                    <a:pt x="12072" y="17148"/>
                  </a:lnTo>
                  <a:lnTo>
                    <a:pt x="9177" y="25856"/>
                  </a:lnTo>
                  <a:lnTo>
                    <a:pt x="6309" y="35322"/>
                  </a:lnTo>
                  <a:lnTo>
                    <a:pt x="3793" y="46114"/>
                  </a:lnTo>
                  <a:lnTo>
                    <a:pt x="1786" y="58408"/>
                  </a:lnTo>
                  <a:lnTo>
                    <a:pt x="447" y="71900"/>
                  </a:lnTo>
                  <a:lnTo>
                    <a:pt x="0" y="86019"/>
                  </a:lnTo>
                  <a:lnTo>
                    <a:pt x="481" y="100360"/>
                  </a:lnTo>
                  <a:lnTo>
                    <a:pt x="1770" y="114562"/>
                  </a:lnTo>
                  <a:lnTo>
                    <a:pt x="3698" y="128243"/>
                  </a:lnTo>
                  <a:lnTo>
                    <a:pt x="6108" y="141252"/>
                  </a:lnTo>
                  <a:lnTo>
                    <a:pt x="9030" y="153460"/>
                  </a:lnTo>
                  <a:lnTo>
                    <a:pt x="12668" y="164674"/>
                  </a:lnTo>
                  <a:lnTo>
                    <a:pt x="17088" y="174878"/>
                  </a:lnTo>
                  <a:lnTo>
                    <a:pt x="22531" y="183885"/>
                  </a:lnTo>
                  <a:lnTo>
                    <a:pt x="29474" y="191265"/>
                  </a:lnTo>
                  <a:lnTo>
                    <a:pt x="38038" y="196919"/>
                  </a:lnTo>
                  <a:lnTo>
                    <a:pt x="48045" y="200564"/>
                  </a:lnTo>
                  <a:lnTo>
                    <a:pt x="59204" y="201588"/>
                  </a:lnTo>
                  <a:lnTo>
                    <a:pt x="71218" y="199903"/>
                  </a:lnTo>
                  <a:lnTo>
                    <a:pt x="83521" y="195858"/>
                  </a:lnTo>
                  <a:lnTo>
                    <a:pt x="95312" y="189945"/>
                  </a:lnTo>
                  <a:lnTo>
                    <a:pt x="106199" y="182644"/>
                  </a:lnTo>
                  <a:lnTo>
                    <a:pt x="116151" y="174510"/>
                  </a:lnTo>
                  <a:lnTo>
                    <a:pt x="125303" y="166146"/>
                  </a:lnTo>
                  <a:lnTo>
                    <a:pt x="133828" y="157890"/>
                  </a:lnTo>
                  <a:lnTo>
                    <a:pt x="141724" y="149535"/>
                  </a:lnTo>
                  <a:lnTo>
                    <a:pt x="148817" y="140474"/>
                  </a:lnTo>
                  <a:lnTo>
                    <a:pt x="155074" y="130413"/>
                  </a:lnTo>
                  <a:lnTo>
                    <a:pt x="160601" y="119534"/>
                  </a:lnTo>
                  <a:lnTo>
                    <a:pt x="165548" y="108306"/>
                  </a:lnTo>
                  <a:lnTo>
                    <a:pt x="170057" y="97042"/>
                  </a:lnTo>
                  <a:lnTo>
                    <a:pt x="174086" y="85716"/>
                  </a:lnTo>
                  <a:lnTo>
                    <a:pt x="177420" y="74052"/>
                  </a:lnTo>
                  <a:lnTo>
                    <a:pt x="179998" y="61930"/>
                  </a:lnTo>
                  <a:lnTo>
                    <a:pt x="181902" y="49965"/>
                  </a:lnTo>
                  <a:lnTo>
                    <a:pt x="183470" y="38256"/>
                  </a:lnTo>
                  <a:lnTo>
                    <a:pt x="184838" y="25772"/>
                  </a:lnTo>
                  <a:lnTo>
                    <a:pt x="18624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6715" y="2432082"/>
              <a:ext cx="30460" cy="431670"/>
            </a:xfrm>
            <a:custGeom>
              <a:avLst/>
              <a:gdLst/>
              <a:ahLst/>
              <a:cxnLst/>
              <a:rect l="0" t="0" r="0" b="0"/>
              <a:pathLst>
                <a:path w="30460" h="431670">
                  <a:moveTo>
                    <a:pt x="0" y="0"/>
                  </a:moveTo>
                  <a:lnTo>
                    <a:pt x="1442" y="8670"/>
                  </a:lnTo>
                  <a:lnTo>
                    <a:pt x="3356" y="20845"/>
                  </a:lnTo>
                  <a:lnTo>
                    <a:pt x="5178" y="34374"/>
                  </a:lnTo>
                  <a:lnTo>
                    <a:pt x="6678" y="48384"/>
                  </a:lnTo>
                  <a:lnTo>
                    <a:pt x="7820" y="62544"/>
                  </a:lnTo>
                  <a:lnTo>
                    <a:pt x="8654" y="76729"/>
                  </a:lnTo>
                  <a:lnTo>
                    <a:pt x="9249" y="90897"/>
                  </a:lnTo>
                  <a:lnTo>
                    <a:pt x="9833" y="105037"/>
                  </a:lnTo>
                  <a:lnTo>
                    <a:pt x="10764" y="119150"/>
                  </a:lnTo>
                  <a:lnTo>
                    <a:pt x="12205" y="133242"/>
                  </a:lnTo>
                  <a:lnTo>
                    <a:pt x="13988" y="147318"/>
                  </a:lnTo>
                  <a:lnTo>
                    <a:pt x="15724" y="161382"/>
                  </a:lnTo>
                  <a:lnTo>
                    <a:pt x="17191" y="175438"/>
                  </a:lnTo>
                  <a:lnTo>
                    <a:pt x="18496" y="189489"/>
                  </a:lnTo>
                  <a:lnTo>
                    <a:pt x="19979" y="203535"/>
                  </a:lnTo>
                  <a:lnTo>
                    <a:pt x="21824" y="217588"/>
                  </a:lnTo>
                  <a:lnTo>
                    <a:pt x="23893" y="231975"/>
                  </a:lnTo>
                  <a:lnTo>
                    <a:pt x="25829" y="247312"/>
                  </a:lnTo>
                  <a:lnTo>
                    <a:pt x="27428" y="263854"/>
                  </a:lnTo>
                  <a:lnTo>
                    <a:pt x="28654" y="281371"/>
                  </a:lnTo>
                  <a:lnTo>
                    <a:pt x="29552" y="299354"/>
                  </a:lnTo>
                  <a:lnTo>
                    <a:pt x="30186" y="317447"/>
                  </a:lnTo>
                  <a:lnTo>
                    <a:pt x="30459" y="335324"/>
                  </a:lnTo>
                  <a:lnTo>
                    <a:pt x="30117" y="352626"/>
                  </a:lnTo>
                  <a:lnTo>
                    <a:pt x="29078" y="369205"/>
                  </a:lnTo>
                  <a:lnTo>
                    <a:pt x="27559" y="384507"/>
                  </a:lnTo>
                  <a:lnTo>
                    <a:pt x="25844" y="398983"/>
                  </a:lnTo>
                  <a:lnTo>
                    <a:pt x="23781" y="413903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31958" y="2547896"/>
              <a:ext cx="263214" cy="105286"/>
            </a:xfrm>
            <a:custGeom>
              <a:avLst/>
              <a:gdLst/>
              <a:ahLst/>
              <a:cxnLst/>
              <a:rect l="0" t="0" r="0" b="0"/>
              <a:pathLst>
                <a:path w="263214" h="105286">
                  <a:moveTo>
                    <a:pt x="263213" y="0"/>
                  </a:moveTo>
                  <a:lnTo>
                    <a:pt x="254344" y="3001"/>
                  </a:lnTo>
                  <a:lnTo>
                    <a:pt x="245358" y="6423"/>
                  </a:lnTo>
                  <a:lnTo>
                    <a:pt x="235357" y="10615"/>
                  </a:lnTo>
                  <a:lnTo>
                    <a:pt x="224204" y="15342"/>
                  </a:lnTo>
                  <a:lnTo>
                    <a:pt x="211744" y="20175"/>
                  </a:lnTo>
                  <a:lnTo>
                    <a:pt x="198042" y="24852"/>
                  </a:lnTo>
                  <a:lnTo>
                    <a:pt x="183624" y="29289"/>
                  </a:lnTo>
                  <a:lnTo>
                    <a:pt x="169343" y="33490"/>
                  </a:lnTo>
                  <a:lnTo>
                    <a:pt x="155667" y="37503"/>
                  </a:lnTo>
                  <a:lnTo>
                    <a:pt x="142539" y="41536"/>
                  </a:lnTo>
                  <a:lnTo>
                    <a:pt x="129577" y="45937"/>
                  </a:lnTo>
                  <a:lnTo>
                    <a:pt x="116527" y="50861"/>
                  </a:lnTo>
                  <a:lnTo>
                    <a:pt x="103457" y="56137"/>
                  </a:lnTo>
                  <a:lnTo>
                    <a:pt x="90666" y="61371"/>
                  </a:lnTo>
                  <a:lnTo>
                    <a:pt x="78317" y="66335"/>
                  </a:lnTo>
                  <a:lnTo>
                    <a:pt x="66411" y="70972"/>
                  </a:lnTo>
                  <a:lnTo>
                    <a:pt x="54883" y="75312"/>
                  </a:lnTo>
                  <a:lnTo>
                    <a:pt x="43661" y="79416"/>
                  </a:lnTo>
                  <a:lnTo>
                    <a:pt x="33122" y="83382"/>
                  </a:lnTo>
                  <a:lnTo>
                    <a:pt x="23056" y="87841"/>
                  </a:lnTo>
                  <a:lnTo>
                    <a:pt x="12575" y="9430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9203" y="2684766"/>
              <a:ext cx="194111" cy="200857"/>
            </a:xfrm>
            <a:custGeom>
              <a:avLst/>
              <a:gdLst/>
              <a:ahLst/>
              <a:cxnLst/>
              <a:rect l="0" t="0" r="0" b="0"/>
              <a:pathLst>
                <a:path w="194111" h="200857">
                  <a:moveTo>
                    <a:pt x="121252" y="0"/>
                  </a:moveTo>
                  <a:lnTo>
                    <a:pt x="106718" y="202"/>
                  </a:lnTo>
                  <a:lnTo>
                    <a:pt x="94087" y="2122"/>
                  </a:lnTo>
                  <a:lnTo>
                    <a:pt x="82182" y="6012"/>
                  </a:lnTo>
                  <a:lnTo>
                    <a:pt x="70700" y="11591"/>
                  </a:lnTo>
                  <a:lnTo>
                    <a:pt x="59508" y="18540"/>
                  </a:lnTo>
                  <a:lnTo>
                    <a:pt x="48530" y="26544"/>
                  </a:lnTo>
                  <a:lnTo>
                    <a:pt x="38033" y="35488"/>
                  </a:lnTo>
                  <a:lnTo>
                    <a:pt x="28587" y="45458"/>
                  </a:lnTo>
                  <a:lnTo>
                    <a:pt x="20425" y="56417"/>
                  </a:lnTo>
                  <a:lnTo>
                    <a:pt x="13623" y="68214"/>
                  </a:lnTo>
                  <a:lnTo>
                    <a:pt x="8271" y="80664"/>
                  </a:lnTo>
                  <a:lnTo>
                    <a:pt x="4268" y="93591"/>
                  </a:lnTo>
                  <a:lnTo>
                    <a:pt x="1545" y="106696"/>
                  </a:lnTo>
                  <a:lnTo>
                    <a:pt x="151" y="119567"/>
                  </a:lnTo>
                  <a:lnTo>
                    <a:pt x="0" y="131996"/>
                  </a:lnTo>
                  <a:lnTo>
                    <a:pt x="1372" y="143799"/>
                  </a:lnTo>
                  <a:lnTo>
                    <a:pt x="4951" y="154733"/>
                  </a:lnTo>
                  <a:lnTo>
                    <a:pt x="10919" y="164750"/>
                  </a:lnTo>
                  <a:lnTo>
                    <a:pt x="19012" y="173800"/>
                  </a:lnTo>
                  <a:lnTo>
                    <a:pt x="28804" y="181741"/>
                  </a:lnTo>
                  <a:lnTo>
                    <a:pt x="39865" y="188595"/>
                  </a:lnTo>
                  <a:lnTo>
                    <a:pt x="51680" y="194198"/>
                  </a:lnTo>
                  <a:lnTo>
                    <a:pt x="63668" y="198140"/>
                  </a:lnTo>
                  <a:lnTo>
                    <a:pt x="75502" y="200342"/>
                  </a:lnTo>
                  <a:lnTo>
                    <a:pt x="87072" y="200856"/>
                  </a:lnTo>
                  <a:lnTo>
                    <a:pt x="98381" y="199688"/>
                  </a:lnTo>
                  <a:lnTo>
                    <a:pt x="109477" y="197010"/>
                  </a:lnTo>
                  <a:lnTo>
                    <a:pt x="120575" y="192942"/>
                  </a:lnTo>
                  <a:lnTo>
                    <a:pt x="132027" y="187471"/>
                  </a:lnTo>
                  <a:lnTo>
                    <a:pt x="143983" y="180719"/>
                  </a:lnTo>
                  <a:lnTo>
                    <a:pt x="155947" y="172916"/>
                  </a:lnTo>
                  <a:lnTo>
                    <a:pt x="166913" y="164309"/>
                  </a:lnTo>
                  <a:lnTo>
                    <a:pt x="176388" y="155108"/>
                  </a:lnTo>
                  <a:lnTo>
                    <a:pt x="184051" y="145320"/>
                  </a:lnTo>
                  <a:lnTo>
                    <a:pt x="189524" y="134765"/>
                  </a:lnTo>
                  <a:lnTo>
                    <a:pt x="192826" y="123409"/>
                  </a:lnTo>
                  <a:lnTo>
                    <a:pt x="194110" y="111511"/>
                  </a:lnTo>
                  <a:lnTo>
                    <a:pt x="193476" y="99525"/>
                  </a:lnTo>
                  <a:lnTo>
                    <a:pt x="191167" y="87730"/>
                  </a:lnTo>
                  <a:lnTo>
                    <a:pt x="187445" y="76472"/>
                  </a:lnTo>
                  <a:lnTo>
                    <a:pt x="181927" y="65035"/>
                  </a:lnTo>
                  <a:lnTo>
                    <a:pt x="171899" y="51299"/>
                  </a:lnTo>
                  <a:lnTo>
                    <a:pt x="152838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37326" y="2657713"/>
              <a:ext cx="276054" cy="174003"/>
            </a:xfrm>
            <a:custGeom>
              <a:avLst/>
              <a:gdLst/>
              <a:ahLst/>
              <a:cxnLst/>
              <a:rect l="0" t="0" r="0" b="0"/>
              <a:pathLst>
                <a:path w="276054" h="174003">
                  <a:moveTo>
                    <a:pt x="0" y="79696"/>
                  </a:moveTo>
                  <a:lnTo>
                    <a:pt x="5801" y="91498"/>
                  </a:lnTo>
                  <a:lnTo>
                    <a:pt x="10725" y="103267"/>
                  </a:lnTo>
                  <a:lnTo>
                    <a:pt x="15223" y="116157"/>
                  </a:lnTo>
                  <a:lnTo>
                    <a:pt x="19271" y="130005"/>
                  </a:lnTo>
                  <a:lnTo>
                    <a:pt x="22636" y="144334"/>
                  </a:lnTo>
                  <a:lnTo>
                    <a:pt x="25226" y="158717"/>
                  </a:lnTo>
                  <a:lnTo>
                    <a:pt x="26474" y="169972"/>
                  </a:lnTo>
                  <a:lnTo>
                    <a:pt x="25933" y="174002"/>
                  </a:lnTo>
                  <a:lnTo>
                    <a:pt x="24302" y="171647"/>
                  </a:lnTo>
                  <a:lnTo>
                    <a:pt x="22033" y="164969"/>
                  </a:lnTo>
                  <a:lnTo>
                    <a:pt x="19356" y="155735"/>
                  </a:lnTo>
                  <a:lnTo>
                    <a:pt x="16407" y="145285"/>
                  </a:lnTo>
                  <a:lnTo>
                    <a:pt x="13279" y="134380"/>
                  </a:lnTo>
                  <a:lnTo>
                    <a:pt x="10195" y="123213"/>
                  </a:lnTo>
                  <a:lnTo>
                    <a:pt x="7503" y="111616"/>
                  </a:lnTo>
                  <a:lnTo>
                    <a:pt x="5369" y="99509"/>
                  </a:lnTo>
                  <a:lnTo>
                    <a:pt x="4107" y="87252"/>
                  </a:lnTo>
                  <a:lnTo>
                    <a:pt x="4241" y="75544"/>
                  </a:lnTo>
                  <a:lnTo>
                    <a:pt x="5933" y="64744"/>
                  </a:lnTo>
                  <a:lnTo>
                    <a:pt x="9188" y="55034"/>
                  </a:lnTo>
                  <a:lnTo>
                    <a:pt x="14040" y="46582"/>
                  </a:lnTo>
                  <a:lnTo>
                    <a:pt x="20339" y="39358"/>
                  </a:lnTo>
                  <a:lnTo>
                    <a:pt x="27822" y="33660"/>
                  </a:lnTo>
                  <a:lnTo>
                    <a:pt x="36206" y="30179"/>
                  </a:lnTo>
                  <a:lnTo>
                    <a:pt x="45245" y="29106"/>
                  </a:lnTo>
                  <a:lnTo>
                    <a:pt x="54582" y="30503"/>
                  </a:lnTo>
                  <a:lnTo>
                    <a:pt x="63770" y="34556"/>
                  </a:lnTo>
                  <a:lnTo>
                    <a:pt x="72577" y="41094"/>
                  </a:lnTo>
                  <a:lnTo>
                    <a:pt x="80964" y="49533"/>
                  </a:lnTo>
                  <a:lnTo>
                    <a:pt x="88984" y="59090"/>
                  </a:lnTo>
                  <a:lnTo>
                    <a:pt x="96710" y="69213"/>
                  </a:lnTo>
                  <a:lnTo>
                    <a:pt x="104052" y="79599"/>
                  </a:lnTo>
                  <a:lnTo>
                    <a:pt x="110764" y="90096"/>
                  </a:lnTo>
                  <a:lnTo>
                    <a:pt x="116743" y="100563"/>
                  </a:lnTo>
                  <a:lnTo>
                    <a:pt x="121330" y="108386"/>
                  </a:lnTo>
                  <a:lnTo>
                    <a:pt x="123597" y="110435"/>
                  </a:lnTo>
                  <a:lnTo>
                    <a:pt x="123788" y="107879"/>
                  </a:lnTo>
                  <a:lnTo>
                    <a:pt x="122897" y="102354"/>
                  </a:lnTo>
                  <a:lnTo>
                    <a:pt x="122081" y="94985"/>
                  </a:lnTo>
                  <a:lnTo>
                    <a:pt x="121945" y="86471"/>
                  </a:lnTo>
                  <a:lnTo>
                    <a:pt x="122631" y="77240"/>
                  </a:lnTo>
                  <a:lnTo>
                    <a:pt x="124061" y="67552"/>
                  </a:lnTo>
                  <a:lnTo>
                    <a:pt x="126091" y="57573"/>
                  </a:lnTo>
                  <a:lnTo>
                    <a:pt x="128736" y="47405"/>
                  </a:lnTo>
                  <a:lnTo>
                    <a:pt x="132178" y="37115"/>
                  </a:lnTo>
                  <a:lnTo>
                    <a:pt x="136456" y="26761"/>
                  </a:lnTo>
                  <a:lnTo>
                    <a:pt x="141632" y="17028"/>
                  </a:lnTo>
                  <a:lnTo>
                    <a:pt x="147863" y="9162"/>
                  </a:lnTo>
                  <a:lnTo>
                    <a:pt x="155131" y="3697"/>
                  </a:lnTo>
                  <a:lnTo>
                    <a:pt x="163283" y="674"/>
                  </a:lnTo>
                  <a:lnTo>
                    <a:pt x="172126" y="0"/>
                  </a:lnTo>
                  <a:lnTo>
                    <a:pt x="181480" y="1371"/>
                  </a:lnTo>
                  <a:lnTo>
                    <a:pt x="191201" y="4697"/>
                  </a:lnTo>
                  <a:lnTo>
                    <a:pt x="201179" y="10185"/>
                  </a:lnTo>
                  <a:lnTo>
                    <a:pt x="211325" y="17755"/>
                  </a:lnTo>
                  <a:lnTo>
                    <a:pt x="221256" y="26919"/>
                  </a:lnTo>
                  <a:lnTo>
                    <a:pt x="230319" y="36977"/>
                  </a:lnTo>
                  <a:lnTo>
                    <a:pt x="238227" y="47444"/>
                  </a:lnTo>
                  <a:lnTo>
                    <a:pt x="245028" y="58062"/>
                  </a:lnTo>
                  <a:lnTo>
                    <a:pt x="250913" y="68718"/>
                  </a:lnTo>
                  <a:lnTo>
                    <a:pt x="256095" y="79364"/>
                  </a:lnTo>
                  <a:lnTo>
                    <a:pt x="260764" y="89987"/>
                  </a:lnTo>
                  <a:lnTo>
                    <a:pt x="265069" y="100587"/>
                  </a:lnTo>
                  <a:lnTo>
                    <a:pt x="269110" y="111153"/>
                  </a:lnTo>
                  <a:lnTo>
                    <a:pt x="272623" y="121236"/>
                  </a:lnTo>
                  <a:lnTo>
                    <a:pt x="275233" y="130940"/>
                  </a:lnTo>
                  <a:lnTo>
                    <a:pt x="276053" y="141117"/>
                  </a:lnTo>
                  <a:lnTo>
                    <a:pt x="273741" y="1533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79570" y="2663709"/>
              <a:ext cx="174533" cy="181417"/>
            </a:xfrm>
            <a:custGeom>
              <a:avLst/>
              <a:gdLst/>
              <a:ahLst/>
              <a:cxnLst/>
              <a:rect l="0" t="0" r="0" b="0"/>
              <a:pathLst>
                <a:path w="174533" h="181417">
                  <a:moveTo>
                    <a:pt x="121010" y="21057"/>
                  </a:moveTo>
                  <a:lnTo>
                    <a:pt x="114941" y="12524"/>
                  </a:lnTo>
                  <a:lnTo>
                    <a:pt x="107456" y="6738"/>
                  </a:lnTo>
                  <a:lnTo>
                    <a:pt x="97781" y="3230"/>
                  </a:lnTo>
                  <a:lnTo>
                    <a:pt x="86640" y="1722"/>
                  </a:lnTo>
                  <a:lnTo>
                    <a:pt x="75306" y="2141"/>
                  </a:lnTo>
                  <a:lnTo>
                    <a:pt x="64538" y="4272"/>
                  </a:lnTo>
                  <a:lnTo>
                    <a:pt x="54567" y="7951"/>
                  </a:lnTo>
                  <a:lnTo>
                    <a:pt x="45353" y="13150"/>
                  </a:lnTo>
                  <a:lnTo>
                    <a:pt x="36762" y="19720"/>
                  </a:lnTo>
                  <a:lnTo>
                    <a:pt x="28808" y="27568"/>
                  </a:lnTo>
                  <a:lnTo>
                    <a:pt x="21672" y="36737"/>
                  </a:lnTo>
                  <a:lnTo>
                    <a:pt x="15387" y="47128"/>
                  </a:lnTo>
                  <a:lnTo>
                    <a:pt x="10010" y="58529"/>
                  </a:lnTo>
                  <a:lnTo>
                    <a:pt x="5695" y="70706"/>
                  </a:lnTo>
                  <a:lnTo>
                    <a:pt x="2432" y="83447"/>
                  </a:lnTo>
                  <a:lnTo>
                    <a:pt x="394" y="96426"/>
                  </a:lnTo>
                  <a:lnTo>
                    <a:pt x="0" y="109212"/>
                  </a:lnTo>
                  <a:lnTo>
                    <a:pt x="1329" y="121584"/>
                  </a:lnTo>
                  <a:lnTo>
                    <a:pt x="4170" y="133348"/>
                  </a:lnTo>
                  <a:lnTo>
                    <a:pt x="8210" y="144256"/>
                  </a:lnTo>
                  <a:lnTo>
                    <a:pt x="13162" y="154252"/>
                  </a:lnTo>
                  <a:lnTo>
                    <a:pt x="19264" y="163118"/>
                  </a:lnTo>
                  <a:lnTo>
                    <a:pt x="27249" y="170402"/>
                  </a:lnTo>
                  <a:lnTo>
                    <a:pt x="37354" y="175997"/>
                  </a:lnTo>
                  <a:lnTo>
                    <a:pt x="49055" y="179772"/>
                  </a:lnTo>
                  <a:lnTo>
                    <a:pt x="61365" y="181416"/>
                  </a:lnTo>
                  <a:lnTo>
                    <a:pt x="73642" y="180960"/>
                  </a:lnTo>
                  <a:lnTo>
                    <a:pt x="85630" y="178554"/>
                  </a:lnTo>
                  <a:lnTo>
                    <a:pt x="97278" y="174281"/>
                  </a:lnTo>
                  <a:lnTo>
                    <a:pt x="108622" y="168373"/>
                  </a:lnTo>
                  <a:lnTo>
                    <a:pt x="119561" y="161155"/>
                  </a:lnTo>
                  <a:lnTo>
                    <a:pt x="129848" y="152947"/>
                  </a:lnTo>
                  <a:lnTo>
                    <a:pt x="139398" y="144024"/>
                  </a:lnTo>
                  <a:lnTo>
                    <a:pt x="148119" y="134593"/>
                  </a:lnTo>
                  <a:lnTo>
                    <a:pt x="155832" y="124811"/>
                  </a:lnTo>
                  <a:lnTo>
                    <a:pt x="162529" y="114786"/>
                  </a:lnTo>
                  <a:lnTo>
                    <a:pt x="168027" y="104597"/>
                  </a:lnTo>
                  <a:lnTo>
                    <a:pt x="171898" y="94296"/>
                  </a:lnTo>
                  <a:lnTo>
                    <a:pt x="174051" y="83920"/>
                  </a:lnTo>
                  <a:lnTo>
                    <a:pt x="174532" y="73494"/>
                  </a:lnTo>
                  <a:lnTo>
                    <a:pt x="173343" y="63034"/>
                  </a:lnTo>
                  <a:lnTo>
                    <a:pt x="170659" y="52561"/>
                  </a:lnTo>
                  <a:lnTo>
                    <a:pt x="166880" y="42343"/>
                  </a:lnTo>
                  <a:lnTo>
                    <a:pt x="162061" y="31790"/>
                  </a:lnTo>
                  <a:lnTo>
                    <a:pt x="154665" y="18858"/>
                  </a:lnTo>
                  <a:lnTo>
                    <a:pt x="14206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32838" y="2432082"/>
              <a:ext cx="216321" cy="420530"/>
            </a:xfrm>
            <a:custGeom>
              <a:avLst/>
              <a:gdLst/>
              <a:ahLst/>
              <a:cxnLst/>
              <a:rect l="0" t="0" r="0" b="0"/>
              <a:pathLst>
                <a:path w="216321" h="420530">
                  <a:moveTo>
                    <a:pt x="4612" y="0"/>
                  </a:moveTo>
                  <a:lnTo>
                    <a:pt x="1812" y="11870"/>
                  </a:lnTo>
                  <a:lnTo>
                    <a:pt x="310" y="24279"/>
                  </a:lnTo>
                  <a:lnTo>
                    <a:pt x="0" y="38475"/>
                  </a:lnTo>
                  <a:lnTo>
                    <a:pt x="506" y="54529"/>
                  </a:lnTo>
                  <a:lnTo>
                    <a:pt x="1326" y="72470"/>
                  </a:lnTo>
                  <a:lnTo>
                    <a:pt x="2146" y="92098"/>
                  </a:lnTo>
                  <a:lnTo>
                    <a:pt x="3002" y="112605"/>
                  </a:lnTo>
                  <a:lnTo>
                    <a:pt x="4177" y="132736"/>
                  </a:lnTo>
                  <a:lnTo>
                    <a:pt x="5816" y="151813"/>
                  </a:lnTo>
                  <a:lnTo>
                    <a:pt x="7916" y="169549"/>
                  </a:lnTo>
                  <a:lnTo>
                    <a:pt x="10405" y="185774"/>
                  </a:lnTo>
                  <a:lnTo>
                    <a:pt x="13188" y="200581"/>
                  </a:lnTo>
                  <a:lnTo>
                    <a:pt x="16024" y="214374"/>
                  </a:lnTo>
                  <a:lnTo>
                    <a:pt x="18541" y="227733"/>
                  </a:lnTo>
                  <a:lnTo>
                    <a:pt x="20568" y="241025"/>
                  </a:lnTo>
                  <a:lnTo>
                    <a:pt x="22266" y="254246"/>
                  </a:lnTo>
                  <a:lnTo>
                    <a:pt x="24021" y="267130"/>
                  </a:lnTo>
                  <a:lnTo>
                    <a:pt x="26051" y="279550"/>
                  </a:lnTo>
                  <a:lnTo>
                    <a:pt x="28246" y="291840"/>
                  </a:lnTo>
                  <a:lnTo>
                    <a:pt x="30267" y="304690"/>
                  </a:lnTo>
                  <a:lnTo>
                    <a:pt x="31919" y="318412"/>
                  </a:lnTo>
                  <a:lnTo>
                    <a:pt x="32997" y="331675"/>
                  </a:lnTo>
                  <a:lnTo>
                    <a:pt x="32753" y="340622"/>
                  </a:lnTo>
                  <a:lnTo>
                    <a:pt x="31185" y="342889"/>
                  </a:lnTo>
                  <a:lnTo>
                    <a:pt x="29583" y="339808"/>
                  </a:lnTo>
                  <a:lnTo>
                    <a:pt x="28526" y="333051"/>
                  </a:lnTo>
                  <a:lnTo>
                    <a:pt x="28307" y="323842"/>
                  </a:lnTo>
                  <a:lnTo>
                    <a:pt x="28972" y="313007"/>
                  </a:lnTo>
                  <a:lnTo>
                    <a:pt x="30568" y="301097"/>
                  </a:lnTo>
                  <a:lnTo>
                    <a:pt x="33243" y="288473"/>
                  </a:lnTo>
                  <a:lnTo>
                    <a:pt x="36975" y="275385"/>
                  </a:lnTo>
                  <a:lnTo>
                    <a:pt x="41771" y="262319"/>
                  </a:lnTo>
                  <a:lnTo>
                    <a:pt x="47739" y="249994"/>
                  </a:lnTo>
                  <a:lnTo>
                    <a:pt x="54837" y="238754"/>
                  </a:lnTo>
                  <a:lnTo>
                    <a:pt x="63213" y="229070"/>
                  </a:lnTo>
                  <a:lnTo>
                    <a:pt x="73271" y="221694"/>
                  </a:lnTo>
                  <a:lnTo>
                    <a:pt x="85067" y="216814"/>
                  </a:lnTo>
                  <a:lnTo>
                    <a:pt x="98057" y="214317"/>
                  </a:lnTo>
                  <a:lnTo>
                    <a:pt x="111306" y="214062"/>
                  </a:lnTo>
                  <a:lnTo>
                    <a:pt x="124246" y="215738"/>
                  </a:lnTo>
                  <a:lnTo>
                    <a:pt x="136524" y="218943"/>
                  </a:lnTo>
                  <a:lnTo>
                    <a:pt x="147844" y="223294"/>
                  </a:lnTo>
                  <a:lnTo>
                    <a:pt x="158157" y="228477"/>
                  </a:lnTo>
                  <a:lnTo>
                    <a:pt x="167590" y="234410"/>
                  </a:lnTo>
                  <a:lnTo>
                    <a:pt x="176328" y="241224"/>
                  </a:lnTo>
                  <a:lnTo>
                    <a:pt x="184543" y="248924"/>
                  </a:lnTo>
                  <a:lnTo>
                    <a:pt x="192216" y="257553"/>
                  </a:lnTo>
                  <a:lnTo>
                    <a:pt x="199151" y="267256"/>
                  </a:lnTo>
                  <a:lnTo>
                    <a:pt x="205290" y="278015"/>
                  </a:lnTo>
                  <a:lnTo>
                    <a:pt x="210397" y="289834"/>
                  </a:lnTo>
                  <a:lnTo>
                    <a:pt x="213996" y="302824"/>
                  </a:lnTo>
                  <a:lnTo>
                    <a:pt x="215965" y="316925"/>
                  </a:lnTo>
                  <a:lnTo>
                    <a:pt x="216320" y="331630"/>
                  </a:lnTo>
                  <a:lnTo>
                    <a:pt x="215045" y="346115"/>
                  </a:lnTo>
                  <a:lnTo>
                    <a:pt x="212295" y="359918"/>
                  </a:lnTo>
                  <a:lnTo>
                    <a:pt x="208179" y="372624"/>
                  </a:lnTo>
                  <a:lnTo>
                    <a:pt x="202676" y="383707"/>
                  </a:lnTo>
                  <a:lnTo>
                    <a:pt x="195898" y="393046"/>
                  </a:lnTo>
                  <a:lnTo>
                    <a:pt x="187908" y="400843"/>
                  </a:lnTo>
                  <a:lnTo>
                    <a:pt x="178643" y="407412"/>
                  </a:lnTo>
                  <a:lnTo>
                    <a:pt x="168191" y="413047"/>
                  </a:lnTo>
                  <a:lnTo>
                    <a:pt x="156920" y="417514"/>
                  </a:lnTo>
                  <a:lnTo>
                    <a:pt x="145362" y="420086"/>
                  </a:lnTo>
                  <a:lnTo>
                    <a:pt x="133858" y="420529"/>
                  </a:lnTo>
                  <a:lnTo>
                    <a:pt x="122797" y="419357"/>
                  </a:lnTo>
                  <a:lnTo>
                    <a:pt x="111514" y="417463"/>
                  </a:lnTo>
                  <a:lnTo>
                    <a:pt x="97903" y="414680"/>
                  </a:lnTo>
                  <a:lnTo>
                    <a:pt x="78311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63834" y="2695295"/>
              <a:ext cx="4455" cy="168457"/>
            </a:xfrm>
            <a:custGeom>
              <a:avLst/>
              <a:gdLst/>
              <a:ahLst/>
              <a:cxnLst/>
              <a:rect l="0" t="0" r="0" b="0"/>
              <a:pathLst>
                <a:path w="4455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0" y="88336"/>
                  </a:lnTo>
                  <a:lnTo>
                    <a:pt x="3529" y="102964"/>
                  </a:lnTo>
                  <a:lnTo>
                    <a:pt x="4454" y="118379"/>
                  </a:lnTo>
                  <a:lnTo>
                    <a:pt x="3810" y="13816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32248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27005" y="2453139"/>
              <a:ext cx="94757" cy="400084"/>
            </a:xfrm>
            <a:custGeom>
              <a:avLst/>
              <a:gdLst/>
              <a:ahLst/>
              <a:cxnLst/>
              <a:rect l="0" t="0" r="0" b="0"/>
              <a:pathLst>
                <a:path w="94757" h="400084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1"/>
                  </a:lnTo>
                  <a:lnTo>
                    <a:pt x="3863" y="50553"/>
                  </a:lnTo>
                  <a:lnTo>
                    <a:pt x="6180" y="61745"/>
                  </a:lnTo>
                  <a:lnTo>
                    <a:pt x="8842" y="72737"/>
                  </a:lnTo>
                  <a:lnTo>
                    <a:pt x="11593" y="83752"/>
                  </a:lnTo>
                  <a:lnTo>
                    <a:pt x="14051" y="95143"/>
                  </a:lnTo>
                  <a:lnTo>
                    <a:pt x="16038" y="107064"/>
                  </a:lnTo>
                  <a:lnTo>
                    <a:pt x="17709" y="119343"/>
                  </a:lnTo>
                  <a:lnTo>
                    <a:pt x="19445" y="131585"/>
                  </a:lnTo>
                  <a:lnTo>
                    <a:pt x="21468" y="143560"/>
                  </a:lnTo>
                  <a:lnTo>
                    <a:pt x="23828" y="155211"/>
                  </a:lnTo>
                  <a:lnTo>
                    <a:pt x="26492" y="166567"/>
                  </a:lnTo>
                  <a:lnTo>
                    <a:pt x="29399" y="177692"/>
                  </a:lnTo>
                  <a:lnTo>
                    <a:pt x="32486" y="188807"/>
                  </a:lnTo>
                  <a:lnTo>
                    <a:pt x="35704" y="200269"/>
                  </a:lnTo>
                  <a:lnTo>
                    <a:pt x="39015" y="212241"/>
                  </a:lnTo>
                  <a:lnTo>
                    <a:pt x="42390" y="224554"/>
                  </a:lnTo>
                  <a:lnTo>
                    <a:pt x="45808" y="236821"/>
                  </a:lnTo>
                  <a:lnTo>
                    <a:pt x="49257" y="248821"/>
                  </a:lnTo>
                  <a:lnTo>
                    <a:pt x="52725" y="260828"/>
                  </a:lnTo>
                  <a:lnTo>
                    <a:pt x="56207" y="273489"/>
                  </a:lnTo>
                  <a:lnTo>
                    <a:pt x="59699" y="287111"/>
                  </a:lnTo>
                  <a:lnTo>
                    <a:pt x="63196" y="301362"/>
                  </a:lnTo>
                  <a:lnTo>
                    <a:pt x="66697" y="315474"/>
                  </a:lnTo>
                  <a:lnTo>
                    <a:pt x="70201" y="329000"/>
                  </a:lnTo>
                  <a:lnTo>
                    <a:pt x="73748" y="341775"/>
                  </a:lnTo>
                  <a:lnTo>
                    <a:pt x="77871" y="355213"/>
                  </a:lnTo>
                  <a:lnTo>
                    <a:pt x="84052" y="372726"/>
                  </a:lnTo>
                  <a:lnTo>
                    <a:pt x="94756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41524" y="2620823"/>
              <a:ext cx="148694" cy="223766"/>
            </a:xfrm>
            <a:custGeom>
              <a:avLst/>
              <a:gdLst/>
              <a:ahLst/>
              <a:cxnLst/>
              <a:rect l="0" t="0" r="0" b="0"/>
              <a:pathLst>
                <a:path w="148694" h="223766">
                  <a:moveTo>
                    <a:pt x="1294" y="148171"/>
                  </a:moveTo>
                  <a:lnTo>
                    <a:pt x="10096" y="142371"/>
                  </a:lnTo>
                  <a:lnTo>
                    <a:pt x="18442" y="137447"/>
                  </a:lnTo>
                  <a:lnTo>
                    <a:pt x="27141" y="132944"/>
                  </a:lnTo>
                  <a:lnTo>
                    <a:pt x="36261" y="128723"/>
                  </a:lnTo>
                  <a:lnTo>
                    <a:pt x="45757" y="124710"/>
                  </a:lnTo>
                  <a:lnTo>
                    <a:pt x="55549" y="120844"/>
                  </a:lnTo>
                  <a:lnTo>
                    <a:pt x="65563" y="116918"/>
                  </a:lnTo>
                  <a:lnTo>
                    <a:pt x="75737" y="112595"/>
                  </a:lnTo>
                  <a:lnTo>
                    <a:pt x="86019" y="107719"/>
                  </a:lnTo>
                  <a:lnTo>
                    <a:pt x="96210" y="102308"/>
                  </a:lnTo>
                  <a:lnTo>
                    <a:pt x="105980" y="96451"/>
                  </a:lnTo>
                  <a:lnTo>
                    <a:pt x="115167" y="90242"/>
                  </a:lnTo>
                  <a:lnTo>
                    <a:pt x="123301" y="83445"/>
                  </a:lnTo>
                  <a:lnTo>
                    <a:pt x="129554" y="75519"/>
                  </a:lnTo>
                  <a:lnTo>
                    <a:pt x="133640" y="66268"/>
                  </a:lnTo>
                  <a:lnTo>
                    <a:pt x="135586" y="56123"/>
                  </a:lnTo>
                  <a:lnTo>
                    <a:pt x="135462" y="45928"/>
                  </a:lnTo>
                  <a:lnTo>
                    <a:pt x="133524" y="36190"/>
                  </a:lnTo>
                  <a:lnTo>
                    <a:pt x="129971" y="27212"/>
                  </a:lnTo>
                  <a:lnTo>
                    <a:pt x="124854" y="19262"/>
                  </a:lnTo>
                  <a:lnTo>
                    <a:pt x="118340" y="12374"/>
                  </a:lnTo>
                  <a:lnTo>
                    <a:pt x="110527" y="6732"/>
                  </a:lnTo>
                  <a:lnTo>
                    <a:pt x="101382" y="2758"/>
                  </a:lnTo>
                  <a:lnTo>
                    <a:pt x="91016" y="532"/>
                  </a:lnTo>
                  <a:lnTo>
                    <a:pt x="79971" y="0"/>
                  </a:lnTo>
                  <a:lnTo>
                    <a:pt x="69097" y="1154"/>
                  </a:lnTo>
                  <a:lnTo>
                    <a:pt x="58862" y="3828"/>
                  </a:lnTo>
                  <a:lnTo>
                    <a:pt x="49364" y="8063"/>
                  </a:lnTo>
                  <a:lnTo>
                    <a:pt x="40525" y="14177"/>
                  </a:lnTo>
                  <a:lnTo>
                    <a:pt x="32213" y="22180"/>
                  </a:lnTo>
                  <a:lnTo>
                    <a:pt x="24461" y="31806"/>
                  </a:lnTo>
                  <a:lnTo>
                    <a:pt x="17466" y="42709"/>
                  </a:lnTo>
                  <a:lnTo>
                    <a:pt x="11283" y="54560"/>
                  </a:lnTo>
                  <a:lnTo>
                    <a:pt x="6146" y="67093"/>
                  </a:lnTo>
                  <a:lnTo>
                    <a:pt x="2525" y="80104"/>
                  </a:lnTo>
                  <a:lnTo>
                    <a:pt x="537" y="93441"/>
                  </a:lnTo>
                  <a:lnTo>
                    <a:pt x="0" y="106836"/>
                  </a:lnTo>
                  <a:lnTo>
                    <a:pt x="619" y="119910"/>
                  </a:lnTo>
                  <a:lnTo>
                    <a:pt x="2111" y="132482"/>
                  </a:lnTo>
                  <a:lnTo>
                    <a:pt x="4398" y="144553"/>
                  </a:lnTo>
                  <a:lnTo>
                    <a:pt x="7603" y="156200"/>
                  </a:lnTo>
                  <a:lnTo>
                    <a:pt x="11724" y="167509"/>
                  </a:lnTo>
                  <a:lnTo>
                    <a:pt x="16795" y="178240"/>
                  </a:lnTo>
                  <a:lnTo>
                    <a:pt x="22955" y="187849"/>
                  </a:lnTo>
                  <a:lnTo>
                    <a:pt x="30176" y="196127"/>
                  </a:lnTo>
                  <a:lnTo>
                    <a:pt x="38298" y="203179"/>
                  </a:lnTo>
                  <a:lnTo>
                    <a:pt x="47120" y="209231"/>
                  </a:lnTo>
                  <a:lnTo>
                    <a:pt x="56460" y="214517"/>
                  </a:lnTo>
                  <a:lnTo>
                    <a:pt x="66172" y="218916"/>
                  </a:lnTo>
                  <a:lnTo>
                    <a:pt x="76144" y="221974"/>
                  </a:lnTo>
                  <a:lnTo>
                    <a:pt x="86290" y="223552"/>
                  </a:lnTo>
                  <a:lnTo>
                    <a:pt x="96485" y="223765"/>
                  </a:lnTo>
                  <a:lnTo>
                    <a:pt x="107764" y="222739"/>
                  </a:lnTo>
                  <a:lnTo>
                    <a:pt x="123351" y="219265"/>
                  </a:lnTo>
                  <a:lnTo>
                    <a:pt x="148693" y="211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81278" y="2579481"/>
              <a:ext cx="157738" cy="252685"/>
            </a:xfrm>
            <a:custGeom>
              <a:avLst/>
              <a:gdLst/>
              <a:ahLst/>
              <a:cxnLst/>
              <a:rect l="0" t="0" r="0" b="0"/>
              <a:pathLst>
                <a:path w="157738" h="252685">
                  <a:moveTo>
                    <a:pt x="130038" y="0"/>
                  </a:moveTo>
                  <a:lnTo>
                    <a:pt x="121236" y="3001"/>
                  </a:lnTo>
                  <a:lnTo>
                    <a:pt x="112890" y="6424"/>
                  </a:lnTo>
                  <a:lnTo>
                    <a:pt x="104191" y="10620"/>
                  </a:lnTo>
                  <a:lnTo>
                    <a:pt x="95070" y="15520"/>
                  </a:lnTo>
                  <a:lnTo>
                    <a:pt x="85575" y="21001"/>
                  </a:lnTo>
                  <a:lnTo>
                    <a:pt x="75783" y="26936"/>
                  </a:lnTo>
                  <a:lnTo>
                    <a:pt x="65769" y="33371"/>
                  </a:lnTo>
                  <a:lnTo>
                    <a:pt x="55595" y="40517"/>
                  </a:lnTo>
                  <a:lnTo>
                    <a:pt x="45318" y="48435"/>
                  </a:lnTo>
                  <a:lnTo>
                    <a:pt x="35299" y="57039"/>
                  </a:lnTo>
                  <a:lnTo>
                    <a:pt x="26179" y="66193"/>
                  </a:lnTo>
                  <a:lnTo>
                    <a:pt x="18236" y="75763"/>
                  </a:lnTo>
                  <a:lnTo>
                    <a:pt x="11581" y="85800"/>
                  </a:lnTo>
                  <a:lnTo>
                    <a:pt x="6328" y="96523"/>
                  </a:lnTo>
                  <a:lnTo>
                    <a:pt x="2400" y="107983"/>
                  </a:lnTo>
                  <a:lnTo>
                    <a:pt x="67" y="119610"/>
                  </a:lnTo>
                  <a:lnTo>
                    <a:pt x="0" y="130350"/>
                  </a:lnTo>
                  <a:lnTo>
                    <a:pt x="2371" y="139676"/>
                  </a:lnTo>
                  <a:lnTo>
                    <a:pt x="7234" y="147411"/>
                  </a:lnTo>
                  <a:lnTo>
                    <a:pt x="14767" y="153464"/>
                  </a:lnTo>
                  <a:lnTo>
                    <a:pt x="24799" y="157981"/>
                  </a:lnTo>
                  <a:lnTo>
                    <a:pt x="36907" y="161407"/>
                  </a:lnTo>
                  <a:lnTo>
                    <a:pt x="50613" y="164345"/>
                  </a:lnTo>
                  <a:lnTo>
                    <a:pt x="65484" y="167185"/>
                  </a:lnTo>
                  <a:lnTo>
                    <a:pt x="80855" y="170098"/>
                  </a:lnTo>
                  <a:lnTo>
                    <a:pt x="95860" y="173135"/>
                  </a:lnTo>
                  <a:lnTo>
                    <a:pt x="110048" y="176301"/>
                  </a:lnTo>
                  <a:lnTo>
                    <a:pt x="123030" y="179902"/>
                  </a:lnTo>
                  <a:lnTo>
                    <a:pt x="134306" y="184530"/>
                  </a:lnTo>
                  <a:lnTo>
                    <a:pt x="143764" y="190417"/>
                  </a:lnTo>
                  <a:lnTo>
                    <a:pt x="151134" y="197321"/>
                  </a:lnTo>
                  <a:lnTo>
                    <a:pt x="155820" y="204718"/>
                  </a:lnTo>
                  <a:lnTo>
                    <a:pt x="157737" y="212243"/>
                  </a:lnTo>
                  <a:lnTo>
                    <a:pt x="156755" y="219564"/>
                  </a:lnTo>
                  <a:lnTo>
                    <a:pt x="152456" y="226320"/>
                  </a:lnTo>
                  <a:lnTo>
                    <a:pt x="144940" y="232372"/>
                  </a:lnTo>
                  <a:lnTo>
                    <a:pt x="134861" y="237603"/>
                  </a:lnTo>
                  <a:lnTo>
                    <a:pt x="123132" y="241827"/>
                  </a:lnTo>
                  <a:lnTo>
                    <a:pt x="110436" y="245039"/>
                  </a:lnTo>
                  <a:lnTo>
                    <a:pt x="97189" y="247386"/>
                  </a:lnTo>
                  <a:lnTo>
                    <a:pt x="83625" y="249052"/>
                  </a:lnTo>
                  <a:lnTo>
                    <a:pt x="69890" y="250213"/>
                  </a:lnTo>
                  <a:lnTo>
                    <a:pt x="56472" y="251014"/>
                  </a:lnTo>
                  <a:lnTo>
                    <a:pt x="42804" y="251647"/>
                  </a:lnTo>
                  <a:lnTo>
                    <a:pt x="26569" y="252172"/>
                  </a:lnTo>
                  <a:lnTo>
                    <a:pt x="3696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63958" y="2821637"/>
              <a:ext cx="69014" cy="115814"/>
            </a:xfrm>
            <a:custGeom>
              <a:avLst/>
              <a:gdLst/>
              <a:ahLst/>
              <a:cxnLst/>
              <a:rect l="0" t="0" r="0" b="0"/>
              <a:pathLst>
                <a:path w="69014" h="115814">
                  <a:moveTo>
                    <a:pt x="42114" y="0"/>
                  </a:moveTo>
                  <a:lnTo>
                    <a:pt x="47915" y="5934"/>
                  </a:lnTo>
                  <a:lnTo>
                    <a:pt x="52839" y="12139"/>
                  </a:lnTo>
                  <a:lnTo>
                    <a:pt x="57337" y="19240"/>
                  </a:lnTo>
                  <a:lnTo>
                    <a:pt x="61384" y="27353"/>
                  </a:lnTo>
                  <a:lnTo>
                    <a:pt x="64750" y="36648"/>
                  </a:lnTo>
                  <a:lnTo>
                    <a:pt x="67349" y="47086"/>
                  </a:lnTo>
                  <a:lnTo>
                    <a:pt x="68931" y="58166"/>
                  </a:lnTo>
                  <a:lnTo>
                    <a:pt x="69013" y="69055"/>
                  </a:lnTo>
                  <a:lnTo>
                    <a:pt x="67463" y="79289"/>
                  </a:lnTo>
                  <a:lnTo>
                    <a:pt x="64134" y="88444"/>
                  </a:lnTo>
                  <a:lnTo>
                    <a:pt x="58701" y="95988"/>
                  </a:lnTo>
                  <a:lnTo>
                    <a:pt x="51206" y="101798"/>
                  </a:lnTo>
                  <a:lnTo>
                    <a:pt x="42377" y="106081"/>
                  </a:lnTo>
                  <a:lnTo>
                    <a:pt x="32477" y="109602"/>
                  </a:lnTo>
                  <a:lnTo>
                    <a:pt x="19518" y="11266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6684" y="2326798"/>
              <a:ext cx="195367" cy="440172"/>
            </a:xfrm>
            <a:custGeom>
              <a:avLst/>
              <a:gdLst/>
              <a:ahLst/>
              <a:cxnLst/>
              <a:rect l="0" t="0" r="0" b="0"/>
              <a:pathLst>
                <a:path w="195367" h="440172">
                  <a:moveTo>
                    <a:pt x="21057" y="0"/>
                  </a:moveTo>
                  <a:lnTo>
                    <a:pt x="19615" y="10110"/>
                  </a:lnTo>
                  <a:lnTo>
                    <a:pt x="17701" y="24199"/>
                  </a:lnTo>
                  <a:lnTo>
                    <a:pt x="15879" y="39552"/>
                  </a:lnTo>
                  <a:lnTo>
                    <a:pt x="14379" y="55075"/>
                  </a:lnTo>
                  <a:lnTo>
                    <a:pt x="13236" y="70896"/>
                  </a:lnTo>
                  <a:lnTo>
                    <a:pt x="12402" y="87859"/>
                  </a:lnTo>
                  <a:lnTo>
                    <a:pt x="11812" y="106364"/>
                  </a:lnTo>
                  <a:lnTo>
                    <a:pt x="11401" y="125873"/>
                  </a:lnTo>
                  <a:lnTo>
                    <a:pt x="11118" y="145214"/>
                  </a:lnTo>
                  <a:lnTo>
                    <a:pt x="10926" y="163707"/>
                  </a:lnTo>
                  <a:lnTo>
                    <a:pt x="10795" y="181192"/>
                  </a:lnTo>
                  <a:lnTo>
                    <a:pt x="10707" y="197768"/>
                  </a:lnTo>
                  <a:lnTo>
                    <a:pt x="10653" y="213626"/>
                  </a:lnTo>
                  <a:lnTo>
                    <a:pt x="10785" y="229276"/>
                  </a:lnTo>
                  <a:lnTo>
                    <a:pt x="11408" y="245484"/>
                  </a:lnTo>
                  <a:lnTo>
                    <a:pt x="12639" y="262626"/>
                  </a:lnTo>
                  <a:lnTo>
                    <a:pt x="14279" y="280719"/>
                  </a:lnTo>
                  <a:lnTo>
                    <a:pt x="15919" y="299624"/>
                  </a:lnTo>
                  <a:lnTo>
                    <a:pt x="17312" y="319148"/>
                  </a:lnTo>
                  <a:lnTo>
                    <a:pt x="18228" y="338801"/>
                  </a:lnTo>
                  <a:lnTo>
                    <a:pt x="18386" y="357834"/>
                  </a:lnTo>
                  <a:lnTo>
                    <a:pt x="17709" y="375857"/>
                  </a:lnTo>
                  <a:lnTo>
                    <a:pt x="16267" y="391678"/>
                  </a:lnTo>
                  <a:lnTo>
                    <a:pt x="13518" y="401888"/>
                  </a:lnTo>
                  <a:lnTo>
                    <a:pt x="9684" y="404306"/>
                  </a:lnTo>
                  <a:lnTo>
                    <a:pt x="6494" y="400408"/>
                  </a:lnTo>
                  <a:lnTo>
                    <a:pt x="4444" y="392227"/>
                  </a:lnTo>
                  <a:lnTo>
                    <a:pt x="3623" y="381490"/>
                  </a:lnTo>
                  <a:lnTo>
                    <a:pt x="3912" y="369318"/>
                  </a:lnTo>
                  <a:lnTo>
                    <a:pt x="4937" y="356349"/>
                  </a:lnTo>
                  <a:lnTo>
                    <a:pt x="6175" y="342937"/>
                  </a:lnTo>
                  <a:lnTo>
                    <a:pt x="7317" y="329277"/>
                  </a:lnTo>
                  <a:lnTo>
                    <a:pt x="8577" y="315639"/>
                  </a:lnTo>
                  <a:lnTo>
                    <a:pt x="10563" y="302391"/>
                  </a:lnTo>
                  <a:lnTo>
                    <a:pt x="13570" y="289700"/>
                  </a:lnTo>
                  <a:lnTo>
                    <a:pt x="17573" y="277716"/>
                  </a:lnTo>
                  <a:lnTo>
                    <a:pt x="22411" y="266660"/>
                  </a:lnTo>
                  <a:lnTo>
                    <a:pt x="27901" y="256564"/>
                  </a:lnTo>
                  <a:lnTo>
                    <a:pt x="34198" y="247631"/>
                  </a:lnTo>
                  <a:lnTo>
                    <a:pt x="41781" y="240301"/>
                  </a:lnTo>
                  <a:lnTo>
                    <a:pt x="50808" y="234675"/>
                  </a:lnTo>
                  <a:lnTo>
                    <a:pt x="61140" y="230880"/>
                  </a:lnTo>
                  <a:lnTo>
                    <a:pt x="72525" y="229223"/>
                  </a:lnTo>
                  <a:lnTo>
                    <a:pt x="84699" y="229665"/>
                  </a:lnTo>
                  <a:lnTo>
                    <a:pt x="97279" y="231892"/>
                  </a:lnTo>
                  <a:lnTo>
                    <a:pt x="109790" y="235513"/>
                  </a:lnTo>
                  <a:lnTo>
                    <a:pt x="121974" y="240165"/>
                  </a:lnTo>
                  <a:lnTo>
                    <a:pt x="133610" y="245556"/>
                  </a:lnTo>
                  <a:lnTo>
                    <a:pt x="144432" y="251465"/>
                  </a:lnTo>
                  <a:lnTo>
                    <a:pt x="154374" y="257741"/>
                  </a:lnTo>
                  <a:lnTo>
                    <a:pt x="163373" y="264599"/>
                  </a:lnTo>
                  <a:lnTo>
                    <a:pt x="171280" y="272573"/>
                  </a:lnTo>
                  <a:lnTo>
                    <a:pt x="178116" y="281870"/>
                  </a:lnTo>
                  <a:lnTo>
                    <a:pt x="183877" y="292386"/>
                  </a:lnTo>
                  <a:lnTo>
                    <a:pt x="188457" y="303896"/>
                  </a:lnTo>
                  <a:lnTo>
                    <a:pt x="191905" y="316159"/>
                  </a:lnTo>
                  <a:lnTo>
                    <a:pt x="194240" y="328968"/>
                  </a:lnTo>
                  <a:lnTo>
                    <a:pt x="195366" y="342166"/>
                  </a:lnTo>
                  <a:lnTo>
                    <a:pt x="195342" y="355623"/>
                  </a:lnTo>
                  <a:lnTo>
                    <a:pt x="194191" y="368930"/>
                  </a:lnTo>
                  <a:lnTo>
                    <a:pt x="191823" y="381411"/>
                  </a:lnTo>
                  <a:lnTo>
                    <a:pt x="188301" y="392763"/>
                  </a:lnTo>
                  <a:lnTo>
                    <a:pt x="183648" y="402861"/>
                  </a:lnTo>
                  <a:lnTo>
                    <a:pt x="177776" y="411579"/>
                  </a:lnTo>
                  <a:lnTo>
                    <a:pt x="170742" y="418995"/>
                  </a:lnTo>
                  <a:lnTo>
                    <a:pt x="162409" y="425163"/>
                  </a:lnTo>
                  <a:lnTo>
                    <a:pt x="152381" y="430023"/>
                  </a:lnTo>
                  <a:lnTo>
                    <a:pt x="140599" y="433668"/>
                  </a:lnTo>
                  <a:lnTo>
                    <a:pt x="127450" y="436306"/>
                  </a:lnTo>
                  <a:lnTo>
                    <a:pt x="113561" y="438168"/>
                  </a:lnTo>
                  <a:lnTo>
                    <a:pt x="99373" y="439456"/>
                  </a:lnTo>
                  <a:lnTo>
                    <a:pt x="85274" y="440171"/>
                  </a:lnTo>
                  <a:lnTo>
                    <a:pt x="71660" y="440126"/>
                  </a:lnTo>
                  <a:lnTo>
                    <a:pt x="58703" y="439282"/>
                  </a:lnTo>
                  <a:lnTo>
                    <a:pt x="46628" y="437695"/>
                  </a:lnTo>
                  <a:lnTo>
                    <a:pt x="34538" y="435182"/>
                  </a:lnTo>
                  <a:lnTo>
                    <a:pt x="20255" y="430405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66549" y="2579801"/>
              <a:ext cx="224385" cy="203074"/>
            </a:xfrm>
            <a:custGeom>
              <a:avLst/>
              <a:gdLst/>
              <a:ahLst/>
              <a:cxnLst/>
              <a:rect l="0" t="0" r="0" b="0"/>
              <a:pathLst>
                <a:path w="224385" h="203074">
                  <a:moveTo>
                    <a:pt x="160746" y="83908"/>
                  </a:moveTo>
                  <a:lnTo>
                    <a:pt x="163546" y="72240"/>
                  </a:lnTo>
                  <a:lnTo>
                    <a:pt x="165047" y="61751"/>
                  </a:lnTo>
                  <a:lnTo>
                    <a:pt x="165345" y="51459"/>
                  </a:lnTo>
                  <a:lnTo>
                    <a:pt x="164319" y="41503"/>
                  </a:lnTo>
                  <a:lnTo>
                    <a:pt x="161555" y="32456"/>
                  </a:lnTo>
                  <a:lnTo>
                    <a:pt x="156980" y="24573"/>
                  </a:lnTo>
                  <a:lnTo>
                    <a:pt x="150820" y="17796"/>
                  </a:lnTo>
                  <a:lnTo>
                    <a:pt x="143403" y="11931"/>
                  </a:lnTo>
                  <a:lnTo>
                    <a:pt x="135045" y="6777"/>
                  </a:lnTo>
                  <a:lnTo>
                    <a:pt x="125842" y="2637"/>
                  </a:lnTo>
                  <a:lnTo>
                    <a:pt x="115688" y="285"/>
                  </a:lnTo>
                  <a:lnTo>
                    <a:pt x="104605" y="0"/>
                  </a:lnTo>
                  <a:lnTo>
                    <a:pt x="92892" y="1605"/>
                  </a:lnTo>
                  <a:lnTo>
                    <a:pt x="81031" y="4741"/>
                  </a:lnTo>
                  <a:lnTo>
                    <a:pt x="69312" y="9040"/>
                  </a:lnTo>
                  <a:lnTo>
                    <a:pt x="57833" y="14348"/>
                  </a:lnTo>
                  <a:lnTo>
                    <a:pt x="46591" y="20727"/>
                  </a:lnTo>
                  <a:lnTo>
                    <a:pt x="35561" y="28128"/>
                  </a:lnTo>
                  <a:lnTo>
                    <a:pt x="25189" y="36554"/>
                  </a:lnTo>
                  <a:lnTo>
                    <a:pt x="16354" y="46120"/>
                  </a:lnTo>
                  <a:lnTo>
                    <a:pt x="9418" y="56781"/>
                  </a:lnTo>
                  <a:lnTo>
                    <a:pt x="4421" y="68364"/>
                  </a:lnTo>
                  <a:lnTo>
                    <a:pt x="1352" y="80664"/>
                  </a:lnTo>
                  <a:lnTo>
                    <a:pt x="0" y="93484"/>
                  </a:lnTo>
                  <a:lnTo>
                    <a:pt x="362" y="106345"/>
                  </a:lnTo>
                  <a:lnTo>
                    <a:pt x="2716" y="118520"/>
                  </a:lnTo>
                  <a:lnTo>
                    <a:pt x="7036" y="129668"/>
                  </a:lnTo>
                  <a:lnTo>
                    <a:pt x="13036" y="139796"/>
                  </a:lnTo>
                  <a:lnTo>
                    <a:pt x="20350" y="149068"/>
                  </a:lnTo>
                  <a:lnTo>
                    <a:pt x="28642" y="157677"/>
                  </a:lnTo>
                  <a:lnTo>
                    <a:pt x="37803" y="165800"/>
                  </a:lnTo>
                  <a:lnTo>
                    <a:pt x="47929" y="173577"/>
                  </a:lnTo>
                  <a:lnTo>
                    <a:pt x="59003" y="181102"/>
                  </a:lnTo>
                  <a:lnTo>
                    <a:pt x="71049" y="188125"/>
                  </a:lnTo>
                  <a:lnTo>
                    <a:pt x="84199" y="194083"/>
                  </a:lnTo>
                  <a:lnTo>
                    <a:pt x="98415" y="198744"/>
                  </a:lnTo>
                  <a:lnTo>
                    <a:pt x="113369" y="201873"/>
                  </a:lnTo>
                  <a:lnTo>
                    <a:pt x="128553" y="203073"/>
                  </a:lnTo>
                  <a:lnTo>
                    <a:pt x="143645" y="202322"/>
                  </a:lnTo>
                  <a:lnTo>
                    <a:pt x="158200" y="199884"/>
                  </a:lnTo>
                  <a:lnTo>
                    <a:pt x="171595" y="196123"/>
                  </a:lnTo>
                  <a:lnTo>
                    <a:pt x="183597" y="191366"/>
                  </a:lnTo>
                  <a:lnTo>
                    <a:pt x="194146" y="185566"/>
                  </a:lnTo>
                  <a:lnTo>
                    <a:pt x="203176" y="178317"/>
                  </a:lnTo>
                  <a:lnTo>
                    <a:pt x="210800" y="169515"/>
                  </a:lnTo>
                  <a:lnTo>
                    <a:pt x="216939" y="159334"/>
                  </a:lnTo>
                  <a:lnTo>
                    <a:pt x="221249" y="148050"/>
                  </a:lnTo>
                  <a:lnTo>
                    <a:pt x="223702" y="135940"/>
                  </a:lnTo>
                  <a:lnTo>
                    <a:pt x="224384" y="123231"/>
                  </a:lnTo>
                  <a:lnTo>
                    <a:pt x="223331" y="110103"/>
                  </a:lnTo>
                  <a:lnTo>
                    <a:pt x="220743" y="96699"/>
                  </a:lnTo>
                  <a:lnTo>
                    <a:pt x="217227" y="83722"/>
                  </a:lnTo>
                  <a:lnTo>
                    <a:pt x="213357" y="71148"/>
                  </a:lnTo>
                  <a:lnTo>
                    <a:pt x="208799" y="57877"/>
                  </a:lnTo>
                  <a:lnTo>
                    <a:pt x="202860" y="417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61833" y="2672523"/>
              <a:ext cx="265546" cy="156944"/>
            </a:xfrm>
            <a:custGeom>
              <a:avLst/>
              <a:gdLst/>
              <a:ahLst/>
              <a:cxnLst/>
              <a:rect l="0" t="0" r="0" b="0"/>
              <a:pathLst>
                <a:path w="265546" h="156944">
                  <a:moveTo>
                    <a:pt x="118146" y="117528"/>
                  </a:moveTo>
                  <a:lnTo>
                    <a:pt x="120946" y="108660"/>
                  </a:lnTo>
                  <a:lnTo>
                    <a:pt x="122448" y="99673"/>
                  </a:lnTo>
                  <a:lnTo>
                    <a:pt x="122749" y="89683"/>
                  </a:lnTo>
                  <a:lnTo>
                    <a:pt x="121898" y="78875"/>
                  </a:lnTo>
                  <a:lnTo>
                    <a:pt x="119781" y="67712"/>
                  </a:lnTo>
                  <a:lnTo>
                    <a:pt x="116459" y="56511"/>
                  </a:lnTo>
                  <a:lnTo>
                    <a:pt x="112124" y="45571"/>
                  </a:lnTo>
                  <a:lnTo>
                    <a:pt x="107005" y="35235"/>
                  </a:lnTo>
                  <a:lnTo>
                    <a:pt x="101293" y="25632"/>
                  </a:lnTo>
                  <a:lnTo>
                    <a:pt x="94663" y="17033"/>
                  </a:lnTo>
                  <a:lnTo>
                    <a:pt x="86318" y="9929"/>
                  </a:lnTo>
                  <a:lnTo>
                    <a:pt x="75967" y="4460"/>
                  </a:lnTo>
                  <a:lnTo>
                    <a:pt x="64100" y="940"/>
                  </a:lnTo>
                  <a:lnTo>
                    <a:pt x="51677" y="0"/>
                  </a:lnTo>
                  <a:lnTo>
                    <a:pt x="39337" y="1745"/>
                  </a:lnTo>
                  <a:lnTo>
                    <a:pt x="27818" y="6001"/>
                  </a:lnTo>
                  <a:lnTo>
                    <a:pt x="18081" y="12587"/>
                  </a:lnTo>
                  <a:lnTo>
                    <a:pt x="10474" y="21166"/>
                  </a:lnTo>
                  <a:lnTo>
                    <a:pt x="4997" y="31483"/>
                  </a:lnTo>
                  <a:lnTo>
                    <a:pt x="1589" y="43448"/>
                  </a:lnTo>
                  <a:lnTo>
                    <a:pt x="0" y="56854"/>
                  </a:lnTo>
                  <a:lnTo>
                    <a:pt x="30" y="71089"/>
                  </a:lnTo>
                  <a:lnTo>
                    <a:pt x="1627" y="85257"/>
                  </a:lnTo>
                  <a:lnTo>
                    <a:pt x="4621" y="98853"/>
                  </a:lnTo>
                  <a:lnTo>
                    <a:pt x="8746" y="111590"/>
                  </a:lnTo>
                  <a:lnTo>
                    <a:pt x="13730" y="123226"/>
                  </a:lnTo>
                  <a:lnTo>
                    <a:pt x="19350" y="133741"/>
                  </a:lnTo>
                  <a:lnTo>
                    <a:pt x="25749" y="142803"/>
                  </a:lnTo>
                  <a:lnTo>
                    <a:pt x="33409" y="149695"/>
                  </a:lnTo>
                  <a:lnTo>
                    <a:pt x="42481" y="154212"/>
                  </a:lnTo>
                  <a:lnTo>
                    <a:pt x="52507" y="156281"/>
                  </a:lnTo>
                  <a:lnTo>
                    <a:pt x="62622" y="155708"/>
                  </a:lnTo>
                  <a:lnTo>
                    <a:pt x="72311" y="152651"/>
                  </a:lnTo>
                  <a:lnTo>
                    <a:pt x="81426" y="147363"/>
                  </a:lnTo>
                  <a:lnTo>
                    <a:pt x="90001" y="140010"/>
                  </a:lnTo>
                  <a:lnTo>
                    <a:pt x="98127" y="130879"/>
                  </a:lnTo>
                  <a:lnTo>
                    <a:pt x="105583" y="120175"/>
                  </a:lnTo>
                  <a:lnTo>
                    <a:pt x="111847" y="107944"/>
                  </a:lnTo>
                  <a:lnTo>
                    <a:pt x="116734" y="94387"/>
                  </a:lnTo>
                  <a:lnTo>
                    <a:pt x="120538" y="81257"/>
                  </a:lnTo>
                  <a:lnTo>
                    <a:pt x="124224" y="72283"/>
                  </a:lnTo>
                  <a:lnTo>
                    <a:pt x="128287" y="69428"/>
                  </a:lnTo>
                  <a:lnTo>
                    <a:pt x="132193" y="71731"/>
                  </a:lnTo>
                  <a:lnTo>
                    <a:pt x="135873" y="77768"/>
                  </a:lnTo>
                  <a:lnTo>
                    <a:pt x="139590" y="86231"/>
                  </a:lnTo>
                  <a:lnTo>
                    <a:pt x="143725" y="95986"/>
                  </a:lnTo>
                  <a:lnTo>
                    <a:pt x="148454" y="106327"/>
                  </a:lnTo>
                  <a:lnTo>
                    <a:pt x="153925" y="116734"/>
                  </a:lnTo>
                  <a:lnTo>
                    <a:pt x="160348" y="126735"/>
                  </a:lnTo>
                  <a:lnTo>
                    <a:pt x="167747" y="136120"/>
                  </a:lnTo>
                  <a:lnTo>
                    <a:pt x="176156" y="144408"/>
                  </a:lnTo>
                  <a:lnTo>
                    <a:pt x="185702" y="150775"/>
                  </a:lnTo>
                  <a:lnTo>
                    <a:pt x="196338" y="154941"/>
                  </a:lnTo>
                  <a:lnTo>
                    <a:pt x="207562" y="156943"/>
                  </a:lnTo>
                  <a:lnTo>
                    <a:pt x="218557" y="156858"/>
                  </a:lnTo>
                  <a:lnTo>
                    <a:pt x="228864" y="154960"/>
                  </a:lnTo>
                  <a:lnTo>
                    <a:pt x="238099" y="151927"/>
                  </a:lnTo>
                  <a:lnTo>
                    <a:pt x="246683" y="148442"/>
                  </a:lnTo>
                  <a:lnTo>
                    <a:pt x="255365" y="144207"/>
                  </a:lnTo>
                  <a:lnTo>
                    <a:pt x="265545" y="138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69532" y="2389969"/>
              <a:ext cx="21018" cy="452726"/>
            </a:xfrm>
            <a:custGeom>
              <a:avLst/>
              <a:gdLst/>
              <a:ahLst/>
              <a:cxnLst/>
              <a:rect l="0" t="0" r="0" b="0"/>
              <a:pathLst>
                <a:path w="21018" h="452726">
                  <a:moveTo>
                    <a:pt x="10489" y="0"/>
                  </a:moveTo>
                  <a:lnTo>
                    <a:pt x="7622" y="11734"/>
                  </a:lnTo>
                  <a:lnTo>
                    <a:pt x="5480" y="22863"/>
                  </a:lnTo>
                  <a:lnTo>
                    <a:pt x="3877" y="34462"/>
                  </a:lnTo>
                  <a:lnTo>
                    <a:pt x="2696" y="46623"/>
                  </a:lnTo>
                  <a:lnTo>
                    <a:pt x="1847" y="59283"/>
                  </a:lnTo>
                  <a:lnTo>
                    <a:pt x="1250" y="72339"/>
                  </a:lnTo>
                  <a:lnTo>
                    <a:pt x="836" y="85691"/>
                  </a:lnTo>
                  <a:lnTo>
                    <a:pt x="552" y="99256"/>
                  </a:lnTo>
                  <a:lnTo>
                    <a:pt x="358" y="112971"/>
                  </a:lnTo>
                  <a:lnTo>
                    <a:pt x="227" y="126790"/>
                  </a:lnTo>
                  <a:lnTo>
                    <a:pt x="139" y="140680"/>
                  </a:lnTo>
                  <a:lnTo>
                    <a:pt x="79" y="154619"/>
                  </a:lnTo>
                  <a:lnTo>
                    <a:pt x="40" y="168590"/>
                  </a:lnTo>
                  <a:lnTo>
                    <a:pt x="13" y="182584"/>
                  </a:lnTo>
                  <a:lnTo>
                    <a:pt x="0" y="196592"/>
                  </a:lnTo>
                  <a:lnTo>
                    <a:pt x="161" y="210610"/>
                  </a:lnTo>
                  <a:lnTo>
                    <a:pt x="802" y="224634"/>
                  </a:lnTo>
                  <a:lnTo>
                    <a:pt x="2045" y="238663"/>
                  </a:lnTo>
                  <a:lnTo>
                    <a:pt x="3694" y="252696"/>
                  </a:lnTo>
                  <a:lnTo>
                    <a:pt x="5340" y="266730"/>
                  </a:lnTo>
                  <a:lnTo>
                    <a:pt x="6741" y="280774"/>
                  </a:lnTo>
                  <a:lnTo>
                    <a:pt x="7833" y="295156"/>
                  </a:lnTo>
                  <a:lnTo>
                    <a:pt x="8640" y="310489"/>
                  </a:lnTo>
                  <a:lnTo>
                    <a:pt x="9218" y="327024"/>
                  </a:lnTo>
                  <a:lnTo>
                    <a:pt x="9622" y="344367"/>
                  </a:lnTo>
                  <a:lnTo>
                    <a:pt x="9902" y="361701"/>
                  </a:lnTo>
                  <a:lnTo>
                    <a:pt x="10097" y="378530"/>
                  </a:lnTo>
                  <a:lnTo>
                    <a:pt x="10429" y="394318"/>
                  </a:lnTo>
                  <a:lnTo>
                    <a:pt x="11432" y="409975"/>
                  </a:lnTo>
                  <a:lnTo>
                    <a:pt x="14314" y="427987"/>
                  </a:lnTo>
                  <a:lnTo>
                    <a:pt x="21017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32622" y="2547896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54277" y="2867"/>
                  </a:lnTo>
                  <a:lnTo>
                    <a:pt x="244650" y="5009"/>
                  </a:lnTo>
                  <a:lnTo>
                    <a:pt x="233358" y="6616"/>
                  </a:lnTo>
                  <a:lnTo>
                    <a:pt x="220518" y="7970"/>
                  </a:lnTo>
                  <a:lnTo>
                    <a:pt x="206390" y="9467"/>
                  </a:lnTo>
                  <a:lnTo>
                    <a:pt x="191265" y="11313"/>
                  </a:lnTo>
                  <a:lnTo>
                    <a:pt x="175403" y="13380"/>
                  </a:lnTo>
                  <a:lnTo>
                    <a:pt x="159015" y="15312"/>
                  </a:lnTo>
                  <a:lnTo>
                    <a:pt x="142267" y="16913"/>
                  </a:lnTo>
                  <a:lnTo>
                    <a:pt x="125601" y="18309"/>
                  </a:lnTo>
                  <a:lnTo>
                    <a:pt x="109712" y="19854"/>
                  </a:lnTo>
                  <a:lnTo>
                    <a:pt x="94913" y="21745"/>
                  </a:lnTo>
                  <a:lnTo>
                    <a:pt x="81179" y="24015"/>
                  </a:lnTo>
                  <a:lnTo>
                    <a:pt x="68334" y="26617"/>
                  </a:lnTo>
                  <a:lnTo>
                    <a:pt x="56180" y="29477"/>
                  </a:lnTo>
                  <a:lnTo>
                    <a:pt x="44797" y="32376"/>
                  </a:lnTo>
                  <a:lnTo>
                    <a:pt x="33319" y="35242"/>
                  </a:lnTo>
                  <a:lnTo>
                    <a:pt x="19615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06362" y="2616992"/>
              <a:ext cx="154041" cy="246760"/>
            </a:xfrm>
            <a:custGeom>
              <a:avLst/>
              <a:gdLst/>
              <a:ahLst/>
              <a:cxnLst/>
              <a:rect l="0" t="0" r="0" b="0"/>
              <a:pathLst>
                <a:path w="154041" h="246760">
                  <a:moveTo>
                    <a:pt x="147399" y="4603"/>
                  </a:moveTo>
                  <a:lnTo>
                    <a:pt x="138464" y="1804"/>
                  </a:lnTo>
                  <a:lnTo>
                    <a:pt x="128837" y="302"/>
                  </a:lnTo>
                  <a:lnTo>
                    <a:pt x="117554" y="0"/>
                  </a:lnTo>
                  <a:lnTo>
                    <a:pt x="105059" y="852"/>
                  </a:lnTo>
                  <a:lnTo>
                    <a:pt x="92228" y="2968"/>
                  </a:lnTo>
                  <a:lnTo>
                    <a:pt x="79610" y="6290"/>
                  </a:lnTo>
                  <a:lnTo>
                    <a:pt x="67399" y="10625"/>
                  </a:lnTo>
                  <a:lnTo>
                    <a:pt x="55604" y="15745"/>
                  </a:lnTo>
                  <a:lnTo>
                    <a:pt x="44173" y="21452"/>
                  </a:lnTo>
                  <a:lnTo>
                    <a:pt x="33516" y="27909"/>
                  </a:lnTo>
                  <a:lnTo>
                    <a:pt x="24483" y="35606"/>
                  </a:lnTo>
                  <a:lnTo>
                    <a:pt x="17420" y="44704"/>
                  </a:lnTo>
                  <a:lnTo>
                    <a:pt x="12678" y="54746"/>
                  </a:lnTo>
                  <a:lnTo>
                    <a:pt x="10842" y="64872"/>
                  </a:lnTo>
                  <a:lnTo>
                    <a:pt x="11945" y="74568"/>
                  </a:lnTo>
                  <a:lnTo>
                    <a:pt x="15584" y="83688"/>
                  </a:lnTo>
                  <a:lnTo>
                    <a:pt x="21216" y="92266"/>
                  </a:lnTo>
                  <a:lnTo>
                    <a:pt x="28329" y="100398"/>
                  </a:lnTo>
                  <a:lnTo>
                    <a:pt x="36506" y="108029"/>
                  </a:lnTo>
                  <a:lnTo>
                    <a:pt x="45430" y="114942"/>
                  </a:lnTo>
                  <a:lnTo>
                    <a:pt x="54875" y="121083"/>
                  </a:lnTo>
                  <a:lnTo>
                    <a:pt x="64843" y="126701"/>
                  </a:lnTo>
                  <a:lnTo>
                    <a:pt x="75526" y="132242"/>
                  </a:lnTo>
                  <a:lnTo>
                    <a:pt x="86967" y="137973"/>
                  </a:lnTo>
                  <a:lnTo>
                    <a:pt x="98754" y="143976"/>
                  </a:lnTo>
                  <a:lnTo>
                    <a:pt x="110134" y="150239"/>
                  </a:lnTo>
                  <a:lnTo>
                    <a:pt x="120708" y="156719"/>
                  </a:lnTo>
                  <a:lnTo>
                    <a:pt x="130264" y="163528"/>
                  </a:lnTo>
                  <a:lnTo>
                    <a:pt x="138612" y="170932"/>
                  </a:lnTo>
                  <a:lnTo>
                    <a:pt x="145762" y="179014"/>
                  </a:lnTo>
                  <a:lnTo>
                    <a:pt x="151240" y="187390"/>
                  </a:lnTo>
                  <a:lnTo>
                    <a:pt x="154040" y="195326"/>
                  </a:lnTo>
                  <a:lnTo>
                    <a:pt x="153843" y="202439"/>
                  </a:lnTo>
                  <a:lnTo>
                    <a:pt x="150780" y="208687"/>
                  </a:lnTo>
                  <a:lnTo>
                    <a:pt x="145069" y="214192"/>
                  </a:lnTo>
                  <a:lnTo>
                    <a:pt x="137117" y="219117"/>
                  </a:lnTo>
                  <a:lnTo>
                    <a:pt x="127408" y="223611"/>
                  </a:lnTo>
                  <a:lnTo>
                    <a:pt x="116392" y="227798"/>
                  </a:lnTo>
                  <a:lnTo>
                    <a:pt x="104436" y="231764"/>
                  </a:lnTo>
                  <a:lnTo>
                    <a:pt x="91819" y="235413"/>
                  </a:lnTo>
                  <a:lnTo>
                    <a:pt x="78744" y="238485"/>
                  </a:lnTo>
                  <a:lnTo>
                    <a:pt x="65370" y="240883"/>
                  </a:lnTo>
                  <a:lnTo>
                    <a:pt x="52211" y="242666"/>
                  </a:lnTo>
                  <a:lnTo>
                    <a:pt x="38752" y="244139"/>
                  </a:lnTo>
                  <a:lnTo>
                    <a:pt x="22695" y="245429"/>
                  </a:lnTo>
                  <a:lnTo>
                    <a:pt x="0" y="2467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48518" y="2863751"/>
              <a:ext cx="48043" cy="147400"/>
            </a:xfrm>
            <a:custGeom>
              <a:avLst/>
              <a:gdLst/>
              <a:ahLst/>
              <a:cxnLst/>
              <a:rect l="0" t="0" r="0" b="0"/>
              <a:pathLst>
                <a:path w="48043" h="147400">
                  <a:moveTo>
                    <a:pt x="31585" y="0"/>
                  </a:moveTo>
                  <a:lnTo>
                    <a:pt x="37318" y="6001"/>
                  </a:lnTo>
                  <a:lnTo>
                    <a:pt x="41603" y="12846"/>
                  </a:lnTo>
                  <a:lnTo>
                    <a:pt x="44804" y="21239"/>
                  </a:lnTo>
                  <a:lnTo>
                    <a:pt x="46992" y="31039"/>
                  </a:lnTo>
                  <a:lnTo>
                    <a:pt x="48042" y="42002"/>
                  </a:lnTo>
                  <a:lnTo>
                    <a:pt x="47979" y="53858"/>
                  </a:lnTo>
                  <a:lnTo>
                    <a:pt x="46810" y="66209"/>
                  </a:lnTo>
                  <a:lnTo>
                    <a:pt x="44433" y="78557"/>
                  </a:lnTo>
                  <a:lnTo>
                    <a:pt x="40910" y="90623"/>
                  </a:lnTo>
                  <a:lnTo>
                    <a:pt x="36351" y="102078"/>
                  </a:lnTo>
                  <a:lnTo>
                    <a:pt x="30171" y="113675"/>
                  </a:lnTo>
                  <a:lnTo>
                    <a:pt x="19596" y="1275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527461" y="2463668"/>
            <a:ext cx="4494122" cy="747524"/>
            <a:chOff x="5527461" y="2463668"/>
            <a:chExt cx="4494122" cy="747524"/>
          </a:xfrm>
        </p:grpSpPr>
        <p:sp>
          <p:nvSpPr>
            <p:cNvPr id="71" name="Freeform 70"/>
            <p:cNvSpPr/>
            <p:nvPr/>
          </p:nvSpPr>
          <p:spPr>
            <a:xfrm>
              <a:off x="5527461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8464" y="2621595"/>
              <a:ext cx="129122" cy="243668"/>
            </a:xfrm>
            <a:custGeom>
              <a:avLst/>
              <a:gdLst/>
              <a:ahLst/>
              <a:cxnLst/>
              <a:rect l="0" t="0" r="0" b="0"/>
              <a:pathLst>
                <a:path w="129122" h="243668">
                  <a:moveTo>
                    <a:pt x="55422" y="115814"/>
                  </a:moveTo>
                  <a:lnTo>
                    <a:pt x="52555" y="124682"/>
                  </a:lnTo>
                  <a:lnTo>
                    <a:pt x="50413" y="133669"/>
                  </a:lnTo>
                  <a:lnTo>
                    <a:pt x="48814" y="143660"/>
                  </a:lnTo>
                  <a:lnTo>
                    <a:pt x="47806" y="154467"/>
                  </a:lnTo>
                  <a:lnTo>
                    <a:pt x="47606" y="165631"/>
                  </a:lnTo>
                  <a:lnTo>
                    <a:pt x="48267" y="176831"/>
                  </a:lnTo>
                  <a:lnTo>
                    <a:pt x="49850" y="187771"/>
                  </a:lnTo>
                  <a:lnTo>
                    <a:pt x="52512" y="198107"/>
                  </a:lnTo>
                  <a:lnTo>
                    <a:pt x="56223" y="207724"/>
                  </a:lnTo>
                  <a:lnTo>
                    <a:pt x="60663" y="216841"/>
                  </a:lnTo>
                  <a:lnTo>
                    <a:pt x="65327" y="225891"/>
                  </a:lnTo>
                  <a:lnTo>
                    <a:pt x="69845" y="235061"/>
                  </a:lnTo>
                  <a:lnTo>
                    <a:pt x="72021" y="241926"/>
                  </a:lnTo>
                  <a:lnTo>
                    <a:pt x="69801" y="243667"/>
                  </a:lnTo>
                  <a:lnTo>
                    <a:pt x="64758" y="241719"/>
                  </a:lnTo>
                  <a:lnTo>
                    <a:pt x="58313" y="237298"/>
                  </a:lnTo>
                  <a:lnTo>
                    <a:pt x="51650" y="230714"/>
                  </a:lnTo>
                  <a:lnTo>
                    <a:pt x="45387" y="222231"/>
                  </a:lnTo>
                  <a:lnTo>
                    <a:pt x="39706" y="212368"/>
                  </a:lnTo>
                  <a:lnTo>
                    <a:pt x="34581" y="201799"/>
                  </a:lnTo>
                  <a:lnTo>
                    <a:pt x="29911" y="190960"/>
                  </a:lnTo>
                  <a:lnTo>
                    <a:pt x="25586" y="179744"/>
                  </a:lnTo>
                  <a:lnTo>
                    <a:pt x="21513" y="167618"/>
                  </a:lnTo>
                  <a:lnTo>
                    <a:pt x="17618" y="154351"/>
                  </a:lnTo>
                  <a:lnTo>
                    <a:pt x="13846" y="140169"/>
                  </a:lnTo>
                  <a:lnTo>
                    <a:pt x="10160" y="125571"/>
                  </a:lnTo>
                  <a:lnTo>
                    <a:pt x="6540" y="110900"/>
                  </a:lnTo>
                  <a:lnTo>
                    <a:pt x="3296" y="96473"/>
                  </a:lnTo>
                  <a:lnTo>
                    <a:pt x="1029" y="82638"/>
                  </a:lnTo>
                  <a:lnTo>
                    <a:pt x="0" y="69527"/>
                  </a:lnTo>
                  <a:lnTo>
                    <a:pt x="463" y="57250"/>
                  </a:lnTo>
                  <a:lnTo>
                    <a:pt x="2827" y="45990"/>
                  </a:lnTo>
                  <a:lnTo>
                    <a:pt x="7130" y="35755"/>
                  </a:lnTo>
                  <a:lnTo>
                    <a:pt x="13274" y="26728"/>
                  </a:lnTo>
                  <a:lnTo>
                    <a:pt x="21210" y="19333"/>
                  </a:lnTo>
                  <a:lnTo>
                    <a:pt x="30731" y="13656"/>
                  </a:lnTo>
                  <a:lnTo>
                    <a:pt x="41528" y="9486"/>
                  </a:lnTo>
                  <a:lnTo>
                    <a:pt x="53291" y="6513"/>
                  </a:lnTo>
                  <a:lnTo>
                    <a:pt x="65741" y="4436"/>
                  </a:lnTo>
                  <a:lnTo>
                    <a:pt x="78258" y="3001"/>
                  </a:lnTo>
                  <a:lnTo>
                    <a:pt x="91210" y="1865"/>
                  </a:lnTo>
                  <a:lnTo>
                    <a:pt x="106843" y="922"/>
                  </a:lnTo>
                  <a:lnTo>
                    <a:pt x="1291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53068" y="2666776"/>
              <a:ext cx="216674" cy="196976"/>
            </a:xfrm>
            <a:custGeom>
              <a:avLst/>
              <a:gdLst/>
              <a:ahLst/>
              <a:cxnLst/>
              <a:rect l="0" t="0" r="0" b="0"/>
              <a:pathLst>
                <a:path w="216674" h="196976">
                  <a:moveTo>
                    <a:pt x="142973" y="133804"/>
                  </a:moveTo>
                  <a:lnTo>
                    <a:pt x="142907" y="122002"/>
                  </a:lnTo>
                  <a:lnTo>
                    <a:pt x="142266" y="110233"/>
                  </a:lnTo>
                  <a:lnTo>
                    <a:pt x="140965" y="97347"/>
                  </a:lnTo>
                  <a:lnTo>
                    <a:pt x="138933" y="83672"/>
                  </a:lnTo>
                  <a:lnTo>
                    <a:pt x="135968" y="69992"/>
                  </a:lnTo>
                  <a:lnTo>
                    <a:pt x="132044" y="56781"/>
                  </a:lnTo>
                  <a:lnTo>
                    <a:pt x="127121" y="44329"/>
                  </a:lnTo>
                  <a:lnTo>
                    <a:pt x="121069" y="32898"/>
                  </a:lnTo>
                  <a:lnTo>
                    <a:pt x="113925" y="22526"/>
                  </a:lnTo>
                  <a:lnTo>
                    <a:pt x="105857" y="13564"/>
                  </a:lnTo>
                  <a:lnTo>
                    <a:pt x="97072" y="6740"/>
                  </a:lnTo>
                  <a:lnTo>
                    <a:pt x="87760" y="2264"/>
                  </a:lnTo>
                  <a:lnTo>
                    <a:pt x="78239" y="54"/>
                  </a:lnTo>
                  <a:lnTo>
                    <a:pt x="68927" y="0"/>
                  </a:lnTo>
                  <a:lnTo>
                    <a:pt x="60037" y="1818"/>
                  </a:lnTo>
                  <a:lnTo>
                    <a:pt x="51593" y="5290"/>
                  </a:lnTo>
                  <a:lnTo>
                    <a:pt x="43536" y="10352"/>
                  </a:lnTo>
                  <a:lnTo>
                    <a:pt x="35786" y="16827"/>
                  </a:lnTo>
                  <a:lnTo>
                    <a:pt x="28427" y="24442"/>
                  </a:lnTo>
                  <a:lnTo>
                    <a:pt x="21703" y="32923"/>
                  </a:lnTo>
                  <a:lnTo>
                    <a:pt x="15701" y="42039"/>
                  </a:lnTo>
                  <a:lnTo>
                    <a:pt x="10518" y="51769"/>
                  </a:lnTo>
                  <a:lnTo>
                    <a:pt x="6334" y="62286"/>
                  </a:lnTo>
                  <a:lnTo>
                    <a:pt x="3155" y="73622"/>
                  </a:lnTo>
                  <a:lnTo>
                    <a:pt x="1003" y="85676"/>
                  </a:lnTo>
                  <a:lnTo>
                    <a:pt x="0" y="98299"/>
                  </a:lnTo>
                  <a:lnTo>
                    <a:pt x="116" y="111344"/>
                  </a:lnTo>
                  <a:lnTo>
                    <a:pt x="1668" y="124527"/>
                  </a:lnTo>
                  <a:lnTo>
                    <a:pt x="5369" y="137451"/>
                  </a:lnTo>
                  <a:lnTo>
                    <a:pt x="11414" y="149911"/>
                  </a:lnTo>
                  <a:lnTo>
                    <a:pt x="19388" y="161564"/>
                  </a:lnTo>
                  <a:lnTo>
                    <a:pt x="28568" y="171866"/>
                  </a:lnTo>
                  <a:lnTo>
                    <a:pt x="38410" y="180636"/>
                  </a:lnTo>
                  <a:lnTo>
                    <a:pt x="48761" y="187694"/>
                  </a:lnTo>
                  <a:lnTo>
                    <a:pt x="59760" y="192695"/>
                  </a:lnTo>
                  <a:lnTo>
                    <a:pt x="71424" y="195647"/>
                  </a:lnTo>
                  <a:lnTo>
                    <a:pt x="82691" y="196662"/>
                  </a:lnTo>
                  <a:lnTo>
                    <a:pt x="91458" y="195113"/>
                  </a:lnTo>
                  <a:lnTo>
                    <a:pt x="97179" y="190647"/>
                  </a:lnTo>
                  <a:lnTo>
                    <a:pt x="101188" y="184100"/>
                  </a:lnTo>
                  <a:lnTo>
                    <a:pt x="104862" y="175816"/>
                  </a:lnTo>
                  <a:lnTo>
                    <a:pt x="108593" y="166044"/>
                  </a:lnTo>
                  <a:lnTo>
                    <a:pt x="111985" y="155073"/>
                  </a:lnTo>
                  <a:lnTo>
                    <a:pt x="114763" y="143198"/>
                  </a:lnTo>
                  <a:lnTo>
                    <a:pt x="117053" y="130827"/>
                  </a:lnTo>
                  <a:lnTo>
                    <a:pt x="119249" y="118462"/>
                  </a:lnTo>
                  <a:lnTo>
                    <a:pt x="121605" y="106442"/>
                  </a:lnTo>
                  <a:lnTo>
                    <a:pt x="124326" y="97245"/>
                  </a:lnTo>
                  <a:lnTo>
                    <a:pt x="127233" y="94143"/>
                  </a:lnTo>
                  <a:lnTo>
                    <a:pt x="129879" y="96578"/>
                  </a:lnTo>
                  <a:lnTo>
                    <a:pt x="132413" y="102955"/>
                  </a:lnTo>
                  <a:lnTo>
                    <a:pt x="135200" y="111795"/>
                  </a:lnTo>
                  <a:lnTo>
                    <a:pt x="138630" y="121882"/>
                  </a:lnTo>
                  <a:lnTo>
                    <a:pt x="142855" y="132486"/>
                  </a:lnTo>
                  <a:lnTo>
                    <a:pt x="148308" y="143088"/>
                  </a:lnTo>
                  <a:lnTo>
                    <a:pt x="155776" y="153229"/>
                  </a:lnTo>
                  <a:lnTo>
                    <a:pt x="165481" y="162717"/>
                  </a:lnTo>
                  <a:lnTo>
                    <a:pt x="176435" y="171274"/>
                  </a:lnTo>
                  <a:lnTo>
                    <a:pt x="187787" y="179267"/>
                  </a:lnTo>
                  <a:lnTo>
                    <a:pt x="200538" y="187396"/>
                  </a:lnTo>
                  <a:lnTo>
                    <a:pt x="216673" y="1969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07175" y="2737409"/>
              <a:ext cx="12720" cy="114246"/>
            </a:xfrm>
            <a:custGeom>
              <a:avLst/>
              <a:gdLst/>
              <a:ahLst/>
              <a:cxnLst/>
              <a:rect l="0" t="0" r="0" b="0"/>
              <a:pathLst>
                <a:path w="12720" h="114246">
                  <a:moveTo>
                    <a:pt x="4680" y="0"/>
                  </a:moveTo>
                  <a:lnTo>
                    <a:pt x="4613" y="14535"/>
                  </a:lnTo>
                  <a:lnTo>
                    <a:pt x="3973" y="27166"/>
                  </a:lnTo>
                  <a:lnTo>
                    <a:pt x="2685" y="39070"/>
                  </a:lnTo>
                  <a:lnTo>
                    <a:pt x="1171" y="50552"/>
                  </a:lnTo>
                  <a:lnTo>
                    <a:pt x="150" y="61745"/>
                  </a:lnTo>
                  <a:lnTo>
                    <a:pt x="0" y="72727"/>
                  </a:lnTo>
                  <a:lnTo>
                    <a:pt x="1073" y="83397"/>
                  </a:lnTo>
                  <a:lnTo>
                    <a:pt x="3856" y="93491"/>
                  </a:lnTo>
                  <a:lnTo>
                    <a:pt x="8369" y="102870"/>
                  </a:lnTo>
                  <a:lnTo>
                    <a:pt x="11959" y="110126"/>
                  </a:lnTo>
                  <a:lnTo>
                    <a:pt x="12719" y="114245"/>
                  </a:lnTo>
                  <a:lnTo>
                    <a:pt x="10201" y="113425"/>
                  </a:lnTo>
                  <a:lnTo>
                    <a:pt x="468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01326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85554" y="2463668"/>
              <a:ext cx="94758" cy="484312"/>
            </a:xfrm>
            <a:custGeom>
              <a:avLst/>
              <a:gdLst/>
              <a:ahLst/>
              <a:cxnLst/>
              <a:rect l="0" t="0" r="0" b="0"/>
              <a:pathLst>
                <a:path w="94758" h="484312">
                  <a:moveTo>
                    <a:pt x="0" y="0"/>
                  </a:moveTo>
                  <a:lnTo>
                    <a:pt x="2934" y="14803"/>
                  </a:lnTo>
                  <a:lnTo>
                    <a:pt x="5716" y="29995"/>
                  </a:lnTo>
                  <a:lnTo>
                    <a:pt x="8611" y="47072"/>
                  </a:lnTo>
                  <a:lnTo>
                    <a:pt x="11478" y="65474"/>
                  </a:lnTo>
                  <a:lnTo>
                    <a:pt x="13995" y="83987"/>
                  </a:lnTo>
                  <a:lnTo>
                    <a:pt x="16006" y="101880"/>
                  </a:lnTo>
                  <a:lnTo>
                    <a:pt x="17518" y="118941"/>
                  </a:lnTo>
                  <a:lnTo>
                    <a:pt x="18613" y="135222"/>
                  </a:lnTo>
                  <a:lnTo>
                    <a:pt x="19390" y="150865"/>
                  </a:lnTo>
                  <a:lnTo>
                    <a:pt x="20100" y="165858"/>
                  </a:lnTo>
                  <a:lnTo>
                    <a:pt x="21116" y="180028"/>
                  </a:lnTo>
                  <a:lnTo>
                    <a:pt x="22615" y="193351"/>
                  </a:lnTo>
                  <a:lnTo>
                    <a:pt x="24437" y="206099"/>
                  </a:lnTo>
                  <a:lnTo>
                    <a:pt x="26200" y="218733"/>
                  </a:lnTo>
                  <a:lnTo>
                    <a:pt x="27684" y="231534"/>
                  </a:lnTo>
                  <a:lnTo>
                    <a:pt x="29001" y="244589"/>
                  </a:lnTo>
                  <a:lnTo>
                    <a:pt x="30492" y="257894"/>
                  </a:lnTo>
                  <a:lnTo>
                    <a:pt x="32342" y="271403"/>
                  </a:lnTo>
                  <a:lnTo>
                    <a:pt x="34415" y="285069"/>
                  </a:lnTo>
                  <a:lnTo>
                    <a:pt x="36353" y="298850"/>
                  </a:lnTo>
                  <a:lnTo>
                    <a:pt x="37967" y="312707"/>
                  </a:lnTo>
                  <a:lnTo>
                    <a:pt x="39713" y="326452"/>
                  </a:lnTo>
                  <a:lnTo>
                    <a:pt x="42556" y="339761"/>
                  </a:lnTo>
                  <a:lnTo>
                    <a:pt x="46946" y="352491"/>
                  </a:lnTo>
                  <a:lnTo>
                    <a:pt x="52523" y="364667"/>
                  </a:lnTo>
                  <a:lnTo>
                    <a:pt x="58424" y="376384"/>
                  </a:lnTo>
                  <a:lnTo>
                    <a:pt x="64091" y="387754"/>
                  </a:lnTo>
                  <a:lnTo>
                    <a:pt x="69163" y="399035"/>
                  </a:lnTo>
                  <a:lnTo>
                    <a:pt x="73330" y="410610"/>
                  </a:lnTo>
                  <a:lnTo>
                    <a:pt x="76537" y="422649"/>
                  </a:lnTo>
                  <a:lnTo>
                    <a:pt x="79094" y="434741"/>
                  </a:lnTo>
                  <a:lnTo>
                    <a:pt x="81930" y="447288"/>
                  </a:lnTo>
                  <a:lnTo>
                    <a:pt x="86412" y="462511"/>
                  </a:lnTo>
                  <a:lnTo>
                    <a:pt x="94757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46748" y="2705823"/>
              <a:ext cx="102020" cy="199090"/>
            </a:xfrm>
            <a:custGeom>
              <a:avLst/>
              <a:gdLst/>
              <a:ahLst/>
              <a:cxnLst/>
              <a:rect l="0" t="0" r="0" b="0"/>
              <a:pathLst>
                <a:path w="102020" h="199090">
                  <a:moveTo>
                    <a:pt x="7262" y="84228"/>
                  </a:moveTo>
                  <a:lnTo>
                    <a:pt x="7397" y="95964"/>
                  </a:lnTo>
                  <a:lnTo>
                    <a:pt x="8676" y="107093"/>
                  </a:lnTo>
                  <a:lnTo>
                    <a:pt x="11265" y="118686"/>
                  </a:lnTo>
                  <a:lnTo>
                    <a:pt x="14812" y="130675"/>
                  </a:lnTo>
                  <a:lnTo>
                    <a:pt x="18797" y="142686"/>
                  </a:lnTo>
                  <a:lnTo>
                    <a:pt x="22877" y="154489"/>
                  </a:lnTo>
                  <a:lnTo>
                    <a:pt x="26898" y="166016"/>
                  </a:lnTo>
                  <a:lnTo>
                    <a:pt x="30816" y="177284"/>
                  </a:lnTo>
                  <a:lnTo>
                    <a:pt x="34615" y="188273"/>
                  </a:lnTo>
                  <a:lnTo>
                    <a:pt x="37748" y="196571"/>
                  </a:lnTo>
                  <a:lnTo>
                    <a:pt x="39326" y="199089"/>
                  </a:lnTo>
                  <a:lnTo>
                    <a:pt x="39293" y="196789"/>
                  </a:lnTo>
                  <a:lnTo>
                    <a:pt x="38054" y="191348"/>
                  </a:lnTo>
                  <a:lnTo>
                    <a:pt x="35679" y="184144"/>
                  </a:lnTo>
                  <a:lnTo>
                    <a:pt x="31837" y="176240"/>
                  </a:lnTo>
                  <a:lnTo>
                    <a:pt x="26464" y="168208"/>
                  </a:lnTo>
                  <a:lnTo>
                    <a:pt x="20235" y="159963"/>
                  </a:lnTo>
                  <a:lnTo>
                    <a:pt x="14350" y="150955"/>
                  </a:lnTo>
                  <a:lnTo>
                    <a:pt x="9468" y="140915"/>
                  </a:lnTo>
                  <a:lnTo>
                    <a:pt x="5718" y="129876"/>
                  </a:lnTo>
                  <a:lnTo>
                    <a:pt x="2967" y="118005"/>
                  </a:lnTo>
                  <a:lnTo>
                    <a:pt x="1020" y="105504"/>
                  </a:lnTo>
                  <a:lnTo>
                    <a:pt x="0" y="92872"/>
                  </a:lnTo>
                  <a:lnTo>
                    <a:pt x="354" y="80857"/>
                  </a:lnTo>
                  <a:lnTo>
                    <a:pt x="2229" y="69820"/>
                  </a:lnTo>
                  <a:lnTo>
                    <a:pt x="5790" y="59768"/>
                  </a:lnTo>
                  <a:lnTo>
                    <a:pt x="11386" y="50549"/>
                  </a:lnTo>
                  <a:lnTo>
                    <a:pt x="19002" y="41979"/>
                  </a:lnTo>
                  <a:lnTo>
                    <a:pt x="28184" y="34052"/>
                  </a:lnTo>
                  <a:lnTo>
                    <a:pt x="38248" y="26939"/>
                  </a:lnTo>
                  <a:lnTo>
                    <a:pt x="48707" y="20673"/>
                  </a:lnTo>
                  <a:lnTo>
                    <a:pt x="59046" y="15294"/>
                  </a:lnTo>
                  <a:lnTo>
                    <a:pt x="69757" y="10403"/>
                  </a:lnTo>
                  <a:lnTo>
                    <a:pt x="82891" y="5569"/>
                  </a:lnTo>
                  <a:lnTo>
                    <a:pt x="10201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19160" y="2726880"/>
              <a:ext cx="154762" cy="189626"/>
            </a:xfrm>
            <a:custGeom>
              <a:avLst/>
              <a:gdLst/>
              <a:ahLst/>
              <a:cxnLst/>
              <a:rect l="0" t="0" r="0" b="0"/>
              <a:pathLst>
                <a:path w="154762" h="189626">
                  <a:moveTo>
                    <a:pt x="98062" y="21057"/>
                  </a:moveTo>
                  <a:lnTo>
                    <a:pt x="89260" y="18258"/>
                  </a:lnTo>
                  <a:lnTo>
                    <a:pt x="80914" y="16756"/>
                  </a:lnTo>
                  <a:lnTo>
                    <a:pt x="72220" y="16454"/>
                  </a:lnTo>
                  <a:lnTo>
                    <a:pt x="63273" y="17306"/>
                  </a:lnTo>
                  <a:lnTo>
                    <a:pt x="54425" y="19422"/>
                  </a:lnTo>
                  <a:lnTo>
                    <a:pt x="45886" y="22749"/>
                  </a:lnTo>
                  <a:lnTo>
                    <a:pt x="37698" y="27256"/>
                  </a:lnTo>
                  <a:lnTo>
                    <a:pt x="29821" y="33024"/>
                  </a:lnTo>
                  <a:lnTo>
                    <a:pt x="22200" y="39980"/>
                  </a:lnTo>
                  <a:lnTo>
                    <a:pt x="15099" y="48090"/>
                  </a:lnTo>
                  <a:lnTo>
                    <a:pt x="9084" y="57436"/>
                  </a:lnTo>
                  <a:lnTo>
                    <a:pt x="4379" y="67936"/>
                  </a:lnTo>
                  <a:lnTo>
                    <a:pt x="1221" y="79071"/>
                  </a:lnTo>
                  <a:lnTo>
                    <a:pt x="0" y="90004"/>
                  </a:lnTo>
                  <a:lnTo>
                    <a:pt x="737" y="100284"/>
                  </a:lnTo>
                  <a:lnTo>
                    <a:pt x="3164" y="109981"/>
                  </a:lnTo>
                  <a:lnTo>
                    <a:pt x="6919" y="119487"/>
                  </a:lnTo>
                  <a:lnTo>
                    <a:pt x="11667" y="129068"/>
                  </a:lnTo>
                  <a:lnTo>
                    <a:pt x="17291" y="138827"/>
                  </a:lnTo>
                  <a:lnTo>
                    <a:pt x="23889" y="148772"/>
                  </a:lnTo>
                  <a:lnTo>
                    <a:pt x="31446" y="158864"/>
                  </a:lnTo>
                  <a:lnTo>
                    <a:pt x="40146" y="168574"/>
                  </a:lnTo>
                  <a:lnTo>
                    <a:pt x="50429" y="176949"/>
                  </a:lnTo>
                  <a:lnTo>
                    <a:pt x="62381" y="183561"/>
                  </a:lnTo>
                  <a:lnTo>
                    <a:pt x="75475" y="187997"/>
                  </a:lnTo>
                  <a:lnTo>
                    <a:pt x="88797" y="189625"/>
                  </a:lnTo>
                  <a:lnTo>
                    <a:pt x="101784" y="188381"/>
                  </a:lnTo>
                  <a:lnTo>
                    <a:pt x="114095" y="184648"/>
                  </a:lnTo>
                  <a:lnTo>
                    <a:pt x="125437" y="178954"/>
                  </a:lnTo>
                  <a:lnTo>
                    <a:pt x="135746" y="171803"/>
                  </a:lnTo>
                  <a:lnTo>
                    <a:pt x="144499" y="163771"/>
                  </a:lnTo>
                  <a:lnTo>
                    <a:pt x="150649" y="155476"/>
                  </a:lnTo>
                  <a:lnTo>
                    <a:pt x="153869" y="147267"/>
                  </a:lnTo>
                  <a:lnTo>
                    <a:pt x="154761" y="138944"/>
                  </a:lnTo>
                  <a:lnTo>
                    <a:pt x="154457" y="129903"/>
                  </a:lnTo>
                  <a:lnTo>
                    <a:pt x="153739" y="119856"/>
                  </a:lnTo>
                  <a:lnTo>
                    <a:pt x="152821" y="108987"/>
                  </a:lnTo>
                  <a:lnTo>
                    <a:pt x="151542" y="97765"/>
                  </a:lnTo>
                  <a:lnTo>
                    <a:pt x="149796" y="86510"/>
                  </a:lnTo>
                  <a:lnTo>
                    <a:pt x="147438" y="75360"/>
                  </a:lnTo>
                  <a:lnTo>
                    <a:pt x="144238" y="64347"/>
                  </a:lnTo>
                  <a:lnTo>
                    <a:pt x="140150" y="53469"/>
                  </a:lnTo>
                  <a:lnTo>
                    <a:pt x="135205" y="42965"/>
                  </a:lnTo>
                  <a:lnTo>
                    <a:pt x="128722" y="32181"/>
                  </a:lnTo>
                  <a:lnTo>
                    <a:pt x="117898" y="19053"/>
                  </a:lnTo>
                  <a:lnTo>
                    <a:pt x="980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037099" y="2473579"/>
              <a:ext cx="322321" cy="435392"/>
            </a:xfrm>
            <a:custGeom>
              <a:avLst/>
              <a:gdLst/>
              <a:ahLst/>
              <a:cxnLst/>
              <a:rect l="0" t="0" r="0" b="0"/>
              <a:pathLst>
                <a:path w="322321" h="435392">
                  <a:moveTo>
                    <a:pt x="69636" y="379643"/>
                  </a:moveTo>
                  <a:lnTo>
                    <a:pt x="75369" y="367908"/>
                  </a:lnTo>
                  <a:lnTo>
                    <a:pt x="79654" y="356779"/>
                  </a:lnTo>
                  <a:lnTo>
                    <a:pt x="82851" y="345185"/>
                  </a:lnTo>
                  <a:lnTo>
                    <a:pt x="84867" y="333197"/>
                  </a:lnTo>
                  <a:lnTo>
                    <a:pt x="85267" y="321186"/>
                  </a:lnTo>
                  <a:lnTo>
                    <a:pt x="83942" y="309401"/>
                  </a:lnTo>
                  <a:lnTo>
                    <a:pt x="80600" y="298566"/>
                  </a:lnTo>
                  <a:lnTo>
                    <a:pt x="74631" y="289891"/>
                  </a:lnTo>
                  <a:lnTo>
                    <a:pt x="65959" y="283853"/>
                  </a:lnTo>
                  <a:lnTo>
                    <a:pt x="55426" y="280600"/>
                  </a:lnTo>
                  <a:lnTo>
                    <a:pt x="44449" y="280298"/>
                  </a:lnTo>
                  <a:lnTo>
                    <a:pt x="33897" y="282728"/>
                  </a:lnTo>
                  <a:lnTo>
                    <a:pt x="24224" y="287577"/>
                  </a:lnTo>
                  <a:lnTo>
                    <a:pt x="15734" y="294628"/>
                  </a:lnTo>
                  <a:lnTo>
                    <a:pt x="8456" y="303546"/>
                  </a:lnTo>
                  <a:lnTo>
                    <a:pt x="2875" y="313937"/>
                  </a:lnTo>
                  <a:lnTo>
                    <a:pt x="0" y="325425"/>
                  </a:lnTo>
                  <a:lnTo>
                    <a:pt x="128" y="337701"/>
                  </a:lnTo>
                  <a:lnTo>
                    <a:pt x="2635" y="350365"/>
                  </a:lnTo>
                  <a:lnTo>
                    <a:pt x="6374" y="362940"/>
                  </a:lnTo>
                  <a:lnTo>
                    <a:pt x="10553" y="375171"/>
                  </a:lnTo>
                  <a:lnTo>
                    <a:pt x="14947" y="386840"/>
                  </a:lnTo>
                  <a:lnTo>
                    <a:pt x="19713" y="397685"/>
                  </a:lnTo>
                  <a:lnTo>
                    <a:pt x="24953" y="407634"/>
                  </a:lnTo>
                  <a:lnTo>
                    <a:pt x="30810" y="416298"/>
                  </a:lnTo>
                  <a:lnTo>
                    <a:pt x="37514" y="422915"/>
                  </a:lnTo>
                  <a:lnTo>
                    <a:pt x="45102" y="427249"/>
                  </a:lnTo>
                  <a:lnTo>
                    <a:pt x="53303" y="429363"/>
                  </a:lnTo>
                  <a:lnTo>
                    <a:pt x="61646" y="429353"/>
                  </a:lnTo>
                  <a:lnTo>
                    <a:pt x="69834" y="427491"/>
                  </a:lnTo>
                  <a:lnTo>
                    <a:pt x="77280" y="423989"/>
                  </a:lnTo>
                  <a:lnTo>
                    <a:pt x="83061" y="418906"/>
                  </a:lnTo>
                  <a:lnTo>
                    <a:pt x="86836" y="412415"/>
                  </a:lnTo>
                  <a:lnTo>
                    <a:pt x="88910" y="404617"/>
                  </a:lnTo>
                  <a:lnTo>
                    <a:pt x="89937" y="395482"/>
                  </a:lnTo>
                  <a:lnTo>
                    <a:pt x="90426" y="385204"/>
                  </a:lnTo>
                  <a:lnTo>
                    <a:pt x="91143" y="377144"/>
                  </a:lnTo>
                  <a:lnTo>
                    <a:pt x="93154" y="374757"/>
                  </a:lnTo>
                  <a:lnTo>
                    <a:pt x="96929" y="375903"/>
                  </a:lnTo>
                  <a:lnTo>
                    <a:pt x="102238" y="379008"/>
                  </a:lnTo>
                  <a:lnTo>
                    <a:pt x="108478" y="383733"/>
                  </a:lnTo>
                  <a:lnTo>
                    <a:pt x="115192" y="389899"/>
                  </a:lnTo>
                  <a:lnTo>
                    <a:pt x="122119" y="397092"/>
                  </a:lnTo>
                  <a:lnTo>
                    <a:pt x="129134" y="404735"/>
                  </a:lnTo>
                  <a:lnTo>
                    <a:pt x="136190" y="412444"/>
                  </a:lnTo>
                  <a:lnTo>
                    <a:pt x="143585" y="419731"/>
                  </a:lnTo>
                  <a:lnTo>
                    <a:pt x="151929" y="425938"/>
                  </a:lnTo>
                  <a:lnTo>
                    <a:pt x="161473" y="430801"/>
                  </a:lnTo>
                  <a:lnTo>
                    <a:pt x="171987" y="434081"/>
                  </a:lnTo>
                  <a:lnTo>
                    <a:pt x="182962" y="435391"/>
                  </a:lnTo>
                  <a:lnTo>
                    <a:pt x="194044" y="434717"/>
                  </a:lnTo>
                  <a:lnTo>
                    <a:pt x="204908" y="432334"/>
                  </a:lnTo>
                  <a:lnTo>
                    <a:pt x="215194" y="428609"/>
                  </a:lnTo>
                  <a:lnTo>
                    <a:pt x="224770" y="423874"/>
                  </a:lnTo>
                  <a:lnTo>
                    <a:pt x="233521" y="417917"/>
                  </a:lnTo>
                  <a:lnTo>
                    <a:pt x="241259" y="410032"/>
                  </a:lnTo>
                  <a:lnTo>
                    <a:pt x="247978" y="399994"/>
                  </a:lnTo>
                  <a:lnTo>
                    <a:pt x="253490" y="388337"/>
                  </a:lnTo>
                  <a:lnTo>
                    <a:pt x="257372" y="376058"/>
                  </a:lnTo>
                  <a:lnTo>
                    <a:pt x="259533" y="363804"/>
                  </a:lnTo>
                  <a:lnTo>
                    <a:pt x="260019" y="352003"/>
                  </a:lnTo>
                  <a:lnTo>
                    <a:pt x="258833" y="341012"/>
                  </a:lnTo>
                  <a:lnTo>
                    <a:pt x="256142" y="330927"/>
                  </a:lnTo>
                  <a:lnTo>
                    <a:pt x="252066" y="321818"/>
                  </a:lnTo>
                  <a:lnTo>
                    <a:pt x="246589" y="313830"/>
                  </a:lnTo>
                  <a:lnTo>
                    <a:pt x="239835" y="306947"/>
                  </a:lnTo>
                  <a:lnTo>
                    <a:pt x="232029" y="301491"/>
                  </a:lnTo>
                  <a:lnTo>
                    <a:pt x="223419" y="298180"/>
                  </a:lnTo>
                  <a:lnTo>
                    <a:pt x="214228" y="297215"/>
                  </a:lnTo>
                  <a:lnTo>
                    <a:pt x="204786" y="298346"/>
                  </a:lnTo>
                  <a:lnTo>
                    <a:pt x="195526" y="301156"/>
                  </a:lnTo>
                  <a:lnTo>
                    <a:pt x="186680" y="305238"/>
                  </a:lnTo>
                  <a:lnTo>
                    <a:pt x="178605" y="310569"/>
                  </a:lnTo>
                  <a:lnTo>
                    <a:pt x="171861" y="317494"/>
                  </a:lnTo>
                  <a:lnTo>
                    <a:pt x="166635" y="326067"/>
                  </a:lnTo>
                  <a:lnTo>
                    <a:pt x="163281" y="335754"/>
                  </a:lnTo>
                  <a:lnTo>
                    <a:pt x="162451" y="345641"/>
                  </a:lnTo>
                  <a:lnTo>
                    <a:pt x="164262" y="355182"/>
                  </a:lnTo>
                  <a:lnTo>
                    <a:pt x="168223" y="364366"/>
                  </a:lnTo>
                  <a:lnTo>
                    <a:pt x="173546" y="373520"/>
                  </a:lnTo>
                  <a:lnTo>
                    <a:pt x="179642" y="382853"/>
                  </a:lnTo>
                  <a:lnTo>
                    <a:pt x="186322" y="392104"/>
                  </a:lnTo>
                  <a:lnTo>
                    <a:pt x="193704" y="400643"/>
                  </a:lnTo>
                  <a:lnTo>
                    <a:pt x="201812" y="408159"/>
                  </a:lnTo>
                  <a:lnTo>
                    <a:pt x="210563" y="414342"/>
                  </a:lnTo>
                  <a:lnTo>
                    <a:pt x="219822" y="418740"/>
                  </a:lnTo>
                  <a:lnTo>
                    <a:pt x="229459" y="421276"/>
                  </a:lnTo>
                  <a:lnTo>
                    <a:pt x="239201" y="421859"/>
                  </a:lnTo>
                  <a:lnTo>
                    <a:pt x="248662" y="420213"/>
                  </a:lnTo>
                  <a:lnTo>
                    <a:pt x="257635" y="416403"/>
                  </a:lnTo>
                  <a:lnTo>
                    <a:pt x="265455" y="410764"/>
                  </a:lnTo>
                  <a:lnTo>
                    <a:pt x="270965" y="403699"/>
                  </a:lnTo>
                  <a:lnTo>
                    <a:pt x="273752" y="395582"/>
                  </a:lnTo>
                  <a:lnTo>
                    <a:pt x="274519" y="386710"/>
                  </a:lnTo>
                  <a:lnTo>
                    <a:pt x="274663" y="377312"/>
                  </a:lnTo>
                  <a:lnTo>
                    <a:pt x="275063" y="367544"/>
                  </a:lnTo>
                  <a:lnTo>
                    <a:pt x="275881" y="357359"/>
                  </a:lnTo>
                  <a:lnTo>
                    <a:pt x="276839" y="346529"/>
                  </a:lnTo>
                  <a:lnTo>
                    <a:pt x="277711" y="334980"/>
                  </a:lnTo>
                  <a:lnTo>
                    <a:pt x="278419" y="322783"/>
                  </a:lnTo>
                  <a:lnTo>
                    <a:pt x="278953" y="310062"/>
                  </a:lnTo>
                  <a:lnTo>
                    <a:pt x="279345" y="296947"/>
                  </a:lnTo>
                  <a:lnTo>
                    <a:pt x="279792" y="283547"/>
                  </a:lnTo>
                  <a:lnTo>
                    <a:pt x="280630" y="269945"/>
                  </a:lnTo>
                  <a:lnTo>
                    <a:pt x="282005" y="256203"/>
                  </a:lnTo>
                  <a:lnTo>
                    <a:pt x="283574" y="242365"/>
                  </a:lnTo>
                  <a:lnTo>
                    <a:pt x="284633" y="228462"/>
                  </a:lnTo>
                  <a:lnTo>
                    <a:pt x="284828" y="214514"/>
                  </a:lnTo>
                  <a:lnTo>
                    <a:pt x="284295" y="200537"/>
                  </a:lnTo>
                  <a:lnTo>
                    <a:pt x="283473" y="186540"/>
                  </a:lnTo>
                  <a:lnTo>
                    <a:pt x="282656" y="172533"/>
                  </a:lnTo>
                  <a:lnTo>
                    <a:pt x="281803" y="158686"/>
                  </a:lnTo>
                  <a:lnTo>
                    <a:pt x="280632" y="145309"/>
                  </a:lnTo>
                  <a:lnTo>
                    <a:pt x="278997" y="132518"/>
                  </a:lnTo>
                  <a:lnTo>
                    <a:pt x="276897" y="119792"/>
                  </a:lnTo>
                  <a:lnTo>
                    <a:pt x="274411" y="106110"/>
                  </a:lnTo>
                  <a:lnTo>
                    <a:pt x="271620" y="90980"/>
                  </a:lnTo>
                  <a:lnTo>
                    <a:pt x="268439" y="74730"/>
                  </a:lnTo>
                  <a:lnTo>
                    <a:pt x="264625" y="58205"/>
                  </a:lnTo>
                  <a:lnTo>
                    <a:pt x="260092" y="41963"/>
                  </a:lnTo>
                  <a:lnTo>
                    <a:pt x="254744" y="27009"/>
                  </a:lnTo>
                  <a:lnTo>
                    <a:pt x="248397" y="14877"/>
                  </a:lnTo>
                  <a:lnTo>
                    <a:pt x="241063" y="6153"/>
                  </a:lnTo>
                  <a:lnTo>
                    <a:pt x="233376" y="1082"/>
                  </a:lnTo>
                  <a:lnTo>
                    <a:pt x="226444" y="0"/>
                  </a:lnTo>
                  <a:lnTo>
                    <a:pt x="220825" y="2683"/>
                  </a:lnTo>
                  <a:lnTo>
                    <a:pt x="216564" y="8666"/>
                  </a:lnTo>
                  <a:lnTo>
                    <a:pt x="213466" y="17540"/>
                  </a:lnTo>
                  <a:lnTo>
                    <a:pt x="211276" y="28789"/>
                  </a:lnTo>
                  <a:lnTo>
                    <a:pt x="209922" y="41707"/>
                  </a:lnTo>
                  <a:lnTo>
                    <a:pt x="209522" y="55506"/>
                  </a:lnTo>
                  <a:lnTo>
                    <a:pt x="210060" y="69664"/>
                  </a:lnTo>
                  <a:lnTo>
                    <a:pt x="211401" y="83761"/>
                  </a:lnTo>
                  <a:lnTo>
                    <a:pt x="213372" y="97380"/>
                  </a:lnTo>
                  <a:lnTo>
                    <a:pt x="215804" y="110359"/>
                  </a:lnTo>
                  <a:lnTo>
                    <a:pt x="218401" y="122889"/>
                  </a:lnTo>
                  <a:lnTo>
                    <a:pt x="220759" y="135385"/>
                  </a:lnTo>
                  <a:lnTo>
                    <a:pt x="222679" y="148090"/>
                  </a:lnTo>
                  <a:lnTo>
                    <a:pt x="224305" y="160914"/>
                  </a:lnTo>
                  <a:lnTo>
                    <a:pt x="226012" y="173532"/>
                  </a:lnTo>
                  <a:lnTo>
                    <a:pt x="228015" y="185763"/>
                  </a:lnTo>
                  <a:lnTo>
                    <a:pt x="230362" y="197587"/>
                  </a:lnTo>
                  <a:lnTo>
                    <a:pt x="233016" y="209060"/>
                  </a:lnTo>
                  <a:lnTo>
                    <a:pt x="235917" y="220259"/>
                  </a:lnTo>
                  <a:lnTo>
                    <a:pt x="239001" y="231254"/>
                  </a:lnTo>
                  <a:lnTo>
                    <a:pt x="242217" y="242103"/>
                  </a:lnTo>
                  <a:lnTo>
                    <a:pt x="245530" y="252850"/>
                  </a:lnTo>
                  <a:lnTo>
                    <a:pt x="249077" y="263527"/>
                  </a:lnTo>
                  <a:lnTo>
                    <a:pt x="253144" y="274155"/>
                  </a:lnTo>
                  <a:lnTo>
                    <a:pt x="257844" y="284751"/>
                  </a:lnTo>
                  <a:lnTo>
                    <a:pt x="263138" y="295324"/>
                  </a:lnTo>
                  <a:lnTo>
                    <a:pt x="268916" y="305883"/>
                  </a:lnTo>
                  <a:lnTo>
                    <a:pt x="275063" y="316423"/>
                  </a:lnTo>
                  <a:lnTo>
                    <a:pt x="281560" y="326684"/>
                  </a:lnTo>
                  <a:lnTo>
                    <a:pt x="289332" y="337271"/>
                  </a:lnTo>
                  <a:lnTo>
                    <a:pt x="301298" y="350231"/>
                  </a:lnTo>
                  <a:lnTo>
                    <a:pt x="322320" y="369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25604" y="2638045"/>
              <a:ext cx="146211" cy="236235"/>
            </a:xfrm>
            <a:custGeom>
              <a:avLst/>
              <a:gdLst/>
              <a:ahLst/>
              <a:cxnLst/>
              <a:rect l="0" t="0" r="0" b="0"/>
              <a:pathLst>
                <a:path w="146211" h="236235">
                  <a:moveTo>
                    <a:pt x="123329" y="4608"/>
                  </a:moveTo>
                  <a:lnTo>
                    <a:pt x="114393" y="1808"/>
                  </a:lnTo>
                  <a:lnTo>
                    <a:pt x="104765" y="306"/>
                  </a:lnTo>
                  <a:lnTo>
                    <a:pt x="93483" y="0"/>
                  </a:lnTo>
                  <a:lnTo>
                    <a:pt x="80988" y="679"/>
                  </a:lnTo>
                  <a:lnTo>
                    <a:pt x="68157" y="2147"/>
                  </a:lnTo>
                  <a:lnTo>
                    <a:pt x="55543" y="4225"/>
                  </a:lnTo>
                  <a:lnTo>
                    <a:pt x="43505" y="7080"/>
                  </a:lnTo>
                  <a:lnTo>
                    <a:pt x="32359" y="11199"/>
                  </a:lnTo>
                  <a:lnTo>
                    <a:pt x="22181" y="16748"/>
                  </a:lnTo>
                  <a:lnTo>
                    <a:pt x="13350" y="23592"/>
                  </a:lnTo>
                  <a:lnTo>
                    <a:pt x="6613" y="31481"/>
                  </a:lnTo>
                  <a:lnTo>
                    <a:pt x="2198" y="40159"/>
                  </a:lnTo>
                  <a:lnTo>
                    <a:pt x="27" y="49409"/>
                  </a:lnTo>
                  <a:lnTo>
                    <a:pt x="0" y="59063"/>
                  </a:lnTo>
                  <a:lnTo>
                    <a:pt x="1835" y="68993"/>
                  </a:lnTo>
                  <a:lnTo>
                    <a:pt x="5319" y="78948"/>
                  </a:lnTo>
                  <a:lnTo>
                    <a:pt x="10390" y="88558"/>
                  </a:lnTo>
                  <a:lnTo>
                    <a:pt x="16869" y="97652"/>
                  </a:lnTo>
                  <a:lnTo>
                    <a:pt x="24489" y="106233"/>
                  </a:lnTo>
                  <a:lnTo>
                    <a:pt x="32971" y="114383"/>
                  </a:lnTo>
                  <a:lnTo>
                    <a:pt x="42085" y="122197"/>
                  </a:lnTo>
                  <a:lnTo>
                    <a:pt x="51644" y="129598"/>
                  </a:lnTo>
                  <a:lnTo>
                    <a:pt x="61512" y="136349"/>
                  </a:lnTo>
                  <a:lnTo>
                    <a:pt x="71596" y="142379"/>
                  </a:lnTo>
                  <a:lnTo>
                    <a:pt x="81824" y="147921"/>
                  </a:lnTo>
                  <a:lnTo>
                    <a:pt x="92151" y="153410"/>
                  </a:lnTo>
                  <a:lnTo>
                    <a:pt x="102539" y="159110"/>
                  </a:lnTo>
                  <a:lnTo>
                    <a:pt x="112804" y="165263"/>
                  </a:lnTo>
                  <a:lnTo>
                    <a:pt x="122624" y="172158"/>
                  </a:lnTo>
                  <a:lnTo>
                    <a:pt x="131837" y="179875"/>
                  </a:lnTo>
                  <a:lnTo>
                    <a:pt x="139648" y="188331"/>
                  </a:lnTo>
                  <a:lnTo>
                    <a:pt x="144620" y="197378"/>
                  </a:lnTo>
                  <a:lnTo>
                    <a:pt x="146210" y="206850"/>
                  </a:lnTo>
                  <a:lnTo>
                    <a:pt x="144512" y="215972"/>
                  </a:lnTo>
                  <a:lnTo>
                    <a:pt x="139800" y="223417"/>
                  </a:lnTo>
                  <a:lnTo>
                    <a:pt x="132557" y="228605"/>
                  </a:lnTo>
                  <a:lnTo>
                    <a:pt x="123343" y="231780"/>
                  </a:lnTo>
                  <a:lnTo>
                    <a:pt x="112666" y="233620"/>
                  </a:lnTo>
                  <a:lnTo>
                    <a:pt x="100956" y="234676"/>
                  </a:lnTo>
                  <a:lnTo>
                    <a:pt x="88939" y="235289"/>
                  </a:lnTo>
                  <a:lnTo>
                    <a:pt x="76382" y="235718"/>
                  </a:lnTo>
                  <a:lnTo>
                    <a:pt x="61070" y="236012"/>
                  </a:lnTo>
                  <a:lnTo>
                    <a:pt x="39100" y="2362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64746" y="2853222"/>
              <a:ext cx="75160" cy="200043"/>
            </a:xfrm>
            <a:custGeom>
              <a:avLst/>
              <a:gdLst/>
              <a:ahLst/>
              <a:cxnLst/>
              <a:rect l="0" t="0" r="0" b="0"/>
              <a:pathLst>
                <a:path w="75160" h="200043">
                  <a:moveTo>
                    <a:pt x="0" y="0"/>
                  </a:moveTo>
                  <a:lnTo>
                    <a:pt x="8734" y="3001"/>
                  </a:lnTo>
                  <a:lnTo>
                    <a:pt x="16440" y="6424"/>
                  </a:lnTo>
                  <a:lnTo>
                    <a:pt x="23842" y="10620"/>
                  </a:lnTo>
                  <a:lnTo>
                    <a:pt x="31104" y="15520"/>
                  </a:lnTo>
                  <a:lnTo>
                    <a:pt x="38283" y="21001"/>
                  </a:lnTo>
                  <a:lnTo>
                    <a:pt x="45403" y="26936"/>
                  </a:lnTo>
                  <a:lnTo>
                    <a:pt x="52320" y="33371"/>
                  </a:lnTo>
                  <a:lnTo>
                    <a:pt x="58739" y="40517"/>
                  </a:lnTo>
                  <a:lnTo>
                    <a:pt x="64527" y="48444"/>
                  </a:lnTo>
                  <a:lnTo>
                    <a:pt x="69397" y="57394"/>
                  </a:lnTo>
                  <a:lnTo>
                    <a:pt x="72837" y="67844"/>
                  </a:lnTo>
                  <a:lnTo>
                    <a:pt x="74704" y="79907"/>
                  </a:lnTo>
                  <a:lnTo>
                    <a:pt x="75159" y="93077"/>
                  </a:lnTo>
                  <a:lnTo>
                    <a:pt x="74485" y="106448"/>
                  </a:lnTo>
                  <a:lnTo>
                    <a:pt x="72952" y="119469"/>
                  </a:lnTo>
                  <a:lnTo>
                    <a:pt x="70467" y="131802"/>
                  </a:lnTo>
                  <a:lnTo>
                    <a:pt x="66599" y="143158"/>
                  </a:lnTo>
                  <a:lnTo>
                    <a:pt x="61227" y="153491"/>
                  </a:lnTo>
                  <a:lnTo>
                    <a:pt x="54785" y="162826"/>
                  </a:lnTo>
                  <a:lnTo>
                    <a:pt x="47340" y="172175"/>
                  </a:lnTo>
                  <a:lnTo>
                    <a:pt x="37124" y="183477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07132" y="2705823"/>
              <a:ext cx="157698" cy="169097"/>
            </a:xfrm>
            <a:custGeom>
              <a:avLst/>
              <a:gdLst/>
              <a:ahLst/>
              <a:cxnLst/>
              <a:rect l="0" t="0" r="0" b="0"/>
              <a:pathLst>
                <a:path w="157698" h="169097">
                  <a:moveTo>
                    <a:pt x="20826" y="84228"/>
                  </a:moveTo>
                  <a:lnTo>
                    <a:pt x="21027" y="98763"/>
                  </a:lnTo>
                  <a:lnTo>
                    <a:pt x="22947" y="111394"/>
                  </a:lnTo>
                  <a:lnTo>
                    <a:pt x="26828" y="123299"/>
                  </a:lnTo>
                  <a:lnTo>
                    <a:pt x="32062" y="134781"/>
                  </a:lnTo>
                  <a:lnTo>
                    <a:pt x="37714" y="145973"/>
                  </a:lnTo>
                  <a:lnTo>
                    <a:pt x="43145" y="156906"/>
                  </a:lnTo>
                  <a:lnTo>
                    <a:pt x="45960" y="165717"/>
                  </a:lnTo>
                  <a:lnTo>
                    <a:pt x="43787" y="169096"/>
                  </a:lnTo>
                  <a:lnTo>
                    <a:pt x="37959" y="166408"/>
                  </a:lnTo>
                  <a:lnTo>
                    <a:pt x="30137" y="159270"/>
                  </a:lnTo>
                  <a:lnTo>
                    <a:pt x="21984" y="149739"/>
                  </a:lnTo>
                  <a:lnTo>
                    <a:pt x="14417" y="139163"/>
                  </a:lnTo>
                  <a:lnTo>
                    <a:pt x="8042" y="128065"/>
                  </a:lnTo>
                  <a:lnTo>
                    <a:pt x="3437" y="116437"/>
                  </a:lnTo>
                  <a:lnTo>
                    <a:pt x="722" y="104272"/>
                  </a:lnTo>
                  <a:lnTo>
                    <a:pt x="0" y="91956"/>
                  </a:lnTo>
                  <a:lnTo>
                    <a:pt x="1545" y="80200"/>
                  </a:lnTo>
                  <a:lnTo>
                    <a:pt x="5282" y="69359"/>
                  </a:lnTo>
                  <a:lnTo>
                    <a:pt x="10872" y="59449"/>
                  </a:lnTo>
                  <a:lnTo>
                    <a:pt x="17902" y="50330"/>
                  </a:lnTo>
                  <a:lnTo>
                    <a:pt x="26000" y="41830"/>
                  </a:lnTo>
                  <a:lnTo>
                    <a:pt x="35027" y="33952"/>
                  </a:lnTo>
                  <a:lnTo>
                    <a:pt x="45062" y="26872"/>
                  </a:lnTo>
                  <a:lnTo>
                    <a:pt x="56076" y="20628"/>
                  </a:lnTo>
                  <a:lnTo>
                    <a:pt x="68082" y="15280"/>
                  </a:lnTo>
                  <a:lnTo>
                    <a:pt x="81205" y="10985"/>
                  </a:lnTo>
                  <a:lnTo>
                    <a:pt x="95385" y="7727"/>
                  </a:lnTo>
                  <a:lnTo>
                    <a:pt x="109692" y="5348"/>
                  </a:lnTo>
                  <a:lnTo>
                    <a:pt x="123825" y="3402"/>
                  </a:lnTo>
                  <a:lnTo>
                    <a:pt x="139025" y="1717"/>
                  </a:lnTo>
                  <a:lnTo>
                    <a:pt x="1576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95479" y="2737409"/>
              <a:ext cx="145069" cy="190333"/>
            </a:xfrm>
            <a:custGeom>
              <a:avLst/>
              <a:gdLst/>
              <a:ahLst/>
              <a:cxnLst/>
              <a:rect l="0" t="0" r="0" b="0"/>
              <a:pathLst>
                <a:path w="145069" h="190333">
                  <a:moveTo>
                    <a:pt x="95692" y="0"/>
                  </a:moveTo>
                  <a:lnTo>
                    <a:pt x="84024" y="134"/>
                  </a:lnTo>
                  <a:lnTo>
                    <a:pt x="73534" y="1414"/>
                  </a:lnTo>
                  <a:lnTo>
                    <a:pt x="63237" y="4012"/>
                  </a:lnTo>
                  <a:lnTo>
                    <a:pt x="53109" y="7905"/>
                  </a:lnTo>
                  <a:lnTo>
                    <a:pt x="43414" y="13186"/>
                  </a:lnTo>
                  <a:lnTo>
                    <a:pt x="34282" y="19772"/>
                  </a:lnTo>
                  <a:lnTo>
                    <a:pt x="25852" y="27445"/>
                  </a:lnTo>
                  <a:lnTo>
                    <a:pt x="18339" y="35955"/>
                  </a:lnTo>
                  <a:lnTo>
                    <a:pt x="11778" y="45082"/>
                  </a:lnTo>
                  <a:lnTo>
                    <a:pt x="6372" y="54648"/>
                  </a:lnTo>
                  <a:lnTo>
                    <a:pt x="2563" y="64522"/>
                  </a:lnTo>
                  <a:lnTo>
                    <a:pt x="452" y="74602"/>
                  </a:lnTo>
                  <a:lnTo>
                    <a:pt x="0" y="84659"/>
                  </a:lnTo>
                  <a:lnTo>
                    <a:pt x="1208" y="94338"/>
                  </a:lnTo>
                  <a:lnTo>
                    <a:pt x="3904" y="103483"/>
                  </a:lnTo>
                  <a:lnTo>
                    <a:pt x="7644" y="112268"/>
                  </a:lnTo>
                  <a:lnTo>
                    <a:pt x="11830" y="121088"/>
                  </a:lnTo>
                  <a:lnTo>
                    <a:pt x="16088" y="130169"/>
                  </a:lnTo>
                  <a:lnTo>
                    <a:pt x="20418" y="139405"/>
                  </a:lnTo>
                  <a:lnTo>
                    <a:pt x="25085" y="148459"/>
                  </a:lnTo>
                  <a:lnTo>
                    <a:pt x="30234" y="157139"/>
                  </a:lnTo>
                  <a:lnTo>
                    <a:pt x="36185" y="165257"/>
                  </a:lnTo>
                  <a:lnTo>
                    <a:pt x="43476" y="172556"/>
                  </a:lnTo>
                  <a:lnTo>
                    <a:pt x="52274" y="178971"/>
                  </a:lnTo>
                  <a:lnTo>
                    <a:pt x="62270" y="184278"/>
                  </a:lnTo>
                  <a:lnTo>
                    <a:pt x="72889" y="188019"/>
                  </a:lnTo>
                  <a:lnTo>
                    <a:pt x="83729" y="190082"/>
                  </a:lnTo>
                  <a:lnTo>
                    <a:pt x="94428" y="190332"/>
                  </a:lnTo>
                  <a:lnTo>
                    <a:pt x="104604" y="188456"/>
                  </a:lnTo>
                  <a:lnTo>
                    <a:pt x="114101" y="184484"/>
                  </a:lnTo>
                  <a:lnTo>
                    <a:pt x="122630" y="178563"/>
                  </a:lnTo>
                  <a:lnTo>
                    <a:pt x="129686" y="170778"/>
                  </a:lnTo>
                  <a:lnTo>
                    <a:pt x="135137" y="161358"/>
                  </a:lnTo>
                  <a:lnTo>
                    <a:pt x="139155" y="150628"/>
                  </a:lnTo>
                  <a:lnTo>
                    <a:pt x="142026" y="138911"/>
                  </a:lnTo>
                  <a:lnTo>
                    <a:pt x="144027" y="126482"/>
                  </a:lnTo>
                  <a:lnTo>
                    <a:pt x="145068" y="113714"/>
                  </a:lnTo>
                  <a:lnTo>
                    <a:pt x="144719" y="101070"/>
                  </a:lnTo>
                  <a:lnTo>
                    <a:pt x="142860" y="88789"/>
                  </a:lnTo>
                  <a:lnTo>
                    <a:pt x="139817" y="76916"/>
                  </a:lnTo>
                  <a:lnTo>
                    <a:pt x="136165" y="65402"/>
                  </a:lnTo>
                  <a:lnTo>
                    <a:pt x="132293" y="54186"/>
                  </a:lnTo>
                  <a:lnTo>
                    <a:pt x="127967" y="43650"/>
                  </a:lnTo>
                  <a:lnTo>
                    <a:pt x="121683" y="33585"/>
                  </a:lnTo>
                  <a:lnTo>
                    <a:pt x="109540" y="23105"/>
                  </a:lnTo>
                  <a:lnTo>
                    <a:pt x="85163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321042" y="2545483"/>
              <a:ext cx="322855" cy="430566"/>
            </a:xfrm>
            <a:custGeom>
              <a:avLst/>
              <a:gdLst/>
              <a:ahLst/>
              <a:cxnLst/>
              <a:rect l="0" t="0" r="0" b="0"/>
              <a:pathLst>
                <a:path w="322855" h="430566">
                  <a:moveTo>
                    <a:pt x="112285" y="318268"/>
                  </a:moveTo>
                  <a:lnTo>
                    <a:pt x="112083" y="306600"/>
                  </a:lnTo>
                  <a:lnTo>
                    <a:pt x="110163" y="296111"/>
                  </a:lnTo>
                  <a:lnTo>
                    <a:pt x="106264" y="285823"/>
                  </a:lnTo>
                  <a:lnTo>
                    <a:pt x="100339" y="276040"/>
                  </a:lnTo>
                  <a:lnTo>
                    <a:pt x="92093" y="267641"/>
                  </a:lnTo>
                  <a:lnTo>
                    <a:pt x="81596" y="261025"/>
                  </a:lnTo>
                  <a:lnTo>
                    <a:pt x="69520" y="256592"/>
                  </a:lnTo>
                  <a:lnTo>
                    <a:pt x="56902" y="254968"/>
                  </a:lnTo>
                  <a:lnTo>
                    <a:pt x="44400" y="256217"/>
                  </a:lnTo>
                  <a:lnTo>
                    <a:pt x="32588" y="259953"/>
                  </a:lnTo>
                  <a:lnTo>
                    <a:pt x="22116" y="265650"/>
                  </a:lnTo>
                  <a:lnTo>
                    <a:pt x="13203" y="272803"/>
                  </a:lnTo>
                  <a:lnTo>
                    <a:pt x="6203" y="280837"/>
                  </a:lnTo>
                  <a:lnTo>
                    <a:pt x="1767" y="289132"/>
                  </a:lnTo>
                  <a:lnTo>
                    <a:pt x="0" y="297338"/>
                  </a:lnTo>
                  <a:lnTo>
                    <a:pt x="403" y="305488"/>
                  </a:lnTo>
                  <a:lnTo>
                    <a:pt x="2184" y="313881"/>
                  </a:lnTo>
                  <a:lnTo>
                    <a:pt x="4746" y="322675"/>
                  </a:lnTo>
                  <a:lnTo>
                    <a:pt x="7902" y="331718"/>
                  </a:lnTo>
                  <a:lnTo>
                    <a:pt x="11764" y="340644"/>
                  </a:lnTo>
                  <a:lnTo>
                    <a:pt x="16366" y="349229"/>
                  </a:lnTo>
                  <a:lnTo>
                    <a:pt x="21947" y="356943"/>
                  </a:lnTo>
                  <a:lnTo>
                    <a:pt x="28990" y="362907"/>
                  </a:lnTo>
                  <a:lnTo>
                    <a:pt x="37616" y="366790"/>
                  </a:lnTo>
                  <a:lnTo>
                    <a:pt x="47327" y="368429"/>
                  </a:lnTo>
                  <a:lnTo>
                    <a:pt x="57222" y="367566"/>
                  </a:lnTo>
                  <a:lnTo>
                    <a:pt x="66749" y="364314"/>
                  </a:lnTo>
                  <a:lnTo>
                    <a:pt x="75243" y="358895"/>
                  </a:lnTo>
                  <a:lnTo>
                    <a:pt x="81803" y="351454"/>
                  </a:lnTo>
                  <a:lnTo>
                    <a:pt x="86161" y="342291"/>
                  </a:lnTo>
                  <a:lnTo>
                    <a:pt x="89551" y="332578"/>
                  </a:lnTo>
                  <a:lnTo>
                    <a:pt x="94307" y="325444"/>
                  </a:lnTo>
                  <a:lnTo>
                    <a:pt x="100673" y="323227"/>
                  </a:lnTo>
                  <a:lnTo>
                    <a:pt x="107336" y="325098"/>
                  </a:lnTo>
                  <a:lnTo>
                    <a:pt x="114126" y="329661"/>
                  </a:lnTo>
                  <a:lnTo>
                    <a:pt x="121396" y="335679"/>
                  </a:lnTo>
                  <a:lnTo>
                    <a:pt x="129327" y="342377"/>
                  </a:lnTo>
                  <a:lnTo>
                    <a:pt x="137903" y="349193"/>
                  </a:lnTo>
                  <a:lnTo>
                    <a:pt x="147020" y="355636"/>
                  </a:lnTo>
                  <a:lnTo>
                    <a:pt x="156552" y="361485"/>
                  </a:lnTo>
                  <a:lnTo>
                    <a:pt x="166390" y="366417"/>
                  </a:lnTo>
                  <a:lnTo>
                    <a:pt x="176443" y="369910"/>
                  </a:lnTo>
                  <a:lnTo>
                    <a:pt x="186649" y="371817"/>
                  </a:lnTo>
                  <a:lnTo>
                    <a:pt x="196959" y="372303"/>
                  </a:lnTo>
                  <a:lnTo>
                    <a:pt x="207340" y="371650"/>
                  </a:lnTo>
                  <a:lnTo>
                    <a:pt x="217770" y="370136"/>
                  </a:lnTo>
                  <a:lnTo>
                    <a:pt x="228232" y="367834"/>
                  </a:lnTo>
                  <a:lnTo>
                    <a:pt x="238716" y="364620"/>
                  </a:lnTo>
                  <a:lnTo>
                    <a:pt x="249196" y="360493"/>
                  </a:lnTo>
                  <a:lnTo>
                    <a:pt x="259014" y="355418"/>
                  </a:lnTo>
                  <a:lnTo>
                    <a:pt x="266936" y="349255"/>
                  </a:lnTo>
                  <a:lnTo>
                    <a:pt x="272443" y="342032"/>
                  </a:lnTo>
                  <a:lnTo>
                    <a:pt x="275663" y="333910"/>
                  </a:lnTo>
                  <a:lnTo>
                    <a:pt x="277001" y="325087"/>
                  </a:lnTo>
                  <a:lnTo>
                    <a:pt x="276895" y="315755"/>
                  </a:lnTo>
                  <a:lnTo>
                    <a:pt x="275403" y="306389"/>
                  </a:lnTo>
                  <a:lnTo>
                    <a:pt x="272215" y="297713"/>
                  </a:lnTo>
                  <a:lnTo>
                    <a:pt x="267299" y="290078"/>
                  </a:lnTo>
                  <a:lnTo>
                    <a:pt x="260883" y="283800"/>
                  </a:lnTo>
                  <a:lnTo>
                    <a:pt x="253283" y="279332"/>
                  </a:lnTo>
                  <a:lnTo>
                    <a:pt x="244803" y="276742"/>
                  </a:lnTo>
                  <a:lnTo>
                    <a:pt x="235855" y="275951"/>
                  </a:lnTo>
                  <a:lnTo>
                    <a:pt x="226937" y="276924"/>
                  </a:lnTo>
                  <a:lnTo>
                    <a:pt x="218322" y="279477"/>
                  </a:lnTo>
                  <a:lnTo>
                    <a:pt x="210403" y="283799"/>
                  </a:lnTo>
                  <a:lnTo>
                    <a:pt x="203764" y="290504"/>
                  </a:lnTo>
                  <a:lnTo>
                    <a:pt x="198603" y="299715"/>
                  </a:lnTo>
                  <a:lnTo>
                    <a:pt x="194949" y="310968"/>
                  </a:lnTo>
                  <a:lnTo>
                    <a:pt x="192856" y="323501"/>
                  </a:lnTo>
                  <a:lnTo>
                    <a:pt x="192186" y="336739"/>
                  </a:lnTo>
                  <a:lnTo>
                    <a:pt x="192683" y="350184"/>
                  </a:lnTo>
                  <a:lnTo>
                    <a:pt x="194070" y="363349"/>
                  </a:lnTo>
                  <a:lnTo>
                    <a:pt x="196113" y="376008"/>
                  </a:lnTo>
                  <a:lnTo>
                    <a:pt x="198787" y="387980"/>
                  </a:lnTo>
                  <a:lnTo>
                    <a:pt x="202259" y="399035"/>
                  </a:lnTo>
                  <a:lnTo>
                    <a:pt x="206567" y="409128"/>
                  </a:lnTo>
                  <a:lnTo>
                    <a:pt x="211934" y="417891"/>
                  </a:lnTo>
                  <a:lnTo>
                    <a:pt x="218828" y="424575"/>
                  </a:lnTo>
                  <a:lnTo>
                    <a:pt x="227354" y="428940"/>
                  </a:lnTo>
                  <a:lnTo>
                    <a:pt x="237166" y="430565"/>
                  </a:lnTo>
                  <a:lnTo>
                    <a:pt x="247661" y="428630"/>
                  </a:lnTo>
                  <a:lnTo>
                    <a:pt x="258412" y="423036"/>
                  </a:lnTo>
                  <a:lnTo>
                    <a:pt x="268883" y="414585"/>
                  </a:lnTo>
                  <a:lnTo>
                    <a:pt x="278373" y="404564"/>
                  </a:lnTo>
                  <a:lnTo>
                    <a:pt x="286591" y="393868"/>
                  </a:lnTo>
                  <a:lnTo>
                    <a:pt x="293277" y="382795"/>
                  </a:lnTo>
                  <a:lnTo>
                    <a:pt x="298028" y="371238"/>
                  </a:lnTo>
                  <a:lnTo>
                    <a:pt x="300824" y="359132"/>
                  </a:lnTo>
                  <a:lnTo>
                    <a:pt x="302264" y="346359"/>
                  </a:lnTo>
                  <a:lnTo>
                    <a:pt x="303325" y="332706"/>
                  </a:lnTo>
                  <a:lnTo>
                    <a:pt x="304600" y="318144"/>
                  </a:lnTo>
                  <a:lnTo>
                    <a:pt x="306140" y="302956"/>
                  </a:lnTo>
                  <a:lnTo>
                    <a:pt x="307648" y="287613"/>
                  </a:lnTo>
                  <a:lnTo>
                    <a:pt x="308924" y="272406"/>
                  </a:lnTo>
                  <a:lnTo>
                    <a:pt x="309916" y="257433"/>
                  </a:lnTo>
                  <a:lnTo>
                    <a:pt x="310649" y="242693"/>
                  </a:lnTo>
                  <a:lnTo>
                    <a:pt x="311173" y="228148"/>
                  </a:lnTo>
                  <a:lnTo>
                    <a:pt x="311541" y="213753"/>
                  </a:lnTo>
                  <a:lnTo>
                    <a:pt x="311794" y="199468"/>
                  </a:lnTo>
                  <a:lnTo>
                    <a:pt x="311967" y="185260"/>
                  </a:lnTo>
                  <a:lnTo>
                    <a:pt x="312085" y="171107"/>
                  </a:lnTo>
                  <a:lnTo>
                    <a:pt x="312165" y="156990"/>
                  </a:lnTo>
                  <a:lnTo>
                    <a:pt x="312214" y="142900"/>
                  </a:lnTo>
                  <a:lnTo>
                    <a:pt x="312077" y="128826"/>
                  </a:lnTo>
                  <a:lnTo>
                    <a:pt x="311452" y="114765"/>
                  </a:lnTo>
                  <a:lnTo>
                    <a:pt x="310210" y="100711"/>
                  </a:lnTo>
                  <a:lnTo>
                    <a:pt x="308221" y="86662"/>
                  </a:lnTo>
                  <a:lnTo>
                    <a:pt x="305284" y="72617"/>
                  </a:lnTo>
                  <a:lnTo>
                    <a:pt x="301380" y="58584"/>
                  </a:lnTo>
                  <a:lnTo>
                    <a:pt x="296639" y="44888"/>
                  </a:lnTo>
                  <a:lnTo>
                    <a:pt x="291240" y="32145"/>
                  </a:lnTo>
                  <a:lnTo>
                    <a:pt x="285352" y="20630"/>
                  </a:lnTo>
                  <a:lnTo>
                    <a:pt x="279112" y="10934"/>
                  </a:lnTo>
                  <a:lnTo>
                    <a:pt x="272624" y="4081"/>
                  </a:lnTo>
                  <a:lnTo>
                    <a:pt x="265974" y="381"/>
                  </a:lnTo>
                  <a:lnTo>
                    <a:pt x="259543" y="0"/>
                  </a:lnTo>
                  <a:lnTo>
                    <a:pt x="253984" y="3302"/>
                  </a:lnTo>
                  <a:lnTo>
                    <a:pt x="249582" y="10120"/>
                  </a:lnTo>
                  <a:lnTo>
                    <a:pt x="246287" y="20052"/>
                  </a:lnTo>
                  <a:lnTo>
                    <a:pt x="243911" y="32738"/>
                  </a:lnTo>
                  <a:lnTo>
                    <a:pt x="242236" y="47698"/>
                  </a:lnTo>
                  <a:lnTo>
                    <a:pt x="241076" y="64094"/>
                  </a:lnTo>
                  <a:lnTo>
                    <a:pt x="240281" y="80849"/>
                  </a:lnTo>
                  <a:lnTo>
                    <a:pt x="239744" y="97327"/>
                  </a:lnTo>
                  <a:lnTo>
                    <a:pt x="239551" y="113151"/>
                  </a:lnTo>
                  <a:lnTo>
                    <a:pt x="239953" y="128011"/>
                  </a:lnTo>
                  <a:lnTo>
                    <a:pt x="241041" y="141863"/>
                  </a:lnTo>
                  <a:lnTo>
                    <a:pt x="242755" y="154997"/>
                  </a:lnTo>
                  <a:lnTo>
                    <a:pt x="244977" y="167906"/>
                  </a:lnTo>
                  <a:lnTo>
                    <a:pt x="247583" y="180907"/>
                  </a:lnTo>
                  <a:lnTo>
                    <a:pt x="250468" y="194440"/>
                  </a:lnTo>
                  <a:lnTo>
                    <a:pt x="253550" y="209130"/>
                  </a:lnTo>
                  <a:lnTo>
                    <a:pt x="256774" y="225189"/>
                  </a:lnTo>
                  <a:lnTo>
                    <a:pt x="260261" y="241856"/>
                  </a:lnTo>
                  <a:lnTo>
                    <a:pt x="264287" y="257664"/>
                  </a:lnTo>
                  <a:lnTo>
                    <a:pt x="268956" y="271852"/>
                  </a:lnTo>
                  <a:lnTo>
                    <a:pt x="274058" y="284663"/>
                  </a:lnTo>
                  <a:lnTo>
                    <a:pt x="279176" y="296948"/>
                  </a:lnTo>
                  <a:lnTo>
                    <a:pt x="284066" y="309278"/>
                  </a:lnTo>
                  <a:lnTo>
                    <a:pt x="288824" y="321562"/>
                  </a:lnTo>
                  <a:lnTo>
                    <a:pt x="293778" y="333224"/>
                  </a:lnTo>
                  <a:lnTo>
                    <a:pt x="299101" y="343958"/>
                  </a:lnTo>
                  <a:lnTo>
                    <a:pt x="304512" y="353469"/>
                  </a:lnTo>
                  <a:lnTo>
                    <a:pt x="309884" y="362263"/>
                  </a:lnTo>
                  <a:lnTo>
                    <a:pt x="315691" y="371108"/>
                  </a:lnTo>
                  <a:lnTo>
                    <a:pt x="322854" y="3814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07067" y="2726880"/>
              <a:ext cx="116598" cy="237127"/>
            </a:xfrm>
            <a:custGeom>
              <a:avLst/>
              <a:gdLst/>
              <a:ahLst/>
              <a:cxnLst/>
              <a:rect l="0" t="0" r="0" b="0"/>
              <a:pathLst>
                <a:path w="116598" h="237127">
                  <a:moveTo>
                    <a:pt x="84228" y="0"/>
                  </a:moveTo>
                  <a:lnTo>
                    <a:pt x="72560" y="135"/>
                  </a:lnTo>
                  <a:lnTo>
                    <a:pt x="62071" y="1415"/>
                  </a:lnTo>
                  <a:lnTo>
                    <a:pt x="51774" y="4008"/>
                  </a:lnTo>
                  <a:lnTo>
                    <a:pt x="41646" y="7728"/>
                  </a:lnTo>
                  <a:lnTo>
                    <a:pt x="31951" y="12360"/>
                  </a:lnTo>
                  <a:lnTo>
                    <a:pt x="22833" y="17698"/>
                  </a:lnTo>
                  <a:lnTo>
                    <a:pt x="14921" y="23718"/>
                  </a:lnTo>
                  <a:lnTo>
                    <a:pt x="9352" y="30581"/>
                  </a:lnTo>
                  <a:lnTo>
                    <a:pt x="6542" y="38300"/>
                  </a:lnTo>
                  <a:lnTo>
                    <a:pt x="6267" y="46601"/>
                  </a:lnTo>
                  <a:lnTo>
                    <a:pt x="8052" y="55018"/>
                  </a:lnTo>
                  <a:lnTo>
                    <a:pt x="11402" y="63271"/>
                  </a:lnTo>
                  <a:lnTo>
                    <a:pt x="16053" y="71270"/>
                  </a:lnTo>
                  <a:lnTo>
                    <a:pt x="21982" y="79021"/>
                  </a:lnTo>
                  <a:lnTo>
                    <a:pt x="29072" y="86568"/>
                  </a:lnTo>
                  <a:lnTo>
                    <a:pt x="37118" y="93958"/>
                  </a:lnTo>
                  <a:lnTo>
                    <a:pt x="45897" y="101234"/>
                  </a:lnTo>
                  <a:lnTo>
                    <a:pt x="55206" y="108434"/>
                  </a:lnTo>
                  <a:lnTo>
                    <a:pt x="64729" y="115745"/>
                  </a:lnTo>
                  <a:lnTo>
                    <a:pt x="74041" y="123493"/>
                  </a:lnTo>
                  <a:lnTo>
                    <a:pt x="82929" y="131820"/>
                  </a:lnTo>
                  <a:lnTo>
                    <a:pt x="91200" y="140701"/>
                  </a:lnTo>
                  <a:lnTo>
                    <a:pt x="98609" y="150041"/>
                  </a:lnTo>
                  <a:lnTo>
                    <a:pt x="105104" y="159733"/>
                  </a:lnTo>
                  <a:lnTo>
                    <a:pt x="110464" y="169681"/>
                  </a:lnTo>
                  <a:lnTo>
                    <a:pt x="114243" y="179812"/>
                  </a:lnTo>
                  <a:lnTo>
                    <a:pt x="116330" y="190061"/>
                  </a:lnTo>
                  <a:lnTo>
                    <a:pt x="116597" y="200061"/>
                  </a:lnTo>
                  <a:lnTo>
                    <a:pt x="114732" y="209170"/>
                  </a:lnTo>
                  <a:lnTo>
                    <a:pt x="110767" y="217104"/>
                  </a:lnTo>
                  <a:lnTo>
                    <a:pt x="104852" y="223753"/>
                  </a:lnTo>
                  <a:lnTo>
                    <a:pt x="97071" y="229003"/>
                  </a:lnTo>
                  <a:lnTo>
                    <a:pt x="87655" y="232937"/>
                  </a:lnTo>
                  <a:lnTo>
                    <a:pt x="76926" y="235614"/>
                  </a:lnTo>
                  <a:lnTo>
                    <a:pt x="65210" y="236977"/>
                  </a:lnTo>
                  <a:lnTo>
                    <a:pt x="52795" y="237126"/>
                  </a:lnTo>
                  <a:lnTo>
                    <a:pt x="40499" y="236425"/>
                  </a:lnTo>
                  <a:lnTo>
                    <a:pt x="28466" y="235356"/>
                  </a:lnTo>
                  <a:lnTo>
                    <a:pt x="15644" y="23382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33409" y="2979564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102351" y="11668"/>
                  </a:lnTo>
                  <a:lnTo>
                    <a:pt x="99569" y="22157"/>
                  </a:lnTo>
                  <a:lnTo>
                    <a:pt x="96670" y="32459"/>
                  </a:lnTo>
                  <a:lnTo>
                    <a:pt x="93630" y="42760"/>
                  </a:lnTo>
                  <a:lnTo>
                    <a:pt x="90464" y="53104"/>
                  </a:lnTo>
                  <a:lnTo>
                    <a:pt x="87190" y="63489"/>
                  </a:lnTo>
                  <a:lnTo>
                    <a:pt x="83507" y="73744"/>
                  </a:lnTo>
                  <a:lnTo>
                    <a:pt x="78819" y="83554"/>
                  </a:lnTo>
                  <a:lnTo>
                    <a:pt x="72879" y="92776"/>
                  </a:lnTo>
                  <a:lnTo>
                    <a:pt x="65601" y="101273"/>
                  </a:lnTo>
                  <a:lnTo>
                    <a:pt x="56887" y="108834"/>
                  </a:lnTo>
                  <a:lnTo>
                    <a:pt x="46855" y="115433"/>
                  </a:lnTo>
                  <a:lnTo>
                    <a:pt x="36349" y="121051"/>
                  </a:lnTo>
                  <a:lnTo>
                    <a:pt x="25800" y="126136"/>
                  </a:lnTo>
                  <a:lnTo>
                    <a:pt x="14287" y="13113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39277" y="2764677"/>
              <a:ext cx="124596" cy="409703"/>
            </a:xfrm>
            <a:custGeom>
              <a:avLst/>
              <a:gdLst/>
              <a:ahLst/>
              <a:cxnLst/>
              <a:rect l="0" t="0" r="0" b="0"/>
              <a:pathLst>
                <a:path w="124596" h="409703">
                  <a:moveTo>
                    <a:pt x="31044" y="151716"/>
                  </a:moveTo>
                  <a:lnTo>
                    <a:pt x="31111" y="166318"/>
                  </a:lnTo>
                  <a:lnTo>
                    <a:pt x="31751" y="179589"/>
                  </a:lnTo>
                  <a:lnTo>
                    <a:pt x="33043" y="192804"/>
                  </a:lnTo>
                  <a:lnTo>
                    <a:pt x="34731" y="206664"/>
                  </a:lnTo>
                  <a:lnTo>
                    <a:pt x="36399" y="222118"/>
                  </a:lnTo>
                  <a:lnTo>
                    <a:pt x="37812" y="239518"/>
                  </a:lnTo>
                  <a:lnTo>
                    <a:pt x="38910" y="258242"/>
                  </a:lnTo>
                  <a:lnTo>
                    <a:pt x="39721" y="277036"/>
                  </a:lnTo>
                  <a:lnTo>
                    <a:pt x="40305" y="295148"/>
                  </a:lnTo>
                  <a:lnTo>
                    <a:pt x="40882" y="312203"/>
                  </a:lnTo>
                  <a:lnTo>
                    <a:pt x="41810" y="327957"/>
                  </a:lnTo>
                  <a:lnTo>
                    <a:pt x="43251" y="342445"/>
                  </a:lnTo>
                  <a:lnTo>
                    <a:pt x="45033" y="356191"/>
                  </a:lnTo>
                  <a:lnTo>
                    <a:pt x="46770" y="370050"/>
                  </a:lnTo>
                  <a:lnTo>
                    <a:pt x="48207" y="384456"/>
                  </a:lnTo>
                  <a:lnTo>
                    <a:pt x="48486" y="397935"/>
                  </a:lnTo>
                  <a:lnTo>
                    <a:pt x="46756" y="407018"/>
                  </a:lnTo>
                  <a:lnTo>
                    <a:pt x="43672" y="409702"/>
                  </a:lnTo>
                  <a:lnTo>
                    <a:pt x="39977" y="406244"/>
                  </a:lnTo>
                  <a:lnTo>
                    <a:pt x="36093" y="397791"/>
                  </a:lnTo>
                  <a:lnTo>
                    <a:pt x="32374" y="385897"/>
                  </a:lnTo>
                  <a:lnTo>
                    <a:pt x="29192" y="372223"/>
                  </a:lnTo>
                  <a:lnTo>
                    <a:pt x="26686" y="357831"/>
                  </a:lnTo>
                  <a:lnTo>
                    <a:pt x="24649" y="343248"/>
                  </a:lnTo>
                  <a:lnTo>
                    <a:pt x="22660" y="328690"/>
                  </a:lnTo>
                  <a:lnTo>
                    <a:pt x="20464" y="314215"/>
                  </a:lnTo>
                  <a:lnTo>
                    <a:pt x="17986" y="299337"/>
                  </a:lnTo>
                  <a:lnTo>
                    <a:pt x="15243" y="283121"/>
                  </a:lnTo>
                  <a:lnTo>
                    <a:pt x="12288" y="265173"/>
                  </a:lnTo>
                  <a:lnTo>
                    <a:pt x="9337" y="246062"/>
                  </a:lnTo>
                  <a:lnTo>
                    <a:pt x="6742" y="227001"/>
                  </a:lnTo>
                  <a:lnTo>
                    <a:pt x="4668" y="208692"/>
                  </a:lnTo>
                  <a:lnTo>
                    <a:pt x="3109" y="190994"/>
                  </a:lnTo>
                  <a:lnTo>
                    <a:pt x="1979" y="173211"/>
                  </a:lnTo>
                  <a:lnTo>
                    <a:pt x="1182" y="154921"/>
                  </a:lnTo>
                  <a:lnTo>
                    <a:pt x="628" y="136179"/>
                  </a:lnTo>
                  <a:lnTo>
                    <a:pt x="248" y="117350"/>
                  </a:lnTo>
                  <a:lnTo>
                    <a:pt x="0" y="98684"/>
                  </a:lnTo>
                  <a:lnTo>
                    <a:pt x="170" y="80588"/>
                  </a:lnTo>
                  <a:lnTo>
                    <a:pt x="1350" y="63669"/>
                  </a:lnTo>
                  <a:lnTo>
                    <a:pt x="3781" y="48156"/>
                  </a:lnTo>
                  <a:lnTo>
                    <a:pt x="7553" y="34267"/>
                  </a:lnTo>
                  <a:lnTo>
                    <a:pt x="12758" y="22375"/>
                  </a:lnTo>
                  <a:lnTo>
                    <a:pt x="19299" y="12503"/>
                  </a:lnTo>
                  <a:lnTo>
                    <a:pt x="26946" y="5026"/>
                  </a:lnTo>
                  <a:lnTo>
                    <a:pt x="35440" y="799"/>
                  </a:lnTo>
                  <a:lnTo>
                    <a:pt x="44552" y="0"/>
                  </a:lnTo>
                  <a:lnTo>
                    <a:pt x="53939" y="2377"/>
                  </a:lnTo>
                  <a:lnTo>
                    <a:pt x="63161" y="7619"/>
                  </a:lnTo>
                  <a:lnTo>
                    <a:pt x="71991" y="15252"/>
                  </a:lnTo>
                  <a:lnTo>
                    <a:pt x="80393" y="24746"/>
                  </a:lnTo>
                  <a:lnTo>
                    <a:pt x="88423" y="35618"/>
                  </a:lnTo>
                  <a:lnTo>
                    <a:pt x="96155" y="47472"/>
                  </a:lnTo>
                  <a:lnTo>
                    <a:pt x="103501" y="59852"/>
                  </a:lnTo>
                  <a:lnTo>
                    <a:pt x="110217" y="72234"/>
                  </a:lnTo>
                  <a:lnTo>
                    <a:pt x="116203" y="84335"/>
                  </a:lnTo>
                  <a:lnTo>
                    <a:pt x="121037" y="95917"/>
                  </a:lnTo>
                  <a:lnTo>
                    <a:pt x="123924" y="106704"/>
                  </a:lnTo>
                  <a:lnTo>
                    <a:pt x="124595" y="116623"/>
                  </a:lnTo>
                  <a:lnTo>
                    <a:pt x="123095" y="125607"/>
                  </a:lnTo>
                  <a:lnTo>
                    <a:pt x="119503" y="133504"/>
                  </a:lnTo>
                  <a:lnTo>
                    <a:pt x="114088" y="140337"/>
                  </a:lnTo>
                  <a:lnTo>
                    <a:pt x="107218" y="146267"/>
                  </a:lnTo>
                  <a:lnTo>
                    <a:pt x="99252" y="151493"/>
                  </a:lnTo>
                  <a:lnTo>
                    <a:pt x="90490" y="156193"/>
                  </a:lnTo>
                  <a:lnTo>
                    <a:pt x="80999" y="160351"/>
                  </a:lnTo>
                  <a:lnTo>
                    <a:pt x="70645" y="163773"/>
                  </a:lnTo>
                  <a:lnTo>
                    <a:pt x="59437" y="166408"/>
                  </a:lnTo>
                  <a:lnTo>
                    <a:pt x="48104" y="168353"/>
                  </a:lnTo>
                  <a:lnTo>
                    <a:pt x="36894" y="169951"/>
                  </a:lnTo>
                  <a:lnTo>
                    <a:pt x="24825" y="171344"/>
                  </a:lnTo>
                  <a:lnTo>
                    <a:pt x="9987" y="172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33277" y="2800580"/>
              <a:ext cx="88230" cy="126123"/>
            </a:xfrm>
            <a:custGeom>
              <a:avLst/>
              <a:gdLst/>
              <a:ahLst/>
              <a:cxnLst/>
              <a:rect l="0" t="0" r="0" b="0"/>
              <a:pathLst>
                <a:path w="88230" h="126123">
                  <a:moveTo>
                    <a:pt x="79200" y="0"/>
                  </a:moveTo>
                  <a:lnTo>
                    <a:pt x="67532" y="67"/>
                  </a:lnTo>
                  <a:lnTo>
                    <a:pt x="57044" y="707"/>
                  </a:lnTo>
                  <a:lnTo>
                    <a:pt x="46751" y="2017"/>
                  </a:lnTo>
                  <a:lnTo>
                    <a:pt x="36794" y="4396"/>
                  </a:lnTo>
                  <a:lnTo>
                    <a:pt x="27748" y="8657"/>
                  </a:lnTo>
                  <a:lnTo>
                    <a:pt x="19869" y="15083"/>
                  </a:lnTo>
                  <a:lnTo>
                    <a:pt x="13264" y="23483"/>
                  </a:lnTo>
                  <a:lnTo>
                    <a:pt x="8048" y="33480"/>
                  </a:lnTo>
                  <a:lnTo>
                    <a:pt x="4137" y="44679"/>
                  </a:lnTo>
                  <a:lnTo>
                    <a:pt x="1478" y="56585"/>
                  </a:lnTo>
                  <a:lnTo>
                    <a:pt x="126" y="68634"/>
                  </a:lnTo>
                  <a:lnTo>
                    <a:pt x="0" y="80500"/>
                  </a:lnTo>
                  <a:lnTo>
                    <a:pt x="1217" y="91752"/>
                  </a:lnTo>
                  <a:lnTo>
                    <a:pt x="4160" y="101782"/>
                  </a:lnTo>
                  <a:lnTo>
                    <a:pt x="8885" y="110370"/>
                  </a:lnTo>
                  <a:lnTo>
                    <a:pt x="15157" y="117307"/>
                  </a:lnTo>
                  <a:lnTo>
                    <a:pt x="22655" y="122226"/>
                  </a:lnTo>
                  <a:lnTo>
                    <a:pt x="31063" y="125123"/>
                  </a:lnTo>
                  <a:lnTo>
                    <a:pt x="39961" y="126122"/>
                  </a:lnTo>
                  <a:lnTo>
                    <a:pt x="48845" y="125289"/>
                  </a:lnTo>
                  <a:lnTo>
                    <a:pt x="57442" y="122834"/>
                  </a:lnTo>
                  <a:lnTo>
                    <a:pt x="65516" y="118748"/>
                  </a:lnTo>
                  <a:lnTo>
                    <a:pt x="72793" y="112733"/>
                  </a:lnTo>
                  <a:lnTo>
                    <a:pt x="79193" y="104798"/>
                  </a:lnTo>
                  <a:lnTo>
                    <a:pt x="84321" y="95217"/>
                  </a:lnTo>
                  <a:lnTo>
                    <a:pt x="87412" y="84344"/>
                  </a:lnTo>
                  <a:lnTo>
                    <a:pt x="88229" y="72522"/>
                  </a:lnTo>
                  <a:lnTo>
                    <a:pt x="86999" y="60349"/>
                  </a:lnTo>
                  <a:lnTo>
                    <a:pt x="84121" y="48644"/>
                  </a:lnTo>
                  <a:lnTo>
                    <a:pt x="80010" y="37824"/>
                  </a:lnTo>
                  <a:lnTo>
                    <a:pt x="75117" y="28226"/>
                  </a:lnTo>
                  <a:lnTo>
                    <a:pt x="69357" y="19350"/>
                  </a:lnTo>
                  <a:lnTo>
                    <a:pt x="61112" y="10424"/>
                  </a:lnTo>
                  <a:lnTo>
                    <a:pt x="476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465119" y="2758466"/>
              <a:ext cx="105286" cy="138352"/>
            </a:xfrm>
            <a:custGeom>
              <a:avLst/>
              <a:gdLst/>
              <a:ahLst/>
              <a:cxnLst/>
              <a:rect l="0" t="0" r="0" b="0"/>
              <a:pathLst>
                <a:path w="105286" h="138352">
                  <a:moveTo>
                    <a:pt x="0" y="63171"/>
                  </a:moveTo>
                  <a:lnTo>
                    <a:pt x="3001" y="71905"/>
                  </a:lnTo>
                  <a:lnTo>
                    <a:pt x="6423" y="79612"/>
                  </a:lnTo>
                  <a:lnTo>
                    <a:pt x="10620" y="87014"/>
                  </a:lnTo>
                  <a:lnTo>
                    <a:pt x="15520" y="94275"/>
                  </a:lnTo>
                  <a:lnTo>
                    <a:pt x="21001" y="101454"/>
                  </a:lnTo>
                  <a:lnTo>
                    <a:pt x="26927" y="108584"/>
                  </a:lnTo>
                  <a:lnTo>
                    <a:pt x="33015" y="115847"/>
                  </a:lnTo>
                  <a:lnTo>
                    <a:pt x="38866" y="123562"/>
                  </a:lnTo>
                  <a:lnTo>
                    <a:pt x="44228" y="131789"/>
                  </a:lnTo>
                  <a:lnTo>
                    <a:pt x="47364" y="137786"/>
                  </a:lnTo>
                  <a:lnTo>
                    <a:pt x="46910" y="138351"/>
                  </a:lnTo>
                  <a:lnTo>
                    <a:pt x="44663" y="134817"/>
                  </a:lnTo>
                  <a:lnTo>
                    <a:pt x="41698" y="128547"/>
                  </a:lnTo>
                  <a:lnTo>
                    <a:pt x="38430" y="120205"/>
                  </a:lnTo>
                  <a:lnTo>
                    <a:pt x="35036" y="110252"/>
                  </a:lnTo>
                  <a:lnTo>
                    <a:pt x="31918" y="99088"/>
                  </a:lnTo>
                  <a:lnTo>
                    <a:pt x="29723" y="87041"/>
                  </a:lnTo>
                  <a:lnTo>
                    <a:pt x="28737" y="74378"/>
                  </a:lnTo>
                  <a:lnTo>
                    <a:pt x="29226" y="61614"/>
                  </a:lnTo>
                  <a:lnTo>
                    <a:pt x="31605" y="49501"/>
                  </a:lnTo>
                  <a:lnTo>
                    <a:pt x="35918" y="38402"/>
                  </a:lnTo>
                  <a:lnTo>
                    <a:pt x="42068" y="28645"/>
                  </a:lnTo>
                  <a:lnTo>
                    <a:pt x="50009" y="20688"/>
                  </a:lnTo>
                  <a:lnTo>
                    <a:pt x="59513" y="14596"/>
                  </a:lnTo>
                  <a:lnTo>
                    <a:pt x="69663" y="10122"/>
                  </a:lnTo>
                  <a:lnTo>
                    <a:pt x="79932" y="6452"/>
                  </a:lnTo>
                  <a:lnTo>
                    <a:pt x="91217" y="326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665289" y="2547896"/>
              <a:ext cx="31458" cy="389555"/>
            </a:xfrm>
            <a:custGeom>
              <a:avLst/>
              <a:gdLst/>
              <a:ahLst/>
              <a:cxnLst/>
              <a:rect l="0" t="0" r="0" b="0"/>
              <a:pathLst>
                <a:path w="31458" h="389555">
                  <a:moveTo>
                    <a:pt x="10400" y="0"/>
                  </a:moveTo>
                  <a:lnTo>
                    <a:pt x="10333" y="14535"/>
                  </a:lnTo>
                  <a:lnTo>
                    <a:pt x="9693" y="27166"/>
                  </a:lnTo>
                  <a:lnTo>
                    <a:pt x="8401" y="39075"/>
                  </a:lnTo>
                  <a:lnTo>
                    <a:pt x="6714" y="50730"/>
                  </a:lnTo>
                  <a:lnTo>
                    <a:pt x="5047" y="62570"/>
                  </a:lnTo>
                  <a:lnTo>
                    <a:pt x="3633" y="74811"/>
                  </a:lnTo>
                  <a:lnTo>
                    <a:pt x="2535" y="87479"/>
                  </a:lnTo>
                  <a:lnTo>
                    <a:pt x="1724" y="100517"/>
                  </a:lnTo>
                  <a:lnTo>
                    <a:pt x="1145" y="113860"/>
                  </a:lnTo>
                  <a:lnTo>
                    <a:pt x="738" y="127923"/>
                  </a:lnTo>
                  <a:lnTo>
                    <a:pt x="458" y="143566"/>
                  </a:lnTo>
                  <a:lnTo>
                    <a:pt x="269" y="161119"/>
                  </a:lnTo>
                  <a:lnTo>
                    <a:pt x="139" y="179958"/>
                  </a:lnTo>
                  <a:lnTo>
                    <a:pt x="51" y="198835"/>
                  </a:lnTo>
                  <a:lnTo>
                    <a:pt x="0" y="217005"/>
                  </a:lnTo>
                  <a:lnTo>
                    <a:pt x="307" y="234102"/>
                  </a:lnTo>
                  <a:lnTo>
                    <a:pt x="1577" y="249883"/>
                  </a:lnTo>
                  <a:lnTo>
                    <a:pt x="4057" y="264390"/>
                  </a:lnTo>
                  <a:lnTo>
                    <a:pt x="7350" y="278148"/>
                  </a:lnTo>
                  <a:lnTo>
                    <a:pt x="10638" y="292016"/>
                  </a:lnTo>
                  <a:lnTo>
                    <a:pt x="13443" y="306457"/>
                  </a:lnTo>
                  <a:lnTo>
                    <a:pt x="15831" y="321208"/>
                  </a:lnTo>
                  <a:lnTo>
                    <a:pt x="18587" y="337112"/>
                  </a:lnTo>
                  <a:lnTo>
                    <a:pt x="23060" y="357809"/>
                  </a:lnTo>
                  <a:lnTo>
                    <a:pt x="314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570404" y="2675291"/>
              <a:ext cx="210571" cy="41062"/>
            </a:xfrm>
            <a:custGeom>
              <a:avLst/>
              <a:gdLst/>
              <a:ahLst/>
              <a:cxnLst/>
              <a:rect l="0" t="0" r="0" b="0"/>
              <a:pathLst>
                <a:path w="210571" h="41062">
                  <a:moveTo>
                    <a:pt x="210570" y="9475"/>
                  </a:moveTo>
                  <a:lnTo>
                    <a:pt x="201701" y="6609"/>
                  </a:lnTo>
                  <a:lnTo>
                    <a:pt x="192714" y="4466"/>
                  </a:lnTo>
                  <a:lnTo>
                    <a:pt x="182720" y="2864"/>
                  </a:lnTo>
                  <a:lnTo>
                    <a:pt x="171739" y="1683"/>
                  </a:lnTo>
                  <a:lnTo>
                    <a:pt x="159927" y="834"/>
                  </a:lnTo>
                  <a:lnTo>
                    <a:pt x="147468" y="242"/>
                  </a:lnTo>
                  <a:lnTo>
                    <a:pt x="134531" y="0"/>
                  </a:lnTo>
                  <a:lnTo>
                    <a:pt x="121250" y="364"/>
                  </a:lnTo>
                  <a:lnTo>
                    <a:pt x="107733" y="1429"/>
                  </a:lnTo>
                  <a:lnTo>
                    <a:pt x="94218" y="3296"/>
                  </a:lnTo>
                  <a:lnTo>
                    <a:pt x="81065" y="6153"/>
                  </a:lnTo>
                  <a:lnTo>
                    <a:pt x="68443" y="9998"/>
                  </a:lnTo>
                  <a:lnTo>
                    <a:pt x="56412" y="14578"/>
                  </a:lnTo>
                  <a:lnTo>
                    <a:pt x="43618" y="20030"/>
                  </a:lnTo>
                  <a:lnTo>
                    <a:pt x="26706" y="27950"/>
                  </a:lnTo>
                  <a:lnTo>
                    <a:pt x="0" y="410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776928" y="2743329"/>
              <a:ext cx="134427" cy="216872"/>
            </a:xfrm>
            <a:custGeom>
              <a:avLst/>
              <a:gdLst/>
              <a:ahLst/>
              <a:cxnLst/>
              <a:rect l="0" t="0" r="0" b="0"/>
              <a:pathLst>
                <a:path w="134427" h="216872">
                  <a:moveTo>
                    <a:pt x="130388" y="4608"/>
                  </a:moveTo>
                  <a:lnTo>
                    <a:pt x="121586" y="1809"/>
                  </a:lnTo>
                  <a:lnTo>
                    <a:pt x="113240" y="307"/>
                  </a:lnTo>
                  <a:lnTo>
                    <a:pt x="104540" y="0"/>
                  </a:lnTo>
                  <a:lnTo>
                    <a:pt x="95420" y="680"/>
                  </a:lnTo>
                  <a:lnTo>
                    <a:pt x="85925" y="2147"/>
                  </a:lnTo>
                  <a:lnTo>
                    <a:pt x="76134" y="4221"/>
                  </a:lnTo>
                  <a:lnTo>
                    <a:pt x="66120" y="6903"/>
                  </a:lnTo>
                  <a:lnTo>
                    <a:pt x="55946" y="10374"/>
                  </a:lnTo>
                  <a:lnTo>
                    <a:pt x="45663" y="14679"/>
                  </a:lnTo>
                  <a:lnTo>
                    <a:pt x="35472" y="20043"/>
                  </a:lnTo>
                  <a:lnTo>
                    <a:pt x="25703" y="26932"/>
                  </a:lnTo>
                  <a:lnTo>
                    <a:pt x="16521" y="35456"/>
                  </a:lnTo>
                  <a:lnTo>
                    <a:pt x="8559" y="45266"/>
                  </a:lnTo>
                  <a:lnTo>
                    <a:pt x="2953" y="55761"/>
                  </a:lnTo>
                  <a:lnTo>
                    <a:pt x="120" y="66511"/>
                  </a:lnTo>
                  <a:lnTo>
                    <a:pt x="0" y="76980"/>
                  </a:lnTo>
                  <a:lnTo>
                    <a:pt x="2421" y="86470"/>
                  </a:lnTo>
                  <a:lnTo>
                    <a:pt x="7010" y="94698"/>
                  </a:lnTo>
                  <a:lnTo>
                    <a:pt x="13309" y="101729"/>
                  </a:lnTo>
                  <a:lnTo>
                    <a:pt x="20881" y="107775"/>
                  </a:lnTo>
                  <a:lnTo>
                    <a:pt x="29374" y="113074"/>
                  </a:lnTo>
                  <a:lnTo>
                    <a:pt x="38510" y="117992"/>
                  </a:lnTo>
                  <a:lnTo>
                    <a:pt x="48095" y="122997"/>
                  </a:lnTo>
                  <a:lnTo>
                    <a:pt x="57987" y="128336"/>
                  </a:lnTo>
                  <a:lnTo>
                    <a:pt x="68086" y="134060"/>
                  </a:lnTo>
                  <a:lnTo>
                    <a:pt x="78327" y="140128"/>
                  </a:lnTo>
                  <a:lnTo>
                    <a:pt x="88658" y="146470"/>
                  </a:lnTo>
                  <a:lnTo>
                    <a:pt x="98884" y="153016"/>
                  </a:lnTo>
                  <a:lnTo>
                    <a:pt x="108679" y="159709"/>
                  </a:lnTo>
                  <a:lnTo>
                    <a:pt x="117878" y="166506"/>
                  </a:lnTo>
                  <a:lnTo>
                    <a:pt x="125851" y="173374"/>
                  </a:lnTo>
                  <a:lnTo>
                    <a:pt x="131464" y="180291"/>
                  </a:lnTo>
                  <a:lnTo>
                    <a:pt x="134301" y="187237"/>
                  </a:lnTo>
                  <a:lnTo>
                    <a:pt x="134426" y="194037"/>
                  </a:lnTo>
                  <a:lnTo>
                    <a:pt x="132008" y="200377"/>
                  </a:lnTo>
                  <a:lnTo>
                    <a:pt x="127420" y="206113"/>
                  </a:lnTo>
                  <a:lnTo>
                    <a:pt x="121122" y="210947"/>
                  </a:lnTo>
                  <a:lnTo>
                    <a:pt x="113550" y="214363"/>
                  </a:lnTo>
                  <a:lnTo>
                    <a:pt x="105065" y="216218"/>
                  </a:lnTo>
                  <a:lnTo>
                    <a:pt x="96009" y="216833"/>
                  </a:lnTo>
                  <a:lnTo>
                    <a:pt x="85628" y="216871"/>
                  </a:lnTo>
                  <a:lnTo>
                    <a:pt x="70782" y="216336"/>
                  </a:lnTo>
                  <a:lnTo>
                    <a:pt x="46160" y="215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002073" y="3021678"/>
              <a:ext cx="19510" cy="189514"/>
            </a:xfrm>
            <a:custGeom>
              <a:avLst/>
              <a:gdLst/>
              <a:ahLst/>
              <a:cxnLst/>
              <a:rect l="0" t="0" r="0" b="0"/>
              <a:pathLst>
                <a:path w="19510" h="189514">
                  <a:moveTo>
                    <a:pt x="0" y="0"/>
                  </a:moveTo>
                  <a:lnTo>
                    <a:pt x="2934" y="11802"/>
                  </a:lnTo>
                  <a:lnTo>
                    <a:pt x="5716" y="23572"/>
                  </a:lnTo>
                  <a:lnTo>
                    <a:pt x="8611" y="36462"/>
                  </a:lnTo>
                  <a:lnTo>
                    <a:pt x="11478" y="50310"/>
                  </a:lnTo>
                  <a:lnTo>
                    <a:pt x="13995" y="64638"/>
                  </a:lnTo>
                  <a:lnTo>
                    <a:pt x="16006" y="79108"/>
                  </a:lnTo>
                  <a:lnTo>
                    <a:pt x="17519" y="93558"/>
                  </a:lnTo>
                  <a:lnTo>
                    <a:pt x="18613" y="107933"/>
                  </a:lnTo>
                  <a:lnTo>
                    <a:pt x="19376" y="122214"/>
                  </a:lnTo>
                  <a:lnTo>
                    <a:pt x="19509" y="135999"/>
                  </a:lnTo>
                  <a:lnTo>
                    <a:pt x="18133" y="149952"/>
                  </a:lnTo>
                  <a:lnTo>
                    <a:pt x="12893" y="1664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288282" y="3116435"/>
            <a:ext cx="2375441" cy="571945"/>
            <a:chOff x="1288282" y="3116435"/>
            <a:chExt cx="2375441" cy="571945"/>
          </a:xfrm>
        </p:grpSpPr>
        <p:sp>
          <p:nvSpPr>
            <p:cNvPr id="95" name="Freeform 94"/>
            <p:cNvSpPr/>
            <p:nvPr/>
          </p:nvSpPr>
          <p:spPr>
            <a:xfrm>
              <a:off x="1288282" y="3393149"/>
              <a:ext cx="259408" cy="295231"/>
            </a:xfrm>
            <a:custGeom>
              <a:avLst/>
              <a:gdLst/>
              <a:ahLst/>
              <a:cxnLst/>
              <a:rect l="0" t="0" r="0" b="0"/>
              <a:pathLst>
                <a:path w="259408" h="295231">
                  <a:moveTo>
                    <a:pt x="122536" y="154954"/>
                  </a:moveTo>
                  <a:lnTo>
                    <a:pt x="128270" y="148885"/>
                  </a:lnTo>
                  <a:lnTo>
                    <a:pt x="132554" y="141401"/>
                  </a:lnTo>
                  <a:lnTo>
                    <a:pt x="135760" y="131716"/>
                  </a:lnTo>
                  <a:lnTo>
                    <a:pt x="138121" y="120229"/>
                  </a:lnTo>
                  <a:lnTo>
                    <a:pt x="139818" y="107598"/>
                  </a:lnTo>
                  <a:lnTo>
                    <a:pt x="141009" y="94329"/>
                  </a:lnTo>
                  <a:lnTo>
                    <a:pt x="141664" y="80880"/>
                  </a:lnTo>
                  <a:lnTo>
                    <a:pt x="141584" y="67721"/>
                  </a:lnTo>
                  <a:lnTo>
                    <a:pt x="140709" y="55070"/>
                  </a:lnTo>
                  <a:lnTo>
                    <a:pt x="138799" y="43106"/>
                  </a:lnTo>
                  <a:lnTo>
                    <a:pt x="135383" y="32057"/>
                  </a:lnTo>
                  <a:lnTo>
                    <a:pt x="130334" y="21969"/>
                  </a:lnTo>
                  <a:lnTo>
                    <a:pt x="123671" y="13210"/>
                  </a:lnTo>
                  <a:lnTo>
                    <a:pt x="115379" y="6528"/>
                  </a:lnTo>
                  <a:lnTo>
                    <a:pt x="105624" y="2151"/>
                  </a:lnTo>
                  <a:lnTo>
                    <a:pt x="95008" y="9"/>
                  </a:lnTo>
                  <a:lnTo>
                    <a:pt x="84431" y="0"/>
                  </a:lnTo>
                  <a:lnTo>
                    <a:pt x="74399" y="1853"/>
                  </a:lnTo>
                  <a:lnTo>
                    <a:pt x="65039" y="5519"/>
                  </a:lnTo>
                  <a:lnTo>
                    <a:pt x="56292" y="11243"/>
                  </a:lnTo>
                  <a:lnTo>
                    <a:pt x="48043" y="18985"/>
                  </a:lnTo>
                  <a:lnTo>
                    <a:pt x="40333" y="28605"/>
                  </a:lnTo>
                  <a:lnTo>
                    <a:pt x="33366" y="40035"/>
                  </a:lnTo>
                  <a:lnTo>
                    <a:pt x="27193" y="53049"/>
                  </a:lnTo>
                  <a:lnTo>
                    <a:pt x="21723" y="67007"/>
                  </a:lnTo>
                  <a:lnTo>
                    <a:pt x="16814" y="80981"/>
                  </a:lnTo>
                  <a:lnTo>
                    <a:pt x="12330" y="94462"/>
                  </a:lnTo>
                  <a:lnTo>
                    <a:pt x="8317" y="107800"/>
                  </a:lnTo>
                  <a:lnTo>
                    <a:pt x="4995" y="121967"/>
                  </a:lnTo>
                  <a:lnTo>
                    <a:pt x="2430" y="137463"/>
                  </a:lnTo>
                  <a:lnTo>
                    <a:pt x="707" y="154144"/>
                  </a:lnTo>
                  <a:lnTo>
                    <a:pt x="0" y="171500"/>
                  </a:lnTo>
                  <a:lnTo>
                    <a:pt x="309" y="189135"/>
                  </a:lnTo>
                  <a:lnTo>
                    <a:pt x="1652" y="206520"/>
                  </a:lnTo>
                  <a:lnTo>
                    <a:pt x="4149" y="222952"/>
                  </a:lnTo>
                  <a:lnTo>
                    <a:pt x="7754" y="238139"/>
                  </a:lnTo>
                  <a:lnTo>
                    <a:pt x="12293" y="251979"/>
                  </a:lnTo>
                  <a:lnTo>
                    <a:pt x="17556" y="264369"/>
                  </a:lnTo>
                  <a:lnTo>
                    <a:pt x="23362" y="275393"/>
                  </a:lnTo>
                  <a:lnTo>
                    <a:pt x="29887" y="284629"/>
                  </a:lnTo>
                  <a:lnTo>
                    <a:pt x="37630" y="291106"/>
                  </a:lnTo>
                  <a:lnTo>
                    <a:pt x="46759" y="294536"/>
                  </a:lnTo>
                  <a:lnTo>
                    <a:pt x="56822" y="295230"/>
                  </a:lnTo>
                  <a:lnTo>
                    <a:pt x="66962" y="293727"/>
                  </a:lnTo>
                  <a:lnTo>
                    <a:pt x="76669" y="290563"/>
                  </a:lnTo>
                  <a:lnTo>
                    <a:pt x="85794" y="285866"/>
                  </a:lnTo>
                  <a:lnTo>
                    <a:pt x="94377" y="279374"/>
                  </a:lnTo>
                  <a:lnTo>
                    <a:pt x="102512" y="271082"/>
                  </a:lnTo>
                  <a:lnTo>
                    <a:pt x="110144" y="261076"/>
                  </a:lnTo>
                  <a:lnTo>
                    <a:pt x="117058" y="249379"/>
                  </a:lnTo>
                  <a:lnTo>
                    <a:pt x="123196" y="236182"/>
                  </a:lnTo>
                  <a:lnTo>
                    <a:pt x="128642" y="222100"/>
                  </a:lnTo>
                  <a:lnTo>
                    <a:pt x="133535" y="208042"/>
                  </a:lnTo>
                  <a:lnTo>
                    <a:pt x="138004" y="194514"/>
                  </a:lnTo>
                  <a:lnTo>
                    <a:pt x="141836" y="181484"/>
                  </a:lnTo>
                  <a:lnTo>
                    <a:pt x="144505" y="168587"/>
                  </a:lnTo>
                  <a:lnTo>
                    <a:pt x="145841" y="155687"/>
                  </a:lnTo>
                  <a:lnTo>
                    <a:pt x="146744" y="146557"/>
                  </a:lnTo>
                  <a:lnTo>
                    <a:pt x="148337" y="145468"/>
                  </a:lnTo>
                  <a:lnTo>
                    <a:pt x="150467" y="150002"/>
                  </a:lnTo>
                  <a:lnTo>
                    <a:pt x="152973" y="157567"/>
                  </a:lnTo>
                  <a:lnTo>
                    <a:pt x="155929" y="166499"/>
                  </a:lnTo>
                  <a:lnTo>
                    <a:pt x="159573" y="175707"/>
                  </a:lnTo>
                  <a:lnTo>
                    <a:pt x="163983" y="184674"/>
                  </a:lnTo>
                  <a:lnTo>
                    <a:pt x="169245" y="193239"/>
                  </a:lnTo>
                  <a:lnTo>
                    <a:pt x="175532" y="201413"/>
                  </a:lnTo>
                  <a:lnTo>
                    <a:pt x="182842" y="209250"/>
                  </a:lnTo>
                  <a:lnTo>
                    <a:pt x="191192" y="216335"/>
                  </a:lnTo>
                  <a:lnTo>
                    <a:pt x="200699" y="221814"/>
                  </a:lnTo>
                  <a:lnTo>
                    <a:pt x="211299" y="225355"/>
                  </a:lnTo>
                  <a:lnTo>
                    <a:pt x="222205" y="227257"/>
                  </a:lnTo>
                  <a:lnTo>
                    <a:pt x="233072" y="228375"/>
                  </a:lnTo>
                  <a:lnTo>
                    <a:pt x="244854" y="228803"/>
                  </a:lnTo>
                  <a:lnTo>
                    <a:pt x="259407" y="228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37160" y="3407522"/>
              <a:ext cx="170124" cy="203753"/>
            </a:xfrm>
            <a:custGeom>
              <a:avLst/>
              <a:gdLst/>
              <a:ahLst/>
              <a:cxnLst/>
              <a:rect l="0" t="0" r="0" b="0"/>
              <a:pathLst>
                <a:path w="170124" h="203753">
                  <a:moveTo>
                    <a:pt x="0" y="35296"/>
                  </a:moveTo>
                  <a:lnTo>
                    <a:pt x="2934" y="49899"/>
                  </a:lnTo>
                  <a:lnTo>
                    <a:pt x="5716" y="63170"/>
                  </a:lnTo>
                  <a:lnTo>
                    <a:pt x="8611" y="76375"/>
                  </a:lnTo>
                  <a:lnTo>
                    <a:pt x="11479" y="89889"/>
                  </a:lnTo>
                  <a:lnTo>
                    <a:pt x="13995" y="104046"/>
                  </a:lnTo>
                  <a:lnTo>
                    <a:pt x="16011" y="118944"/>
                  </a:lnTo>
                  <a:lnTo>
                    <a:pt x="17696" y="134190"/>
                  </a:lnTo>
                  <a:lnTo>
                    <a:pt x="19439" y="149040"/>
                  </a:lnTo>
                  <a:lnTo>
                    <a:pt x="21468" y="163032"/>
                  </a:lnTo>
                  <a:lnTo>
                    <a:pt x="23943" y="173795"/>
                  </a:lnTo>
                  <a:lnTo>
                    <a:pt x="26494" y="177969"/>
                  </a:lnTo>
                  <a:lnTo>
                    <a:pt x="28373" y="175713"/>
                  </a:lnTo>
                  <a:lnTo>
                    <a:pt x="29574" y="168584"/>
                  </a:lnTo>
                  <a:lnTo>
                    <a:pt x="30147" y="158217"/>
                  </a:lnTo>
                  <a:lnTo>
                    <a:pt x="29959" y="146011"/>
                  </a:lnTo>
                  <a:lnTo>
                    <a:pt x="28998" y="132855"/>
                  </a:lnTo>
                  <a:lnTo>
                    <a:pt x="27526" y="119228"/>
                  </a:lnTo>
                  <a:lnTo>
                    <a:pt x="25994" y="105376"/>
                  </a:lnTo>
                  <a:lnTo>
                    <a:pt x="24670" y="91417"/>
                  </a:lnTo>
                  <a:lnTo>
                    <a:pt x="23799" y="77411"/>
                  </a:lnTo>
                  <a:lnTo>
                    <a:pt x="23671" y="63383"/>
                  </a:lnTo>
                  <a:lnTo>
                    <a:pt x="24381" y="49360"/>
                  </a:lnTo>
                  <a:lnTo>
                    <a:pt x="26334" y="35839"/>
                  </a:lnTo>
                  <a:lnTo>
                    <a:pt x="30304" y="23744"/>
                  </a:lnTo>
                  <a:lnTo>
                    <a:pt x="36531" y="13481"/>
                  </a:lnTo>
                  <a:lnTo>
                    <a:pt x="44627" y="5609"/>
                  </a:lnTo>
                  <a:lnTo>
                    <a:pt x="53888" y="1053"/>
                  </a:lnTo>
                  <a:lnTo>
                    <a:pt x="63775" y="0"/>
                  </a:lnTo>
                  <a:lnTo>
                    <a:pt x="73816" y="2191"/>
                  </a:lnTo>
                  <a:lnTo>
                    <a:pt x="83543" y="7300"/>
                  </a:lnTo>
                  <a:lnTo>
                    <a:pt x="92744" y="14833"/>
                  </a:lnTo>
                  <a:lnTo>
                    <a:pt x="101412" y="23917"/>
                  </a:lnTo>
                  <a:lnTo>
                    <a:pt x="109627" y="33449"/>
                  </a:lnTo>
                  <a:lnTo>
                    <a:pt x="117491" y="42782"/>
                  </a:lnTo>
                  <a:lnTo>
                    <a:pt x="125098" y="52009"/>
                  </a:lnTo>
                  <a:lnTo>
                    <a:pt x="132520" y="61730"/>
                  </a:lnTo>
                  <a:lnTo>
                    <a:pt x="139809" y="72278"/>
                  </a:lnTo>
                  <a:lnTo>
                    <a:pt x="146841" y="83841"/>
                  </a:lnTo>
                  <a:lnTo>
                    <a:pt x="153338" y="96600"/>
                  </a:lnTo>
                  <a:lnTo>
                    <a:pt x="159179" y="110518"/>
                  </a:lnTo>
                  <a:lnTo>
                    <a:pt x="164083" y="125087"/>
                  </a:lnTo>
                  <a:lnTo>
                    <a:pt x="167546" y="139473"/>
                  </a:lnTo>
                  <a:lnTo>
                    <a:pt x="169433" y="153202"/>
                  </a:lnTo>
                  <a:lnTo>
                    <a:pt x="170068" y="165731"/>
                  </a:lnTo>
                  <a:lnTo>
                    <a:pt x="170123" y="177495"/>
                  </a:lnTo>
                  <a:lnTo>
                    <a:pt x="169601" y="189523"/>
                  </a:lnTo>
                  <a:lnTo>
                    <a:pt x="168456" y="2037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71498" y="3137547"/>
              <a:ext cx="134161" cy="509424"/>
            </a:xfrm>
            <a:custGeom>
              <a:avLst/>
              <a:gdLst/>
              <a:ahLst/>
              <a:cxnLst/>
              <a:rect l="0" t="0" r="0" b="0"/>
              <a:pathLst>
                <a:path w="134161" h="509424">
                  <a:moveTo>
                    <a:pt x="81517" y="410556"/>
                  </a:moveTo>
                  <a:lnTo>
                    <a:pt x="84384" y="401688"/>
                  </a:lnTo>
                  <a:lnTo>
                    <a:pt x="86526" y="392701"/>
                  </a:lnTo>
                  <a:lnTo>
                    <a:pt x="88124" y="382706"/>
                  </a:lnTo>
                  <a:lnTo>
                    <a:pt x="89132" y="371725"/>
                  </a:lnTo>
                  <a:lnTo>
                    <a:pt x="89332" y="359913"/>
                  </a:lnTo>
                  <a:lnTo>
                    <a:pt x="88667" y="347468"/>
                  </a:lnTo>
                  <a:lnTo>
                    <a:pt x="86911" y="335049"/>
                  </a:lnTo>
                  <a:lnTo>
                    <a:pt x="83602" y="323713"/>
                  </a:lnTo>
                  <a:lnTo>
                    <a:pt x="78633" y="313960"/>
                  </a:lnTo>
                  <a:lnTo>
                    <a:pt x="72194" y="306094"/>
                  </a:lnTo>
                  <a:lnTo>
                    <a:pt x="64585" y="300479"/>
                  </a:lnTo>
                  <a:lnTo>
                    <a:pt x="56103" y="297079"/>
                  </a:lnTo>
                  <a:lnTo>
                    <a:pt x="47155" y="295726"/>
                  </a:lnTo>
                  <a:lnTo>
                    <a:pt x="38237" y="296314"/>
                  </a:lnTo>
                  <a:lnTo>
                    <a:pt x="29624" y="298601"/>
                  </a:lnTo>
                  <a:lnTo>
                    <a:pt x="21707" y="302572"/>
                  </a:lnTo>
                  <a:lnTo>
                    <a:pt x="15068" y="308510"/>
                  </a:lnTo>
                  <a:lnTo>
                    <a:pt x="9902" y="316392"/>
                  </a:lnTo>
                  <a:lnTo>
                    <a:pt x="6076" y="325939"/>
                  </a:lnTo>
                  <a:lnTo>
                    <a:pt x="3334" y="336788"/>
                  </a:lnTo>
                  <a:lnTo>
                    <a:pt x="1416" y="348608"/>
                  </a:lnTo>
                  <a:lnTo>
                    <a:pt x="261" y="361289"/>
                  </a:lnTo>
                  <a:lnTo>
                    <a:pt x="0" y="374932"/>
                  </a:lnTo>
                  <a:lnTo>
                    <a:pt x="636" y="389508"/>
                  </a:lnTo>
                  <a:lnTo>
                    <a:pt x="2044" y="404548"/>
                  </a:lnTo>
                  <a:lnTo>
                    <a:pt x="4060" y="419265"/>
                  </a:lnTo>
                  <a:lnTo>
                    <a:pt x="6532" y="433238"/>
                  </a:lnTo>
                  <a:lnTo>
                    <a:pt x="9497" y="446399"/>
                  </a:lnTo>
                  <a:lnTo>
                    <a:pt x="13165" y="458852"/>
                  </a:lnTo>
                  <a:lnTo>
                    <a:pt x="17600" y="470738"/>
                  </a:lnTo>
                  <a:lnTo>
                    <a:pt x="22884" y="481874"/>
                  </a:lnTo>
                  <a:lnTo>
                    <a:pt x="29188" y="491762"/>
                  </a:lnTo>
                  <a:lnTo>
                    <a:pt x="36501" y="500208"/>
                  </a:lnTo>
                  <a:lnTo>
                    <a:pt x="44514" y="506524"/>
                  </a:lnTo>
                  <a:lnTo>
                    <a:pt x="52730" y="509423"/>
                  </a:lnTo>
                  <a:lnTo>
                    <a:pt x="60846" y="508511"/>
                  </a:lnTo>
                  <a:lnTo>
                    <a:pt x="68752" y="504167"/>
                  </a:lnTo>
                  <a:lnTo>
                    <a:pt x="76440" y="497066"/>
                  </a:lnTo>
                  <a:lnTo>
                    <a:pt x="83939" y="487893"/>
                  </a:lnTo>
                  <a:lnTo>
                    <a:pt x="91128" y="477383"/>
                  </a:lnTo>
                  <a:lnTo>
                    <a:pt x="97736" y="466288"/>
                  </a:lnTo>
                  <a:lnTo>
                    <a:pt x="103665" y="455043"/>
                  </a:lnTo>
                  <a:lnTo>
                    <a:pt x="108969" y="443191"/>
                  </a:lnTo>
                  <a:lnTo>
                    <a:pt x="113767" y="429565"/>
                  </a:lnTo>
                  <a:lnTo>
                    <a:pt x="118176" y="413659"/>
                  </a:lnTo>
                  <a:lnTo>
                    <a:pt x="122138" y="396075"/>
                  </a:lnTo>
                  <a:lnTo>
                    <a:pt x="125427" y="378113"/>
                  </a:lnTo>
                  <a:lnTo>
                    <a:pt x="127974" y="360574"/>
                  </a:lnTo>
                  <a:lnTo>
                    <a:pt x="129854" y="343240"/>
                  </a:lnTo>
                  <a:lnTo>
                    <a:pt x="131200" y="325176"/>
                  </a:lnTo>
                  <a:lnTo>
                    <a:pt x="132142" y="305878"/>
                  </a:lnTo>
                  <a:lnTo>
                    <a:pt x="132793" y="285306"/>
                  </a:lnTo>
                  <a:lnTo>
                    <a:pt x="133238" y="263647"/>
                  </a:lnTo>
                  <a:lnTo>
                    <a:pt x="133535" y="241144"/>
                  </a:lnTo>
                  <a:lnTo>
                    <a:pt x="133566" y="218182"/>
                  </a:lnTo>
                  <a:lnTo>
                    <a:pt x="133055" y="195248"/>
                  </a:lnTo>
                  <a:lnTo>
                    <a:pt x="131894" y="172619"/>
                  </a:lnTo>
                  <a:lnTo>
                    <a:pt x="130131" y="150851"/>
                  </a:lnTo>
                  <a:lnTo>
                    <a:pt x="127875" y="130833"/>
                  </a:lnTo>
                  <a:lnTo>
                    <a:pt x="125247" y="112883"/>
                  </a:lnTo>
                  <a:lnTo>
                    <a:pt x="122347" y="96677"/>
                  </a:lnTo>
                  <a:lnTo>
                    <a:pt x="119255" y="81549"/>
                  </a:lnTo>
                  <a:lnTo>
                    <a:pt x="116029" y="66998"/>
                  </a:lnTo>
                  <a:lnTo>
                    <a:pt x="112711" y="52898"/>
                  </a:lnTo>
                  <a:lnTo>
                    <a:pt x="109331" y="39408"/>
                  </a:lnTo>
                  <a:lnTo>
                    <a:pt x="105899" y="26608"/>
                  </a:lnTo>
                  <a:lnTo>
                    <a:pt x="102102" y="15248"/>
                  </a:lnTo>
                  <a:lnTo>
                    <a:pt x="97335" y="6747"/>
                  </a:lnTo>
                  <a:lnTo>
                    <a:pt x="91354" y="1643"/>
                  </a:lnTo>
                  <a:lnTo>
                    <a:pt x="84556" y="0"/>
                  </a:lnTo>
                  <a:lnTo>
                    <a:pt x="77762" y="1849"/>
                  </a:lnTo>
                  <a:lnTo>
                    <a:pt x="71459" y="6838"/>
                  </a:lnTo>
                  <a:lnTo>
                    <a:pt x="65942" y="14541"/>
                  </a:lnTo>
                  <a:lnTo>
                    <a:pt x="61469" y="24653"/>
                  </a:lnTo>
                  <a:lnTo>
                    <a:pt x="58063" y="36785"/>
                  </a:lnTo>
                  <a:lnTo>
                    <a:pt x="55744" y="50825"/>
                  </a:lnTo>
                  <a:lnTo>
                    <a:pt x="54621" y="66982"/>
                  </a:lnTo>
                  <a:lnTo>
                    <a:pt x="54639" y="85185"/>
                  </a:lnTo>
                  <a:lnTo>
                    <a:pt x="55614" y="105120"/>
                  </a:lnTo>
                  <a:lnTo>
                    <a:pt x="57331" y="126405"/>
                  </a:lnTo>
                  <a:lnTo>
                    <a:pt x="59594" y="148682"/>
                  </a:lnTo>
                  <a:lnTo>
                    <a:pt x="62247" y="171505"/>
                  </a:lnTo>
                  <a:lnTo>
                    <a:pt x="65173" y="194352"/>
                  </a:lnTo>
                  <a:lnTo>
                    <a:pt x="68283" y="216931"/>
                  </a:lnTo>
                  <a:lnTo>
                    <a:pt x="71353" y="238836"/>
                  </a:lnTo>
                  <a:lnTo>
                    <a:pt x="74035" y="259481"/>
                  </a:lnTo>
                  <a:lnTo>
                    <a:pt x="76180" y="278668"/>
                  </a:lnTo>
                  <a:lnTo>
                    <a:pt x="78129" y="296691"/>
                  </a:lnTo>
                  <a:lnTo>
                    <a:pt x="80585" y="314109"/>
                  </a:lnTo>
                  <a:lnTo>
                    <a:pt x="83909" y="331308"/>
                  </a:lnTo>
                  <a:lnTo>
                    <a:pt x="88127" y="348150"/>
                  </a:lnTo>
                  <a:lnTo>
                    <a:pt x="93109" y="364094"/>
                  </a:lnTo>
                  <a:lnTo>
                    <a:pt x="98682" y="378887"/>
                  </a:lnTo>
                  <a:lnTo>
                    <a:pt x="104576" y="392335"/>
                  </a:lnTo>
                  <a:lnTo>
                    <a:pt x="111128" y="405563"/>
                  </a:lnTo>
                  <a:lnTo>
                    <a:pt x="120026" y="420849"/>
                  </a:lnTo>
                  <a:lnTo>
                    <a:pt x="134160" y="4421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13775" y="3388038"/>
              <a:ext cx="197252" cy="230190"/>
            </a:xfrm>
            <a:custGeom>
              <a:avLst/>
              <a:gdLst/>
              <a:ahLst/>
              <a:cxnLst/>
              <a:rect l="0" t="0" r="0" b="0"/>
              <a:pathLst>
                <a:path w="197252" h="230190">
                  <a:moveTo>
                    <a:pt x="134079" y="44252"/>
                  </a:moveTo>
                  <a:lnTo>
                    <a:pt x="128212" y="38317"/>
                  </a:lnTo>
                  <a:lnTo>
                    <a:pt x="122647" y="32112"/>
                  </a:lnTo>
                  <a:lnTo>
                    <a:pt x="116839" y="25030"/>
                  </a:lnTo>
                  <a:lnTo>
                    <a:pt x="110413" y="17608"/>
                  </a:lnTo>
                  <a:lnTo>
                    <a:pt x="102786" y="10907"/>
                  </a:lnTo>
                  <a:lnTo>
                    <a:pt x="93757" y="5481"/>
                  </a:lnTo>
                  <a:lnTo>
                    <a:pt x="83602" y="1704"/>
                  </a:lnTo>
                  <a:lnTo>
                    <a:pt x="72875" y="0"/>
                  </a:lnTo>
                  <a:lnTo>
                    <a:pt x="61963" y="391"/>
                  </a:lnTo>
                  <a:lnTo>
                    <a:pt x="51215" y="2909"/>
                  </a:lnTo>
                  <a:lnTo>
                    <a:pt x="41006" y="7783"/>
                  </a:lnTo>
                  <a:lnTo>
                    <a:pt x="31487" y="14909"/>
                  </a:lnTo>
                  <a:lnTo>
                    <a:pt x="22944" y="23928"/>
                  </a:lnTo>
                  <a:lnTo>
                    <a:pt x="15877" y="34413"/>
                  </a:lnTo>
                  <a:lnTo>
                    <a:pt x="10419" y="45981"/>
                  </a:lnTo>
                  <a:lnTo>
                    <a:pt x="6397" y="58322"/>
                  </a:lnTo>
                  <a:lnTo>
                    <a:pt x="3523" y="71203"/>
                  </a:lnTo>
                  <a:lnTo>
                    <a:pt x="1516" y="84458"/>
                  </a:lnTo>
                  <a:lnTo>
                    <a:pt x="301" y="97968"/>
                  </a:lnTo>
                  <a:lnTo>
                    <a:pt x="0" y="111651"/>
                  </a:lnTo>
                  <a:lnTo>
                    <a:pt x="609" y="125446"/>
                  </a:lnTo>
                  <a:lnTo>
                    <a:pt x="2000" y="139152"/>
                  </a:lnTo>
                  <a:lnTo>
                    <a:pt x="4004" y="152435"/>
                  </a:lnTo>
                  <a:lnTo>
                    <a:pt x="6468" y="165144"/>
                  </a:lnTo>
                  <a:lnTo>
                    <a:pt x="9427" y="177136"/>
                  </a:lnTo>
                  <a:lnTo>
                    <a:pt x="13092" y="188197"/>
                  </a:lnTo>
                  <a:lnTo>
                    <a:pt x="17525" y="198300"/>
                  </a:lnTo>
                  <a:lnTo>
                    <a:pt x="22807" y="207408"/>
                  </a:lnTo>
                  <a:lnTo>
                    <a:pt x="29110" y="215387"/>
                  </a:lnTo>
                  <a:lnTo>
                    <a:pt x="36422" y="222256"/>
                  </a:lnTo>
                  <a:lnTo>
                    <a:pt x="44434" y="227532"/>
                  </a:lnTo>
                  <a:lnTo>
                    <a:pt x="52651" y="230189"/>
                  </a:lnTo>
                  <a:lnTo>
                    <a:pt x="60762" y="229892"/>
                  </a:lnTo>
                  <a:lnTo>
                    <a:pt x="68495" y="226759"/>
                  </a:lnTo>
                  <a:lnTo>
                    <a:pt x="75534" y="221002"/>
                  </a:lnTo>
                  <a:lnTo>
                    <a:pt x="81785" y="213019"/>
                  </a:lnTo>
                  <a:lnTo>
                    <a:pt x="87320" y="203288"/>
                  </a:lnTo>
                  <a:lnTo>
                    <a:pt x="92280" y="192258"/>
                  </a:lnTo>
                  <a:lnTo>
                    <a:pt x="96802" y="180292"/>
                  </a:lnTo>
                  <a:lnTo>
                    <a:pt x="100841" y="167668"/>
                  </a:lnTo>
                  <a:lnTo>
                    <a:pt x="104182" y="154589"/>
                  </a:lnTo>
                  <a:lnTo>
                    <a:pt x="106760" y="141199"/>
                  </a:lnTo>
                  <a:lnTo>
                    <a:pt x="108492" y="127597"/>
                  </a:lnTo>
                  <a:lnTo>
                    <a:pt x="109205" y="113852"/>
                  </a:lnTo>
                  <a:lnTo>
                    <a:pt x="108938" y="100080"/>
                  </a:lnTo>
                  <a:lnTo>
                    <a:pt x="109036" y="88799"/>
                  </a:lnTo>
                  <a:lnTo>
                    <a:pt x="111014" y="83807"/>
                  </a:lnTo>
                  <a:lnTo>
                    <a:pt x="114429" y="85079"/>
                  </a:lnTo>
                  <a:lnTo>
                    <a:pt x="118862" y="90715"/>
                  </a:lnTo>
                  <a:lnTo>
                    <a:pt x="124050" y="98834"/>
                  </a:lnTo>
                  <a:lnTo>
                    <a:pt x="129795" y="108218"/>
                  </a:lnTo>
                  <a:lnTo>
                    <a:pt x="136105" y="117889"/>
                  </a:lnTo>
                  <a:lnTo>
                    <a:pt x="143171" y="126903"/>
                  </a:lnTo>
                  <a:lnTo>
                    <a:pt x="151026" y="134836"/>
                  </a:lnTo>
                  <a:lnTo>
                    <a:pt x="159310" y="141534"/>
                  </a:lnTo>
                  <a:lnTo>
                    <a:pt x="168272" y="147550"/>
                  </a:lnTo>
                  <a:lnTo>
                    <a:pt x="179817" y="153407"/>
                  </a:lnTo>
                  <a:lnTo>
                    <a:pt x="197251" y="160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74197" y="3453347"/>
              <a:ext cx="21057" cy="115814"/>
            </a:xfrm>
            <a:custGeom>
              <a:avLst/>
              <a:gdLst/>
              <a:ahLst/>
              <a:cxnLst/>
              <a:rect l="0" t="0" r="0" b="0"/>
              <a:pathLst>
                <a:path w="21057" h="115814">
                  <a:moveTo>
                    <a:pt x="0" y="0"/>
                  </a:moveTo>
                  <a:lnTo>
                    <a:pt x="66" y="11668"/>
                  </a:lnTo>
                  <a:lnTo>
                    <a:pt x="706" y="22157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41" y="63484"/>
                  </a:lnTo>
                  <a:lnTo>
                    <a:pt x="11603" y="73632"/>
                  </a:lnTo>
                  <a:lnTo>
                    <a:pt x="14361" y="84126"/>
                  </a:lnTo>
                  <a:lnTo>
                    <a:pt x="17356" y="97008"/>
                  </a:lnTo>
                  <a:lnTo>
                    <a:pt x="21056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53139" y="3337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583380" y="3337533"/>
              <a:ext cx="90859" cy="190721"/>
            </a:xfrm>
            <a:custGeom>
              <a:avLst/>
              <a:gdLst/>
              <a:ahLst/>
              <a:cxnLst/>
              <a:rect l="0" t="0" r="0" b="0"/>
              <a:pathLst>
                <a:path w="90859" h="190721">
                  <a:moveTo>
                    <a:pt x="6630" y="157928"/>
                  </a:moveTo>
                  <a:lnTo>
                    <a:pt x="9631" y="166729"/>
                  </a:lnTo>
                  <a:lnTo>
                    <a:pt x="13053" y="175076"/>
                  </a:lnTo>
                  <a:lnTo>
                    <a:pt x="17224" y="183698"/>
                  </a:lnTo>
                  <a:lnTo>
                    <a:pt x="21151" y="189964"/>
                  </a:lnTo>
                  <a:lnTo>
                    <a:pt x="23031" y="190720"/>
                  </a:lnTo>
                  <a:lnTo>
                    <a:pt x="22315" y="187309"/>
                  </a:lnTo>
                  <a:lnTo>
                    <a:pt x="19686" y="181279"/>
                  </a:lnTo>
                  <a:lnTo>
                    <a:pt x="16096" y="173622"/>
                  </a:lnTo>
                  <a:lnTo>
                    <a:pt x="12163" y="164940"/>
                  </a:lnTo>
                  <a:lnTo>
                    <a:pt x="8347" y="155440"/>
                  </a:lnTo>
                  <a:lnTo>
                    <a:pt x="5069" y="145049"/>
                  </a:lnTo>
                  <a:lnTo>
                    <a:pt x="2490" y="133783"/>
                  </a:lnTo>
                  <a:lnTo>
                    <a:pt x="737" y="121769"/>
                  </a:lnTo>
                  <a:lnTo>
                    <a:pt x="0" y="109169"/>
                  </a:lnTo>
                  <a:lnTo>
                    <a:pt x="282" y="96138"/>
                  </a:lnTo>
                  <a:lnTo>
                    <a:pt x="1606" y="82963"/>
                  </a:lnTo>
                  <a:lnTo>
                    <a:pt x="4089" y="70043"/>
                  </a:lnTo>
                  <a:lnTo>
                    <a:pt x="7688" y="57587"/>
                  </a:lnTo>
                  <a:lnTo>
                    <a:pt x="12392" y="45936"/>
                  </a:lnTo>
                  <a:lnTo>
                    <a:pt x="18299" y="35635"/>
                  </a:lnTo>
                  <a:lnTo>
                    <a:pt x="25346" y="26862"/>
                  </a:lnTo>
                  <a:lnTo>
                    <a:pt x="33467" y="19611"/>
                  </a:lnTo>
                  <a:lnTo>
                    <a:pt x="43781" y="13170"/>
                  </a:lnTo>
                  <a:lnTo>
                    <a:pt x="60548" y="6975"/>
                  </a:lnTo>
                  <a:lnTo>
                    <a:pt x="908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96451" y="3300655"/>
              <a:ext cx="120828" cy="360582"/>
            </a:xfrm>
            <a:custGeom>
              <a:avLst/>
              <a:gdLst/>
              <a:ahLst/>
              <a:cxnLst/>
              <a:rect l="0" t="0" r="0" b="0"/>
              <a:pathLst>
                <a:path w="120828" h="360582">
                  <a:moveTo>
                    <a:pt x="35714" y="121106"/>
                  </a:moveTo>
                  <a:lnTo>
                    <a:pt x="35714" y="132842"/>
                  </a:lnTo>
                  <a:lnTo>
                    <a:pt x="35714" y="143970"/>
                  </a:lnTo>
                  <a:lnTo>
                    <a:pt x="35719" y="155564"/>
                  </a:lnTo>
                  <a:lnTo>
                    <a:pt x="35892" y="167553"/>
                  </a:lnTo>
                  <a:lnTo>
                    <a:pt x="36540" y="179564"/>
                  </a:lnTo>
                  <a:lnTo>
                    <a:pt x="37789" y="191376"/>
                  </a:lnTo>
                  <a:lnTo>
                    <a:pt x="39441" y="203248"/>
                  </a:lnTo>
                  <a:lnTo>
                    <a:pt x="41090" y="215813"/>
                  </a:lnTo>
                  <a:lnTo>
                    <a:pt x="42497" y="229370"/>
                  </a:lnTo>
                  <a:lnTo>
                    <a:pt x="43763" y="243576"/>
                  </a:lnTo>
                  <a:lnTo>
                    <a:pt x="45219" y="257658"/>
                  </a:lnTo>
                  <a:lnTo>
                    <a:pt x="47046" y="271173"/>
                  </a:lnTo>
                  <a:lnTo>
                    <a:pt x="49103" y="284179"/>
                  </a:lnTo>
                  <a:lnTo>
                    <a:pt x="51031" y="297052"/>
                  </a:lnTo>
                  <a:lnTo>
                    <a:pt x="52630" y="310040"/>
                  </a:lnTo>
                  <a:lnTo>
                    <a:pt x="54025" y="323068"/>
                  </a:lnTo>
                  <a:lnTo>
                    <a:pt x="55569" y="335828"/>
                  </a:lnTo>
                  <a:lnTo>
                    <a:pt x="57432" y="348087"/>
                  </a:lnTo>
                  <a:lnTo>
                    <a:pt x="58685" y="357359"/>
                  </a:lnTo>
                  <a:lnTo>
                    <a:pt x="58253" y="360581"/>
                  </a:lnTo>
                  <a:lnTo>
                    <a:pt x="56665" y="358788"/>
                  </a:lnTo>
                  <a:lnTo>
                    <a:pt x="54390" y="353542"/>
                  </a:lnTo>
                  <a:lnTo>
                    <a:pt x="51687" y="345780"/>
                  </a:lnTo>
                  <a:lnTo>
                    <a:pt x="48708" y="336164"/>
                  </a:lnTo>
                  <a:lnTo>
                    <a:pt x="45550" y="325363"/>
                  </a:lnTo>
                  <a:lnTo>
                    <a:pt x="42273" y="314077"/>
                  </a:lnTo>
                  <a:lnTo>
                    <a:pt x="38917" y="302725"/>
                  </a:lnTo>
                  <a:lnTo>
                    <a:pt x="35510" y="291483"/>
                  </a:lnTo>
                  <a:lnTo>
                    <a:pt x="32069" y="280396"/>
                  </a:lnTo>
                  <a:lnTo>
                    <a:pt x="28605" y="269439"/>
                  </a:lnTo>
                  <a:lnTo>
                    <a:pt x="25126" y="258096"/>
                  </a:lnTo>
                  <a:lnTo>
                    <a:pt x="21636" y="245415"/>
                  </a:lnTo>
                  <a:lnTo>
                    <a:pt x="18145" y="230988"/>
                  </a:lnTo>
                  <a:lnTo>
                    <a:pt x="14817" y="215058"/>
                  </a:lnTo>
                  <a:lnTo>
                    <a:pt x="11962" y="198222"/>
                  </a:lnTo>
                  <a:lnTo>
                    <a:pt x="9705" y="180934"/>
                  </a:lnTo>
                  <a:lnTo>
                    <a:pt x="7851" y="163445"/>
                  </a:lnTo>
                  <a:lnTo>
                    <a:pt x="5991" y="145880"/>
                  </a:lnTo>
                  <a:lnTo>
                    <a:pt x="3895" y="128291"/>
                  </a:lnTo>
                  <a:lnTo>
                    <a:pt x="1824" y="110703"/>
                  </a:lnTo>
                  <a:lnTo>
                    <a:pt x="420" y="93120"/>
                  </a:lnTo>
                  <a:lnTo>
                    <a:pt x="0" y="75560"/>
                  </a:lnTo>
                  <a:lnTo>
                    <a:pt x="720" y="58511"/>
                  </a:lnTo>
                  <a:lnTo>
                    <a:pt x="2731" y="42895"/>
                  </a:lnTo>
                  <a:lnTo>
                    <a:pt x="5987" y="29111"/>
                  </a:lnTo>
                  <a:lnTo>
                    <a:pt x="10615" y="17552"/>
                  </a:lnTo>
                  <a:lnTo>
                    <a:pt x="16996" y="8834"/>
                  </a:lnTo>
                  <a:lnTo>
                    <a:pt x="25171" y="3021"/>
                  </a:lnTo>
                  <a:lnTo>
                    <a:pt x="34744" y="49"/>
                  </a:lnTo>
                  <a:lnTo>
                    <a:pt x="45079" y="0"/>
                  </a:lnTo>
                  <a:lnTo>
                    <a:pt x="55726" y="2628"/>
                  </a:lnTo>
                  <a:lnTo>
                    <a:pt x="66296" y="7455"/>
                  </a:lnTo>
                  <a:lnTo>
                    <a:pt x="76386" y="13966"/>
                  </a:lnTo>
                  <a:lnTo>
                    <a:pt x="85830" y="21713"/>
                  </a:lnTo>
                  <a:lnTo>
                    <a:pt x="94492" y="30504"/>
                  </a:lnTo>
                  <a:lnTo>
                    <a:pt x="102172" y="40381"/>
                  </a:lnTo>
                  <a:lnTo>
                    <a:pt x="108850" y="51283"/>
                  </a:lnTo>
                  <a:lnTo>
                    <a:pt x="114336" y="63044"/>
                  </a:lnTo>
                  <a:lnTo>
                    <a:pt x="118199" y="75470"/>
                  </a:lnTo>
                  <a:lnTo>
                    <a:pt x="120349" y="88378"/>
                  </a:lnTo>
                  <a:lnTo>
                    <a:pt x="120827" y="101301"/>
                  </a:lnTo>
                  <a:lnTo>
                    <a:pt x="119636" y="113518"/>
                  </a:lnTo>
                  <a:lnTo>
                    <a:pt x="116942" y="124694"/>
                  </a:lnTo>
                  <a:lnTo>
                    <a:pt x="112864" y="134842"/>
                  </a:lnTo>
                  <a:lnTo>
                    <a:pt x="107386" y="144126"/>
                  </a:lnTo>
                  <a:lnTo>
                    <a:pt x="100638" y="152734"/>
                  </a:lnTo>
                  <a:lnTo>
                    <a:pt x="93118" y="160544"/>
                  </a:lnTo>
                  <a:lnTo>
                    <a:pt x="84760" y="167877"/>
                  </a:lnTo>
                  <a:lnTo>
                    <a:pt x="73716" y="175383"/>
                  </a:lnTo>
                  <a:lnTo>
                    <a:pt x="56771" y="1842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84778" y="3305948"/>
              <a:ext cx="121552" cy="128944"/>
            </a:xfrm>
            <a:custGeom>
              <a:avLst/>
              <a:gdLst/>
              <a:ahLst/>
              <a:cxnLst/>
              <a:rect l="0" t="0" r="0" b="0"/>
              <a:pathLst>
                <a:path w="121552" h="128944">
                  <a:moveTo>
                    <a:pt x="57957" y="0"/>
                  </a:moveTo>
                  <a:lnTo>
                    <a:pt x="49223" y="3001"/>
                  </a:lnTo>
                  <a:lnTo>
                    <a:pt x="41516" y="6423"/>
                  </a:lnTo>
                  <a:lnTo>
                    <a:pt x="34119" y="10623"/>
                  </a:lnTo>
                  <a:lnTo>
                    <a:pt x="27031" y="15696"/>
                  </a:lnTo>
                  <a:lnTo>
                    <a:pt x="20500" y="21826"/>
                  </a:lnTo>
                  <a:lnTo>
                    <a:pt x="14633" y="29014"/>
                  </a:lnTo>
                  <a:lnTo>
                    <a:pt x="9541" y="37275"/>
                  </a:lnTo>
                  <a:lnTo>
                    <a:pt x="5419" y="46718"/>
                  </a:lnTo>
                  <a:lnTo>
                    <a:pt x="2286" y="57287"/>
                  </a:lnTo>
                  <a:lnTo>
                    <a:pt x="335" y="68637"/>
                  </a:lnTo>
                  <a:lnTo>
                    <a:pt x="0" y="80246"/>
                  </a:lnTo>
                  <a:lnTo>
                    <a:pt x="1377" y="91779"/>
                  </a:lnTo>
                  <a:lnTo>
                    <a:pt x="4590" y="102623"/>
                  </a:lnTo>
                  <a:lnTo>
                    <a:pt x="9945" y="111840"/>
                  </a:lnTo>
                  <a:lnTo>
                    <a:pt x="17401" y="119065"/>
                  </a:lnTo>
                  <a:lnTo>
                    <a:pt x="26644" y="124271"/>
                  </a:lnTo>
                  <a:lnTo>
                    <a:pt x="37281" y="127488"/>
                  </a:lnTo>
                  <a:lnTo>
                    <a:pt x="48947" y="128943"/>
                  </a:lnTo>
                  <a:lnTo>
                    <a:pt x="61183" y="128651"/>
                  </a:lnTo>
                  <a:lnTo>
                    <a:pt x="73462" y="126345"/>
                  </a:lnTo>
                  <a:lnTo>
                    <a:pt x="85481" y="122048"/>
                  </a:lnTo>
                  <a:lnTo>
                    <a:pt x="96667" y="115724"/>
                  </a:lnTo>
                  <a:lnTo>
                    <a:pt x="106122" y="107128"/>
                  </a:lnTo>
                  <a:lnTo>
                    <a:pt x="113506" y="96353"/>
                  </a:lnTo>
                  <a:lnTo>
                    <a:pt x="118651" y="84067"/>
                  </a:lnTo>
                  <a:lnTo>
                    <a:pt x="121295" y="71297"/>
                  </a:lnTo>
                  <a:lnTo>
                    <a:pt x="121551" y="58688"/>
                  </a:lnTo>
                  <a:lnTo>
                    <a:pt x="119642" y="46802"/>
                  </a:lnTo>
                  <a:lnTo>
                    <a:pt x="115710" y="36279"/>
                  </a:lnTo>
                  <a:lnTo>
                    <a:pt x="110049" y="27328"/>
                  </a:lnTo>
                  <a:lnTo>
                    <a:pt x="103477" y="20140"/>
                  </a:lnTo>
                  <a:lnTo>
                    <a:pt x="96612" y="14485"/>
                  </a:lnTo>
                  <a:lnTo>
                    <a:pt x="88858" y="10987"/>
                  </a:lnTo>
                  <a:lnTo>
                    <a:pt x="79014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16435" y="3242777"/>
              <a:ext cx="94757" cy="175213"/>
            </a:xfrm>
            <a:custGeom>
              <a:avLst/>
              <a:gdLst/>
              <a:ahLst/>
              <a:cxnLst/>
              <a:rect l="0" t="0" r="0" b="0"/>
              <a:pathLst>
                <a:path w="94757" h="175213">
                  <a:moveTo>
                    <a:pt x="0" y="94756"/>
                  </a:moveTo>
                  <a:lnTo>
                    <a:pt x="5867" y="103490"/>
                  </a:lnTo>
                  <a:lnTo>
                    <a:pt x="11432" y="111197"/>
                  </a:lnTo>
                  <a:lnTo>
                    <a:pt x="17231" y="118603"/>
                  </a:lnTo>
                  <a:lnTo>
                    <a:pt x="23312" y="126038"/>
                  </a:lnTo>
                  <a:lnTo>
                    <a:pt x="29641" y="133865"/>
                  </a:lnTo>
                  <a:lnTo>
                    <a:pt x="36170" y="142239"/>
                  </a:lnTo>
                  <a:lnTo>
                    <a:pt x="42845" y="150982"/>
                  </a:lnTo>
                  <a:lnTo>
                    <a:pt x="49628" y="159697"/>
                  </a:lnTo>
                  <a:lnTo>
                    <a:pt x="56437" y="168095"/>
                  </a:lnTo>
                  <a:lnTo>
                    <a:pt x="61517" y="174158"/>
                  </a:lnTo>
                  <a:lnTo>
                    <a:pt x="62775" y="175212"/>
                  </a:lnTo>
                  <a:lnTo>
                    <a:pt x="61004" y="171655"/>
                  </a:lnTo>
                  <a:lnTo>
                    <a:pt x="57453" y="164876"/>
                  </a:lnTo>
                  <a:lnTo>
                    <a:pt x="53165" y="156236"/>
                  </a:lnTo>
                  <a:lnTo>
                    <a:pt x="48729" y="146626"/>
                  </a:lnTo>
                  <a:lnTo>
                    <a:pt x="44392" y="136533"/>
                  </a:lnTo>
                  <a:lnTo>
                    <a:pt x="40226" y="126204"/>
                  </a:lnTo>
                  <a:lnTo>
                    <a:pt x="36236" y="115765"/>
                  </a:lnTo>
                  <a:lnTo>
                    <a:pt x="32720" y="105274"/>
                  </a:lnTo>
                  <a:lnTo>
                    <a:pt x="30259" y="94759"/>
                  </a:lnTo>
                  <a:lnTo>
                    <a:pt x="29090" y="84240"/>
                  </a:lnTo>
                  <a:lnTo>
                    <a:pt x="29287" y="73884"/>
                  </a:lnTo>
                  <a:lnTo>
                    <a:pt x="30939" y="64003"/>
                  </a:lnTo>
                  <a:lnTo>
                    <a:pt x="33946" y="54731"/>
                  </a:lnTo>
                  <a:lnTo>
                    <a:pt x="38234" y="46199"/>
                  </a:lnTo>
                  <a:lnTo>
                    <a:pt x="43855" y="38615"/>
                  </a:lnTo>
                  <a:lnTo>
                    <a:pt x="50697" y="31995"/>
                  </a:lnTo>
                  <a:lnTo>
                    <a:pt x="58281" y="26163"/>
                  </a:lnTo>
                  <a:lnTo>
                    <a:pt x="66689" y="20169"/>
                  </a:lnTo>
                  <a:lnTo>
                    <a:pt x="77773" y="1236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92889" y="3116435"/>
              <a:ext cx="49930" cy="326384"/>
            </a:xfrm>
            <a:custGeom>
              <a:avLst/>
              <a:gdLst/>
              <a:ahLst/>
              <a:cxnLst/>
              <a:rect l="0" t="0" r="0" b="0"/>
              <a:pathLst>
                <a:path w="49930" h="326384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6" y="63114"/>
                  </a:lnTo>
                  <a:lnTo>
                    <a:pt x="2067" y="76571"/>
                  </a:lnTo>
                  <a:lnTo>
                    <a:pt x="4080" y="91797"/>
                  </a:lnTo>
                  <a:lnTo>
                    <a:pt x="6537" y="109065"/>
                  </a:lnTo>
                  <a:lnTo>
                    <a:pt x="9152" y="127711"/>
                  </a:lnTo>
                  <a:lnTo>
                    <a:pt x="11520" y="146457"/>
                  </a:lnTo>
                  <a:lnTo>
                    <a:pt x="13446" y="164540"/>
                  </a:lnTo>
                  <a:lnTo>
                    <a:pt x="15077" y="181578"/>
                  </a:lnTo>
                  <a:lnTo>
                    <a:pt x="16786" y="197320"/>
                  </a:lnTo>
                  <a:lnTo>
                    <a:pt x="18786" y="211796"/>
                  </a:lnTo>
                  <a:lnTo>
                    <a:pt x="20962" y="225364"/>
                  </a:lnTo>
                  <a:lnTo>
                    <a:pt x="22969" y="238571"/>
                  </a:lnTo>
                  <a:lnTo>
                    <a:pt x="24621" y="251761"/>
                  </a:lnTo>
                  <a:lnTo>
                    <a:pt x="26053" y="264913"/>
                  </a:lnTo>
                  <a:lnTo>
                    <a:pt x="27621" y="277751"/>
                  </a:lnTo>
                  <a:lnTo>
                    <a:pt x="29528" y="290112"/>
                  </a:lnTo>
                  <a:lnTo>
                    <a:pt x="31846" y="301355"/>
                  </a:lnTo>
                  <a:lnTo>
                    <a:pt x="34938" y="311293"/>
                  </a:lnTo>
                  <a:lnTo>
                    <a:pt x="40195" y="319678"/>
                  </a:lnTo>
                  <a:lnTo>
                    <a:pt x="4992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284891" y="323224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1"/>
                  </a:lnTo>
                  <a:lnTo>
                    <a:pt x="187706" y="1"/>
                  </a:lnTo>
                  <a:lnTo>
                    <a:pt x="176108" y="5"/>
                  </a:lnTo>
                  <a:lnTo>
                    <a:pt x="163946" y="178"/>
                  </a:lnTo>
                  <a:lnTo>
                    <a:pt x="151286" y="826"/>
                  </a:lnTo>
                  <a:lnTo>
                    <a:pt x="138230" y="2075"/>
                  </a:lnTo>
                  <a:lnTo>
                    <a:pt x="124878" y="3727"/>
                  </a:lnTo>
                  <a:lnTo>
                    <a:pt x="111313" y="5376"/>
                  </a:lnTo>
                  <a:lnTo>
                    <a:pt x="97602" y="6783"/>
                  </a:lnTo>
                  <a:lnTo>
                    <a:pt x="83956" y="8049"/>
                  </a:lnTo>
                  <a:lnTo>
                    <a:pt x="70714" y="9505"/>
                  </a:lnTo>
                  <a:lnTo>
                    <a:pt x="58038" y="11332"/>
                  </a:lnTo>
                  <a:lnTo>
                    <a:pt x="46170" y="13399"/>
                  </a:lnTo>
                  <a:lnTo>
                    <a:pt x="34247" y="15550"/>
                  </a:lnTo>
                  <a:lnTo>
                    <a:pt x="20108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23091" y="3242777"/>
              <a:ext cx="140632" cy="212047"/>
            </a:xfrm>
            <a:custGeom>
              <a:avLst/>
              <a:gdLst/>
              <a:ahLst/>
              <a:cxnLst/>
              <a:rect l="0" t="0" r="0" b="0"/>
              <a:pathLst>
                <a:path w="140632" h="212047">
                  <a:moveTo>
                    <a:pt x="119769" y="0"/>
                  </a:moveTo>
                  <a:lnTo>
                    <a:pt x="105234" y="67"/>
                  </a:lnTo>
                  <a:lnTo>
                    <a:pt x="92603" y="707"/>
                  </a:lnTo>
                  <a:lnTo>
                    <a:pt x="80698" y="2004"/>
                  </a:lnTo>
                  <a:lnTo>
                    <a:pt x="69216" y="3863"/>
                  </a:lnTo>
                  <a:lnTo>
                    <a:pt x="58024" y="6180"/>
                  </a:lnTo>
                  <a:lnTo>
                    <a:pt x="47042" y="8851"/>
                  </a:lnTo>
                  <a:lnTo>
                    <a:pt x="36372" y="11947"/>
                  </a:lnTo>
                  <a:lnTo>
                    <a:pt x="26278" y="15703"/>
                  </a:lnTo>
                  <a:lnTo>
                    <a:pt x="16876" y="20192"/>
                  </a:lnTo>
                  <a:lnTo>
                    <a:pt x="8767" y="25341"/>
                  </a:lnTo>
                  <a:lnTo>
                    <a:pt x="3063" y="31022"/>
                  </a:lnTo>
                  <a:lnTo>
                    <a:pt x="164" y="37099"/>
                  </a:lnTo>
                  <a:lnTo>
                    <a:pt x="0" y="43297"/>
                  </a:lnTo>
                  <a:lnTo>
                    <a:pt x="2390" y="49225"/>
                  </a:lnTo>
                  <a:lnTo>
                    <a:pt x="6959" y="54690"/>
                  </a:lnTo>
                  <a:lnTo>
                    <a:pt x="13245" y="59680"/>
                  </a:lnTo>
                  <a:lnTo>
                    <a:pt x="20809" y="64266"/>
                  </a:lnTo>
                  <a:lnTo>
                    <a:pt x="29299" y="68542"/>
                  </a:lnTo>
                  <a:lnTo>
                    <a:pt x="38605" y="72754"/>
                  </a:lnTo>
                  <a:lnTo>
                    <a:pt x="48835" y="77276"/>
                  </a:lnTo>
                  <a:lnTo>
                    <a:pt x="59974" y="82286"/>
                  </a:lnTo>
                  <a:lnTo>
                    <a:pt x="71725" y="87789"/>
                  </a:lnTo>
                  <a:lnTo>
                    <a:pt x="83613" y="93708"/>
                  </a:lnTo>
                  <a:lnTo>
                    <a:pt x="95342" y="99955"/>
                  </a:lnTo>
                  <a:lnTo>
                    <a:pt x="106488" y="106606"/>
                  </a:lnTo>
                  <a:lnTo>
                    <a:pt x="116441" y="113902"/>
                  </a:lnTo>
                  <a:lnTo>
                    <a:pt x="124974" y="121922"/>
                  </a:lnTo>
                  <a:lnTo>
                    <a:pt x="131872" y="130596"/>
                  </a:lnTo>
                  <a:lnTo>
                    <a:pt x="136765" y="139796"/>
                  </a:lnTo>
                  <a:lnTo>
                    <a:pt x="139644" y="149389"/>
                  </a:lnTo>
                  <a:lnTo>
                    <a:pt x="140631" y="159102"/>
                  </a:lnTo>
                  <a:lnTo>
                    <a:pt x="139790" y="168542"/>
                  </a:lnTo>
                  <a:lnTo>
                    <a:pt x="137329" y="177514"/>
                  </a:lnTo>
                  <a:lnTo>
                    <a:pt x="133239" y="185842"/>
                  </a:lnTo>
                  <a:lnTo>
                    <a:pt x="127222" y="193290"/>
                  </a:lnTo>
                  <a:lnTo>
                    <a:pt x="119290" y="199808"/>
                  </a:lnTo>
                  <a:lnTo>
                    <a:pt x="109880" y="205186"/>
                  </a:lnTo>
                  <a:lnTo>
                    <a:pt x="99655" y="208977"/>
                  </a:lnTo>
                  <a:lnTo>
                    <a:pt x="89081" y="211086"/>
                  </a:lnTo>
                  <a:lnTo>
                    <a:pt x="78465" y="211872"/>
                  </a:lnTo>
                  <a:lnTo>
                    <a:pt x="66792" y="212046"/>
                  </a:lnTo>
                  <a:lnTo>
                    <a:pt x="50810" y="211621"/>
                  </a:lnTo>
                  <a:lnTo>
                    <a:pt x="25012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305326" y="4390383"/>
            <a:ext cx="3790260" cy="800167"/>
            <a:chOff x="305326" y="4390383"/>
            <a:chExt cx="3790260" cy="800167"/>
          </a:xfrm>
        </p:grpSpPr>
        <p:sp>
          <p:nvSpPr>
            <p:cNvPr id="109" name="Freeform 108"/>
            <p:cNvSpPr/>
            <p:nvPr/>
          </p:nvSpPr>
          <p:spPr>
            <a:xfrm>
              <a:off x="526424" y="4485140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0" y="0"/>
                  </a:moveTo>
                  <a:lnTo>
                    <a:pt x="67" y="14735"/>
                  </a:lnTo>
                  <a:lnTo>
                    <a:pt x="708" y="29286"/>
                  </a:lnTo>
                  <a:lnTo>
                    <a:pt x="2000" y="45077"/>
                  </a:lnTo>
                  <a:lnTo>
                    <a:pt x="3687" y="61965"/>
                  </a:lnTo>
                  <a:lnTo>
                    <a:pt x="5355" y="79458"/>
                  </a:lnTo>
                  <a:lnTo>
                    <a:pt x="6768" y="97187"/>
                  </a:lnTo>
                  <a:lnTo>
                    <a:pt x="7866" y="114802"/>
                  </a:lnTo>
                  <a:lnTo>
                    <a:pt x="8677" y="131921"/>
                  </a:lnTo>
                  <a:lnTo>
                    <a:pt x="9256" y="148396"/>
                  </a:lnTo>
                  <a:lnTo>
                    <a:pt x="9662" y="164422"/>
                  </a:lnTo>
                  <a:lnTo>
                    <a:pt x="9942" y="180417"/>
                  </a:lnTo>
                  <a:lnTo>
                    <a:pt x="10133" y="196629"/>
                  </a:lnTo>
                  <a:lnTo>
                    <a:pt x="10263" y="213130"/>
                  </a:lnTo>
                  <a:lnTo>
                    <a:pt x="10350" y="229900"/>
                  </a:lnTo>
                  <a:lnTo>
                    <a:pt x="10409" y="246892"/>
                  </a:lnTo>
                  <a:lnTo>
                    <a:pt x="10449" y="264049"/>
                  </a:lnTo>
                  <a:lnTo>
                    <a:pt x="10475" y="281327"/>
                  </a:lnTo>
                  <a:lnTo>
                    <a:pt x="10493" y="298685"/>
                  </a:lnTo>
                  <a:lnTo>
                    <a:pt x="10505" y="315935"/>
                  </a:lnTo>
                  <a:lnTo>
                    <a:pt x="10513" y="332749"/>
                  </a:lnTo>
                  <a:lnTo>
                    <a:pt x="10518" y="348986"/>
                  </a:lnTo>
                  <a:lnTo>
                    <a:pt x="10522" y="364670"/>
                  </a:lnTo>
                  <a:lnTo>
                    <a:pt x="10524" y="379895"/>
                  </a:lnTo>
                  <a:lnTo>
                    <a:pt x="10526" y="394770"/>
                  </a:lnTo>
                  <a:lnTo>
                    <a:pt x="10527" y="409387"/>
                  </a:lnTo>
                  <a:lnTo>
                    <a:pt x="10527" y="423823"/>
                  </a:lnTo>
                  <a:lnTo>
                    <a:pt x="10528" y="438126"/>
                  </a:lnTo>
                  <a:lnTo>
                    <a:pt x="10528" y="452310"/>
                  </a:lnTo>
                  <a:lnTo>
                    <a:pt x="10528" y="468058"/>
                  </a:lnTo>
                  <a:lnTo>
                    <a:pt x="10529" y="490107"/>
                  </a:lnTo>
                  <a:lnTo>
                    <a:pt x="10529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5326" y="4390383"/>
              <a:ext cx="442198" cy="126343"/>
            </a:xfrm>
            <a:custGeom>
              <a:avLst/>
              <a:gdLst/>
              <a:ahLst/>
              <a:cxnLst/>
              <a:rect l="0" t="0" r="0" b="0"/>
              <a:pathLst>
                <a:path w="442198" h="126343">
                  <a:moveTo>
                    <a:pt x="442197" y="0"/>
                  </a:moveTo>
                  <a:lnTo>
                    <a:pt x="430395" y="2934"/>
                  </a:lnTo>
                  <a:lnTo>
                    <a:pt x="418626" y="5716"/>
                  </a:lnTo>
                  <a:lnTo>
                    <a:pt x="405735" y="8616"/>
                  </a:lnTo>
                  <a:lnTo>
                    <a:pt x="391887" y="11656"/>
                  </a:lnTo>
                  <a:lnTo>
                    <a:pt x="377559" y="14820"/>
                  </a:lnTo>
                  <a:lnTo>
                    <a:pt x="363094" y="18085"/>
                  </a:lnTo>
                  <a:lnTo>
                    <a:pt x="348817" y="21423"/>
                  </a:lnTo>
                  <a:lnTo>
                    <a:pt x="335090" y="24814"/>
                  </a:lnTo>
                  <a:lnTo>
                    <a:pt x="322048" y="28243"/>
                  </a:lnTo>
                  <a:lnTo>
                    <a:pt x="309649" y="31698"/>
                  </a:lnTo>
                  <a:lnTo>
                    <a:pt x="297776" y="35171"/>
                  </a:lnTo>
                  <a:lnTo>
                    <a:pt x="286302" y="38655"/>
                  </a:lnTo>
                  <a:lnTo>
                    <a:pt x="275119" y="42148"/>
                  </a:lnTo>
                  <a:lnTo>
                    <a:pt x="264143" y="45647"/>
                  </a:lnTo>
                  <a:lnTo>
                    <a:pt x="253310" y="49148"/>
                  </a:lnTo>
                  <a:lnTo>
                    <a:pt x="242575" y="52653"/>
                  </a:lnTo>
                  <a:lnTo>
                    <a:pt x="231908" y="56159"/>
                  </a:lnTo>
                  <a:lnTo>
                    <a:pt x="221287" y="59666"/>
                  </a:lnTo>
                  <a:lnTo>
                    <a:pt x="210696" y="63174"/>
                  </a:lnTo>
                  <a:lnTo>
                    <a:pt x="200125" y="66683"/>
                  </a:lnTo>
                  <a:lnTo>
                    <a:pt x="189569" y="70192"/>
                  </a:lnTo>
                  <a:lnTo>
                    <a:pt x="179022" y="73700"/>
                  </a:lnTo>
                  <a:lnTo>
                    <a:pt x="168481" y="77209"/>
                  </a:lnTo>
                  <a:lnTo>
                    <a:pt x="157944" y="80719"/>
                  </a:lnTo>
                  <a:lnTo>
                    <a:pt x="147410" y="84228"/>
                  </a:lnTo>
                  <a:lnTo>
                    <a:pt x="136878" y="87738"/>
                  </a:lnTo>
                  <a:lnTo>
                    <a:pt x="126347" y="91247"/>
                  </a:lnTo>
                  <a:lnTo>
                    <a:pt x="115817" y="94757"/>
                  </a:lnTo>
                  <a:lnTo>
                    <a:pt x="105287" y="98266"/>
                  </a:lnTo>
                  <a:lnTo>
                    <a:pt x="94753" y="101775"/>
                  </a:lnTo>
                  <a:lnTo>
                    <a:pt x="84052" y="105285"/>
                  </a:lnTo>
                  <a:lnTo>
                    <a:pt x="72874" y="108795"/>
                  </a:lnTo>
                  <a:lnTo>
                    <a:pt x="61106" y="112300"/>
                  </a:lnTo>
                  <a:lnTo>
                    <a:pt x="49196" y="115648"/>
                  </a:lnTo>
                  <a:lnTo>
                    <a:pt x="36793" y="118873"/>
                  </a:lnTo>
                  <a:lnTo>
                    <a:pt x="21688" y="1222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7793" y="4665343"/>
              <a:ext cx="225016" cy="270358"/>
            </a:xfrm>
            <a:custGeom>
              <a:avLst/>
              <a:gdLst/>
              <a:ahLst/>
              <a:cxnLst/>
              <a:rect l="0" t="0" r="0" b="0"/>
              <a:pathLst>
                <a:path w="225016" h="270358">
                  <a:moveTo>
                    <a:pt x="3916" y="125123"/>
                  </a:moveTo>
                  <a:lnTo>
                    <a:pt x="12785" y="130789"/>
                  </a:lnTo>
                  <a:lnTo>
                    <a:pt x="21772" y="134433"/>
                  </a:lnTo>
                  <a:lnTo>
                    <a:pt x="31758" y="136338"/>
                  </a:lnTo>
                  <a:lnTo>
                    <a:pt x="42393" y="136666"/>
                  </a:lnTo>
                  <a:lnTo>
                    <a:pt x="52908" y="135399"/>
                  </a:lnTo>
                  <a:lnTo>
                    <a:pt x="62859" y="132674"/>
                  </a:lnTo>
                  <a:lnTo>
                    <a:pt x="72146" y="128754"/>
                  </a:lnTo>
                  <a:lnTo>
                    <a:pt x="80834" y="123919"/>
                  </a:lnTo>
                  <a:lnTo>
                    <a:pt x="89035" y="118401"/>
                  </a:lnTo>
                  <a:lnTo>
                    <a:pt x="96541" y="111901"/>
                  </a:lnTo>
                  <a:lnTo>
                    <a:pt x="102837" y="103644"/>
                  </a:lnTo>
                  <a:lnTo>
                    <a:pt x="107737" y="93348"/>
                  </a:lnTo>
                  <a:lnTo>
                    <a:pt x="111198" y="81347"/>
                  </a:lnTo>
                  <a:lnTo>
                    <a:pt x="113155" y="68304"/>
                  </a:lnTo>
                  <a:lnTo>
                    <a:pt x="113716" y="54728"/>
                  </a:lnTo>
                  <a:lnTo>
                    <a:pt x="112636" y="41396"/>
                  </a:lnTo>
                  <a:lnTo>
                    <a:pt x="109259" y="29370"/>
                  </a:lnTo>
                  <a:lnTo>
                    <a:pt x="103435" y="19117"/>
                  </a:lnTo>
                  <a:lnTo>
                    <a:pt x="95609" y="10897"/>
                  </a:lnTo>
                  <a:lnTo>
                    <a:pt x="86531" y="5036"/>
                  </a:lnTo>
                  <a:lnTo>
                    <a:pt x="76766" y="1467"/>
                  </a:lnTo>
                  <a:lnTo>
                    <a:pt x="66806" y="0"/>
                  </a:lnTo>
                  <a:lnTo>
                    <a:pt x="57134" y="511"/>
                  </a:lnTo>
                  <a:lnTo>
                    <a:pt x="47974" y="2741"/>
                  </a:lnTo>
                  <a:lnTo>
                    <a:pt x="39504" y="6504"/>
                  </a:lnTo>
                  <a:lnTo>
                    <a:pt x="31954" y="11770"/>
                  </a:lnTo>
                  <a:lnTo>
                    <a:pt x="25358" y="18388"/>
                  </a:lnTo>
                  <a:lnTo>
                    <a:pt x="19757" y="26271"/>
                  </a:lnTo>
                  <a:lnTo>
                    <a:pt x="15284" y="35465"/>
                  </a:lnTo>
                  <a:lnTo>
                    <a:pt x="11898" y="45877"/>
                  </a:lnTo>
                  <a:lnTo>
                    <a:pt x="9266" y="57463"/>
                  </a:lnTo>
                  <a:lnTo>
                    <a:pt x="6876" y="70296"/>
                  </a:lnTo>
                  <a:lnTo>
                    <a:pt x="4420" y="84296"/>
                  </a:lnTo>
                  <a:lnTo>
                    <a:pt x="2106" y="99104"/>
                  </a:lnTo>
                  <a:lnTo>
                    <a:pt x="539" y="114189"/>
                  </a:lnTo>
                  <a:lnTo>
                    <a:pt x="0" y="129223"/>
                  </a:lnTo>
                  <a:lnTo>
                    <a:pt x="300" y="144079"/>
                  </a:lnTo>
                  <a:lnTo>
                    <a:pt x="966" y="158741"/>
                  </a:lnTo>
                  <a:lnTo>
                    <a:pt x="1683" y="173229"/>
                  </a:lnTo>
                  <a:lnTo>
                    <a:pt x="2638" y="187417"/>
                  </a:lnTo>
                  <a:lnTo>
                    <a:pt x="4410" y="201030"/>
                  </a:lnTo>
                  <a:lnTo>
                    <a:pt x="7269" y="213964"/>
                  </a:lnTo>
                  <a:lnTo>
                    <a:pt x="11172" y="226109"/>
                  </a:lnTo>
                  <a:lnTo>
                    <a:pt x="15941" y="237274"/>
                  </a:lnTo>
                  <a:lnTo>
                    <a:pt x="21384" y="247437"/>
                  </a:lnTo>
                  <a:lnTo>
                    <a:pt x="27649" y="256245"/>
                  </a:lnTo>
                  <a:lnTo>
                    <a:pt x="35211" y="262958"/>
                  </a:lnTo>
                  <a:lnTo>
                    <a:pt x="44220" y="267361"/>
                  </a:lnTo>
                  <a:lnTo>
                    <a:pt x="54370" y="269691"/>
                  </a:lnTo>
                  <a:lnTo>
                    <a:pt x="65100" y="270357"/>
                  </a:lnTo>
                  <a:lnTo>
                    <a:pt x="76021" y="269767"/>
                  </a:lnTo>
                  <a:lnTo>
                    <a:pt x="86946" y="268105"/>
                  </a:lnTo>
                  <a:lnTo>
                    <a:pt x="97807" y="265327"/>
                  </a:lnTo>
                  <a:lnTo>
                    <a:pt x="108591" y="261501"/>
                  </a:lnTo>
                  <a:lnTo>
                    <a:pt x="119306" y="256799"/>
                  </a:lnTo>
                  <a:lnTo>
                    <a:pt x="129968" y="251419"/>
                  </a:lnTo>
                  <a:lnTo>
                    <a:pt x="140585" y="245539"/>
                  </a:lnTo>
                  <a:lnTo>
                    <a:pt x="151004" y="239303"/>
                  </a:lnTo>
                  <a:lnTo>
                    <a:pt x="160928" y="232818"/>
                  </a:lnTo>
                  <a:lnTo>
                    <a:pt x="170233" y="226160"/>
                  </a:lnTo>
                  <a:lnTo>
                    <a:pt x="178956" y="219385"/>
                  </a:lnTo>
                  <a:lnTo>
                    <a:pt x="187201" y="212529"/>
                  </a:lnTo>
                  <a:lnTo>
                    <a:pt x="195074" y="205625"/>
                  </a:lnTo>
                  <a:lnTo>
                    <a:pt x="202370" y="198799"/>
                  </a:lnTo>
                  <a:lnTo>
                    <a:pt x="209294" y="191505"/>
                  </a:lnTo>
                  <a:lnTo>
                    <a:pt x="216458" y="181984"/>
                  </a:lnTo>
                  <a:lnTo>
                    <a:pt x="225015" y="167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26507" y="4421969"/>
              <a:ext cx="1" cy="494840"/>
            </a:xfrm>
            <a:custGeom>
              <a:avLst/>
              <a:gdLst/>
              <a:ahLst/>
              <a:cxnLst/>
              <a:rect l="0" t="0" r="0" b="0"/>
              <a:pathLst>
                <a:path w="1" h="494840">
                  <a:moveTo>
                    <a:pt x="0" y="0"/>
                  </a:moveTo>
                  <a:lnTo>
                    <a:pt x="0" y="8687"/>
                  </a:lnTo>
                  <a:lnTo>
                    <a:pt x="0" y="21553"/>
                  </a:lnTo>
                  <a:lnTo>
                    <a:pt x="0" y="37677"/>
                  </a:lnTo>
                  <a:lnTo>
                    <a:pt x="0" y="56681"/>
                  </a:lnTo>
                  <a:lnTo>
                    <a:pt x="0" y="77452"/>
                  </a:lnTo>
                  <a:lnTo>
                    <a:pt x="0" y="98229"/>
                  </a:lnTo>
                  <a:lnTo>
                    <a:pt x="0" y="118013"/>
                  </a:lnTo>
                  <a:lnTo>
                    <a:pt x="0" y="136697"/>
                  </a:lnTo>
                  <a:lnTo>
                    <a:pt x="0" y="154691"/>
                  </a:lnTo>
                  <a:lnTo>
                    <a:pt x="0" y="172344"/>
                  </a:lnTo>
                  <a:lnTo>
                    <a:pt x="0" y="189692"/>
                  </a:lnTo>
                  <a:lnTo>
                    <a:pt x="0" y="206522"/>
                  </a:lnTo>
                  <a:lnTo>
                    <a:pt x="0" y="222745"/>
                  </a:lnTo>
                  <a:lnTo>
                    <a:pt x="0" y="238407"/>
                  </a:lnTo>
                  <a:lnTo>
                    <a:pt x="0" y="253613"/>
                  </a:lnTo>
                  <a:lnTo>
                    <a:pt x="0" y="268470"/>
                  </a:lnTo>
                  <a:lnTo>
                    <a:pt x="0" y="283075"/>
                  </a:lnTo>
                  <a:lnTo>
                    <a:pt x="0" y="297501"/>
                  </a:lnTo>
                  <a:lnTo>
                    <a:pt x="0" y="311812"/>
                  </a:lnTo>
                  <a:lnTo>
                    <a:pt x="0" y="326374"/>
                  </a:lnTo>
                  <a:lnTo>
                    <a:pt x="0" y="341829"/>
                  </a:lnTo>
                  <a:lnTo>
                    <a:pt x="0" y="358445"/>
                  </a:lnTo>
                  <a:lnTo>
                    <a:pt x="0" y="375842"/>
                  </a:lnTo>
                  <a:lnTo>
                    <a:pt x="0" y="393213"/>
                  </a:lnTo>
                  <a:lnTo>
                    <a:pt x="0" y="410071"/>
                  </a:lnTo>
                  <a:lnTo>
                    <a:pt x="0" y="426077"/>
                  </a:lnTo>
                  <a:lnTo>
                    <a:pt x="0" y="442649"/>
                  </a:lnTo>
                  <a:lnTo>
                    <a:pt x="0" y="46347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021264" y="4636053"/>
              <a:ext cx="157928" cy="253343"/>
            </a:xfrm>
            <a:custGeom>
              <a:avLst/>
              <a:gdLst/>
              <a:ahLst/>
              <a:cxnLst/>
              <a:rect l="0" t="0" r="0" b="0"/>
              <a:pathLst>
                <a:path w="157928" h="253343">
                  <a:moveTo>
                    <a:pt x="0" y="175470"/>
                  </a:moveTo>
                  <a:lnTo>
                    <a:pt x="8801" y="169602"/>
                  </a:lnTo>
                  <a:lnTo>
                    <a:pt x="17148" y="164038"/>
                  </a:lnTo>
                  <a:lnTo>
                    <a:pt x="25842" y="158238"/>
                  </a:lnTo>
                  <a:lnTo>
                    <a:pt x="34790" y="152158"/>
                  </a:lnTo>
                  <a:lnTo>
                    <a:pt x="43637" y="145828"/>
                  </a:lnTo>
                  <a:lnTo>
                    <a:pt x="52180" y="139305"/>
                  </a:lnTo>
                  <a:lnTo>
                    <a:pt x="60541" y="132802"/>
                  </a:lnTo>
                  <a:lnTo>
                    <a:pt x="69067" y="126667"/>
                  </a:lnTo>
                  <a:lnTo>
                    <a:pt x="77946" y="121058"/>
                  </a:lnTo>
                  <a:lnTo>
                    <a:pt x="87045" y="115802"/>
                  </a:lnTo>
                  <a:lnTo>
                    <a:pt x="96006" y="110505"/>
                  </a:lnTo>
                  <a:lnTo>
                    <a:pt x="104629" y="104933"/>
                  </a:lnTo>
                  <a:lnTo>
                    <a:pt x="112877" y="98868"/>
                  </a:lnTo>
                  <a:lnTo>
                    <a:pt x="120795" y="92031"/>
                  </a:lnTo>
                  <a:lnTo>
                    <a:pt x="128445" y="84347"/>
                  </a:lnTo>
                  <a:lnTo>
                    <a:pt x="135565" y="75745"/>
                  </a:lnTo>
                  <a:lnTo>
                    <a:pt x="141595" y="66068"/>
                  </a:lnTo>
                  <a:lnTo>
                    <a:pt x="146308" y="55344"/>
                  </a:lnTo>
                  <a:lnTo>
                    <a:pt x="149472" y="44059"/>
                  </a:lnTo>
                  <a:lnTo>
                    <a:pt x="150697" y="33025"/>
                  </a:lnTo>
                  <a:lnTo>
                    <a:pt x="149954" y="22697"/>
                  </a:lnTo>
                  <a:lnTo>
                    <a:pt x="147182" y="13646"/>
                  </a:lnTo>
                  <a:lnTo>
                    <a:pt x="142132" y="6704"/>
                  </a:lnTo>
                  <a:lnTo>
                    <a:pt x="134893" y="2125"/>
                  </a:lnTo>
                  <a:lnTo>
                    <a:pt x="126136" y="0"/>
                  </a:lnTo>
                  <a:lnTo>
                    <a:pt x="116890" y="529"/>
                  </a:lnTo>
                  <a:lnTo>
                    <a:pt x="107791" y="3549"/>
                  </a:lnTo>
                  <a:lnTo>
                    <a:pt x="99076" y="8640"/>
                  </a:lnTo>
                  <a:lnTo>
                    <a:pt x="90770" y="15328"/>
                  </a:lnTo>
                  <a:lnTo>
                    <a:pt x="82820" y="23194"/>
                  </a:lnTo>
                  <a:lnTo>
                    <a:pt x="75312" y="32065"/>
                  </a:lnTo>
                  <a:lnTo>
                    <a:pt x="68481" y="41995"/>
                  </a:lnTo>
                  <a:lnTo>
                    <a:pt x="62399" y="52928"/>
                  </a:lnTo>
                  <a:lnTo>
                    <a:pt x="56991" y="64540"/>
                  </a:lnTo>
                  <a:lnTo>
                    <a:pt x="52122" y="76334"/>
                  </a:lnTo>
                  <a:lnTo>
                    <a:pt x="47666" y="88014"/>
                  </a:lnTo>
                  <a:lnTo>
                    <a:pt x="43672" y="99636"/>
                  </a:lnTo>
                  <a:lnTo>
                    <a:pt x="40361" y="111506"/>
                  </a:lnTo>
                  <a:lnTo>
                    <a:pt x="37804" y="123784"/>
                  </a:lnTo>
                  <a:lnTo>
                    <a:pt x="36087" y="136319"/>
                  </a:lnTo>
                  <a:lnTo>
                    <a:pt x="35384" y="148741"/>
                  </a:lnTo>
                  <a:lnTo>
                    <a:pt x="35695" y="160841"/>
                  </a:lnTo>
                  <a:lnTo>
                    <a:pt x="37040" y="172577"/>
                  </a:lnTo>
                  <a:lnTo>
                    <a:pt x="39538" y="183991"/>
                  </a:lnTo>
                  <a:lnTo>
                    <a:pt x="43144" y="195145"/>
                  </a:lnTo>
                  <a:lnTo>
                    <a:pt x="47683" y="205940"/>
                  </a:lnTo>
                  <a:lnTo>
                    <a:pt x="52946" y="216124"/>
                  </a:lnTo>
                  <a:lnTo>
                    <a:pt x="58752" y="225597"/>
                  </a:lnTo>
                  <a:lnTo>
                    <a:pt x="65278" y="234094"/>
                  </a:lnTo>
                  <a:lnTo>
                    <a:pt x="73021" y="241124"/>
                  </a:lnTo>
                  <a:lnTo>
                    <a:pt x="82155" y="246549"/>
                  </a:lnTo>
                  <a:lnTo>
                    <a:pt x="92391" y="250378"/>
                  </a:lnTo>
                  <a:lnTo>
                    <a:pt x="103179" y="252590"/>
                  </a:lnTo>
                  <a:lnTo>
                    <a:pt x="114125" y="253342"/>
                  </a:lnTo>
                  <a:lnTo>
                    <a:pt x="124596" y="253065"/>
                  </a:lnTo>
                  <a:lnTo>
                    <a:pt x="134667" y="252334"/>
                  </a:lnTo>
                  <a:lnTo>
                    <a:pt x="145217" y="251091"/>
                  </a:lnTo>
                  <a:lnTo>
                    <a:pt x="157927" y="249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296827" y="4663109"/>
              <a:ext cx="124521" cy="226041"/>
            </a:xfrm>
            <a:custGeom>
              <a:avLst/>
              <a:gdLst/>
              <a:ahLst/>
              <a:cxnLst/>
              <a:rect l="0" t="0" r="0" b="0"/>
              <a:pathLst>
                <a:path w="124521" h="226041">
                  <a:moveTo>
                    <a:pt x="103463" y="11544"/>
                  </a:moveTo>
                  <a:lnTo>
                    <a:pt x="97528" y="5877"/>
                  </a:lnTo>
                  <a:lnTo>
                    <a:pt x="91324" y="2233"/>
                  </a:lnTo>
                  <a:lnTo>
                    <a:pt x="84232" y="328"/>
                  </a:lnTo>
                  <a:lnTo>
                    <a:pt x="76465" y="0"/>
                  </a:lnTo>
                  <a:lnTo>
                    <a:pt x="68467" y="1267"/>
                  </a:lnTo>
                  <a:lnTo>
                    <a:pt x="60526" y="3992"/>
                  </a:lnTo>
                  <a:lnTo>
                    <a:pt x="52751" y="7912"/>
                  </a:lnTo>
                  <a:lnTo>
                    <a:pt x="45158" y="12747"/>
                  </a:lnTo>
                  <a:lnTo>
                    <a:pt x="37726" y="18261"/>
                  </a:lnTo>
                  <a:lnTo>
                    <a:pt x="30583" y="24588"/>
                  </a:lnTo>
                  <a:lnTo>
                    <a:pt x="24007" y="32197"/>
                  </a:lnTo>
                  <a:lnTo>
                    <a:pt x="18104" y="41244"/>
                  </a:lnTo>
                  <a:lnTo>
                    <a:pt x="12987" y="51592"/>
                  </a:lnTo>
                  <a:lnTo>
                    <a:pt x="8848" y="62988"/>
                  </a:lnTo>
                  <a:lnTo>
                    <a:pt x="5694" y="75178"/>
                  </a:lnTo>
                  <a:lnTo>
                    <a:pt x="3389" y="88109"/>
                  </a:lnTo>
                  <a:lnTo>
                    <a:pt x="1751" y="101921"/>
                  </a:lnTo>
                  <a:lnTo>
                    <a:pt x="614" y="116609"/>
                  </a:lnTo>
                  <a:lnTo>
                    <a:pt x="0" y="131725"/>
                  </a:lnTo>
                  <a:lnTo>
                    <a:pt x="112" y="146493"/>
                  </a:lnTo>
                  <a:lnTo>
                    <a:pt x="1011" y="160494"/>
                  </a:lnTo>
                  <a:lnTo>
                    <a:pt x="2936" y="173505"/>
                  </a:lnTo>
                  <a:lnTo>
                    <a:pt x="6364" y="185325"/>
                  </a:lnTo>
                  <a:lnTo>
                    <a:pt x="11421" y="195968"/>
                  </a:lnTo>
                  <a:lnTo>
                    <a:pt x="18089" y="205285"/>
                  </a:lnTo>
                  <a:lnTo>
                    <a:pt x="26385" y="212881"/>
                  </a:lnTo>
                  <a:lnTo>
                    <a:pt x="36147" y="218693"/>
                  </a:lnTo>
                  <a:lnTo>
                    <a:pt x="46937" y="222784"/>
                  </a:lnTo>
                  <a:lnTo>
                    <a:pt x="58164" y="225173"/>
                  </a:lnTo>
                  <a:lnTo>
                    <a:pt x="69441" y="226040"/>
                  </a:lnTo>
                  <a:lnTo>
                    <a:pt x="80348" y="225641"/>
                  </a:lnTo>
                  <a:lnTo>
                    <a:pt x="91511" y="224072"/>
                  </a:lnTo>
                  <a:lnTo>
                    <a:pt x="105022" y="220080"/>
                  </a:lnTo>
                  <a:lnTo>
                    <a:pt x="124520" y="21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509962" y="4674653"/>
              <a:ext cx="142538" cy="229783"/>
            </a:xfrm>
            <a:custGeom>
              <a:avLst/>
              <a:gdLst/>
              <a:ahLst/>
              <a:cxnLst/>
              <a:rect l="0" t="0" r="0" b="0"/>
              <a:pathLst>
                <a:path w="142538" h="229783">
                  <a:moveTo>
                    <a:pt x="58784" y="0"/>
                  </a:moveTo>
                  <a:lnTo>
                    <a:pt x="50050" y="5934"/>
                  </a:lnTo>
                  <a:lnTo>
                    <a:pt x="42343" y="12139"/>
                  </a:lnTo>
                  <a:lnTo>
                    <a:pt x="34945" y="19234"/>
                  </a:lnTo>
                  <a:lnTo>
                    <a:pt x="27857" y="27175"/>
                  </a:lnTo>
                  <a:lnTo>
                    <a:pt x="21327" y="35821"/>
                  </a:lnTo>
                  <a:lnTo>
                    <a:pt x="15459" y="45020"/>
                  </a:lnTo>
                  <a:lnTo>
                    <a:pt x="10367" y="54793"/>
                  </a:lnTo>
                  <a:lnTo>
                    <a:pt x="6245" y="65331"/>
                  </a:lnTo>
                  <a:lnTo>
                    <a:pt x="3108" y="76677"/>
                  </a:lnTo>
                  <a:lnTo>
                    <a:pt x="984" y="88736"/>
                  </a:lnTo>
                  <a:lnTo>
                    <a:pt x="0" y="101362"/>
                  </a:lnTo>
                  <a:lnTo>
                    <a:pt x="115" y="114408"/>
                  </a:lnTo>
                  <a:lnTo>
                    <a:pt x="1157" y="127593"/>
                  </a:lnTo>
                  <a:lnTo>
                    <a:pt x="2919" y="140517"/>
                  </a:lnTo>
                  <a:lnTo>
                    <a:pt x="5217" y="152981"/>
                  </a:lnTo>
                  <a:lnTo>
                    <a:pt x="8063" y="164808"/>
                  </a:lnTo>
                  <a:lnTo>
                    <a:pt x="11652" y="175757"/>
                  </a:lnTo>
                  <a:lnTo>
                    <a:pt x="16029" y="185791"/>
                  </a:lnTo>
                  <a:lnTo>
                    <a:pt x="21103" y="195020"/>
                  </a:lnTo>
                  <a:lnTo>
                    <a:pt x="26734" y="203613"/>
                  </a:lnTo>
                  <a:lnTo>
                    <a:pt x="32792" y="211719"/>
                  </a:lnTo>
                  <a:lnTo>
                    <a:pt x="39487" y="218978"/>
                  </a:lnTo>
                  <a:lnTo>
                    <a:pt x="47345" y="224569"/>
                  </a:lnTo>
                  <a:lnTo>
                    <a:pt x="56551" y="228175"/>
                  </a:lnTo>
                  <a:lnTo>
                    <a:pt x="66665" y="229782"/>
                  </a:lnTo>
                  <a:lnTo>
                    <a:pt x="76839" y="229422"/>
                  </a:lnTo>
                  <a:lnTo>
                    <a:pt x="86565" y="227322"/>
                  </a:lnTo>
                  <a:lnTo>
                    <a:pt x="95533" y="223660"/>
                  </a:lnTo>
                  <a:lnTo>
                    <a:pt x="103477" y="218469"/>
                  </a:lnTo>
                  <a:lnTo>
                    <a:pt x="110375" y="211904"/>
                  </a:lnTo>
                  <a:lnTo>
                    <a:pt x="116532" y="204057"/>
                  </a:lnTo>
                  <a:lnTo>
                    <a:pt x="122449" y="194889"/>
                  </a:lnTo>
                  <a:lnTo>
                    <a:pt x="128426" y="184498"/>
                  </a:lnTo>
                  <a:lnTo>
                    <a:pt x="134087" y="173097"/>
                  </a:lnTo>
                  <a:lnTo>
                    <a:pt x="138525" y="160921"/>
                  </a:lnTo>
                  <a:lnTo>
                    <a:pt x="141322" y="148170"/>
                  </a:lnTo>
                  <a:lnTo>
                    <a:pt x="142537" y="134846"/>
                  </a:lnTo>
                  <a:lnTo>
                    <a:pt x="142439" y="120763"/>
                  </a:lnTo>
                  <a:lnTo>
                    <a:pt x="141329" y="105894"/>
                  </a:lnTo>
                  <a:lnTo>
                    <a:pt x="139313" y="90824"/>
                  </a:lnTo>
                  <a:lnTo>
                    <a:pt x="136298" y="76620"/>
                  </a:lnTo>
                  <a:lnTo>
                    <a:pt x="132318" y="63814"/>
                  </a:lnTo>
                  <a:lnTo>
                    <a:pt x="127633" y="52527"/>
                  </a:lnTo>
                  <a:lnTo>
                    <a:pt x="122092" y="41517"/>
                  </a:lnTo>
                  <a:lnTo>
                    <a:pt x="114092" y="28703"/>
                  </a:lnTo>
                  <a:lnTo>
                    <a:pt x="10089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705616" y="4704301"/>
              <a:ext cx="221100" cy="157872"/>
            </a:xfrm>
            <a:custGeom>
              <a:avLst/>
              <a:gdLst/>
              <a:ahLst/>
              <a:cxnLst/>
              <a:rect l="0" t="0" r="0" b="0"/>
              <a:pathLst>
                <a:path w="221100" h="157872">
                  <a:moveTo>
                    <a:pt x="0" y="75637"/>
                  </a:moveTo>
                  <a:lnTo>
                    <a:pt x="67" y="90171"/>
                  </a:lnTo>
                  <a:lnTo>
                    <a:pt x="707" y="102802"/>
                  </a:lnTo>
                  <a:lnTo>
                    <a:pt x="2009" y="114706"/>
                  </a:lnTo>
                  <a:lnTo>
                    <a:pt x="4041" y="126189"/>
                  </a:lnTo>
                  <a:lnTo>
                    <a:pt x="7006" y="137381"/>
                  </a:lnTo>
                  <a:lnTo>
                    <a:pt x="10904" y="148291"/>
                  </a:lnTo>
                  <a:lnTo>
                    <a:pt x="14853" y="156248"/>
                  </a:lnTo>
                  <a:lnTo>
                    <a:pt x="17304" y="157871"/>
                  </a:lnTo>
                  <a:lnTo>
                    <a:pt x="17798" y="154200"/>
                  </a:lnTo>
                  <a:lnTo>
                    <a:pt x="16802" y="146928"/>
                  </a:lnTo>
                  <a:lnTo>
                    <a:pt x="14850" y="137307"/>
                  </a:lnTo>
                  <a:lnTo>
                    <a:pt x="12316" y="126158"/>
                  </a:lnTo>
                  <a:lnTo>
                    <a:pt x="9591" y="113849"/>
                  </a:lnTo>
                  <a:lnTo>
                    <a:pt x="7119" y="100417"/>
                  </a:lnTo>
                  <a:lnTo>
                    <a:pt x="5123" y="85970"/>
                  </a:lnTo>
                  <a:lnTo>
                    <a:pt x="3947" y="71174"/>
                  </a:lnTo>
                  <a:lnTo>
                    <a:pt x="4137" y="57150"/>
                  </a:lnTo>
                  <a:lnTo>
                    <a:pt x="5860" y="44476"/>
                  </a:lnTo>
                  <a:lnTo>
                    <a:pt x="8990" y="33857"/>
                  </a:lnTo>
                  <a:lnTo>
                    <a:pt x="14097" y="26605"/>
                  </a:lnTo>
                  <a:lnTo>
                    <a:pt x="20977" y="23433"/>
                  </a:lnTo>
                  <a:lnTo>
                    <a:pt x="27642" y="24002"/>
                  </a:lnTo>
                  <a:lnTo>
                    <a:pt x="33520" y="27517"/>
                  </a:lnTo>
                  <a:lnTo>
                    <a:pt x="38854" y="33194"/>
                  </a:lnTo>
                  <a:lnTo>
                    <a:pt x="44140" y="40403"/>
                  </a:lnTo>
                  <a:lnTo>
                    <a:pt x="49660" y="48679"/>
                  </a:lnTo>
                  <a:lnTo>
                    <a:pt x="55334" y="57684"/>
                  </a:lnTo>
                  <a:lnTo>
                    <a:pt x="60835" y="67187"/>
                  </a:lnTo>
                  <a:lnTo>
                    <a:pt x="65982" y="77023"/>
                  </a:lnTo>
                  <a:lnTo>
                    <a:pt x="70911" y="86917"/>
                  </a:lnTo>
                  <a:lnTo>
                    <a:pt x="75979" y="96489"/>
                  </a:lnTo>
                  <a:lnTo>
                    <a:pt x="81390" y="105514"/>
                  </a:lnTo>
                  <a:lnTo>
                    <a:pt x="87217" y="112430"/>
                  </a:lnTo>
                  <a:lnTo>
                    <a:pt x="92762" y="114891"/>
                  </a:lnTo>
                  <a:lnTo>
                    <a:pt x="96938" y="112811"/>
                  </a:lnTo>
                  <a:lnTo>
                    <a:pt x="99781" y="107126"/>
                  </a:lnTo>
                  <a:lnTo>
                    <a:pt x="101660" y="98817"/>
                  </a:lnTo>
                  <a:lnTo>
                    <a:pt x="102893" y="88505"/>
                  </a:lnTo>
                  <a:lnTo>
                    <a:pt x="103703" y="76454"/>
                  </a:lnTo>
                  <a:lnTo>
                    <a:pt x="104246" y="62952"/>
                  </a:lnTo>
                  <a:lnTo>
                    <a:pt x="104944" y="48799"/>
                  </a:lnTo>
                  <a:lnTo>
                    <a:pt x="106474" y="35208"/>
                  </a:lnTo>
                  <a:lnTo>
                    <a:pt x="109140" y="22826"/>
                  </a:lnTo>
                  <a:lnTo>
                    <a:pt x="113067" y="12395"/>
                  </a:lnTo>
                  <a:lnTo>
                    <a:pt x="118376" y="4975"/>
                  </a:lnTo>
                  <a:lnTo>
                    <a:pt x="124978" y="852"/>
                  </a:lnTo>
                  <a:lnTo>
                    <a:pt x="132325" y="0"/>
                  </a:lnTo>
                  <a:lnTo>
                    <a:pt x="139554" y="2445"/>
                  </a:lnTo>
                  <a:lnTo>
                    <a:pt x="146190" y="7863"/>
                  </a:lnTo>
                  <a:lnTo>
                    <a:pt x="152285" y="15697"/>
                  </a:lnTo>
                  <a:lnTo>
                    <a:pt x="158219" y="25371"/>
                  </a:lnTo>
                  <a:lnTo>
                    <a:pt x="164244" y="36383"/>
                  </a:lnTo>
                  <a:lnTo>
                    <a:pt x="170292" y="48177"/>
                  </a:lnTo>
                  <a:lnTo>
                    <a:pt x="176061" y="60159"/>
                  </a:lnTo>
                  <a:lnTo>
                    <a:pt x="181395" y="71992"/>
                  </a:lnTo>
                  <a:lnTo>
                    <a:pt x="186453" y="83563"/>
                  </a:lnTo>
                  <a:lnTo>
                    <a:pt x="191610" y="94874"/>
                  </a:lnTo>
                  <a:lnTo>
                    <a:pt x="197070" y="105953"/>
                  </a:lnTo>
                  <a:lnTo>
                    <a:pt x="202572" y="116398"/>
                  </a:lnTo>
                  <a:lnTo>
                    <a:pt x="208015" y="126392"/>
                  </a:lnTo>
                  <a:lnTo>
                    <a:pt x="213881" y="136815"/>
                  </a:lnTo>
                  <a:lnTo>
                    <a:pt x="221099" y="149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79357" y="4727295"/>
              <a:ext cx="231628" cy="147400"/>
            </a:xfrm>
            <a:custGeom>
              <a:avLst/>
              <a:gdLst/>
              <a:ahLst/>
              <a:cxnLst/>
              <a:rect l="0" t="0" r="0" b="0"/>
              <a:pathLst>
                <a:path w="231628" h="147400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62"/>
                  </a:lnTo>
                  <a:lnTo>
                    <a:pt x="3864" y="50309"/>
                  </a:lnTo>
                  <a:lnTo>
                    <a:pt x="6180" y="64638"/>
                  </a:lnTo>
                  <a:lnTo>
                    <a:pt x="8847" y="79102"/>
                  </a:lnTo>
                  <a:lnTo>
                    <a:pt x="11771" y="93380"/>
                  </a:lnTo>
                  <a:lnTo>
                    <a:pt x="14878" y="107107"/>
                  </a:lnTo>
                  <a:lnTo>
                    <a:pt x="18118" y="120081"/>
                  </a:lnTo>
                  <a:lnTo>
                    <a:pt x="21624" y="129967"/>
                  </a:lnTo>
                  <a:lnTo>
                    <a:pt x="25025" y="133412"/>
                  </a:lnTo>
                  <a:lnTo>
                    <a:pt x="27477" y="130661"/>
                  </a:lnTo>
                  <a:lnTo>
                    <a:pt x="29034" y="123225"/>
                  </a:lnTo>
                  <a:lnTo>
                    <a:pt x="29990" y="112503"/>
                  </a:lnTo>
                  <a:lnTo>
                    <a:pt x="30577" y="99540"/>
                  </a:lnTo>
                  <a:lnTo>
                    <a:pt x="30941" y="85069"/>
                  </a:lnTo>
                  <a:lnTo>
                    <a:pt x="31170" y="69749"/>
                  </a:lnTo>
                  <a:lnTo>
                    <a:pt x="31315" y="54222"/>
                  </a:lnTo>
                  <a:lnTo>
                    <a:pt x="31423" y="38877"/>
                  </a:lnTo>
                  <a:lnTo>
                    <a:pt x="32031" y="24989"/>
                  </a:lnTo>
                  <a:lnTo>
                    <a:pt x="35062" y="15126"/>
                  </a:lnTo>
                  <a:lnTo>
                    <a:pt x="41128" y="10753"/>
                  </a:lnTo>
                  <a:lnTo>
                    <a:pt x="48220" y="11494"/>
                  </a:lnTo>
                  <a:lnTo>
                    <a:pt x="55476" y="16227"/>
                  </a:lnTo>
                  <a:lnTo>
                    <a:pt x="62700" y="23694"/>
                  </a:lnTo>
                  <a:lnTo>
                    <a:pt x="69870" y="32724"/>
                  </a:lnTo>
                  <a:lnTo>
                    <a:pt x="76988" y="42558"/>
                  </a:lnTo>
                  <a:lnTo>
                    <a:pt x="83906" y="52780"/>
                  </a:lnTo>
                  <a:lnTo>
                    <a:pt x="90324" y="63185"/>
                  </a:lnTo>
                  <a:lnTo>
                    <a:pt x="96138" y="73625"/>
                  </a:lnTo>
                  <a:lnTo>
                    <a:pt x="101914" y="82482"/>
                  </a:lnTo>
                  <a:lnTo>
                    <a:pt x="107863" y="86986"/>
                  </a:lnTo>
                  <a:lnTo>
                    <a:pt x="113151" y="86503"/>
                  </a:lnTo>
                  <a:lnTo>
                    <a:pt x="117752" y="81927"/>
                  </a:lnTo>
                  <a:lnTo>
                    <a:pt x="121899" y="74366"/>
                  </a:lnTo>
                  <a:lnTo>
                    <a:pt x="125779" y="64719"/>
                  </a:lnTo>
                  <a:lnTo>
                    <a:pt x="129506" y="53643"/>
                  </a:lnTo>
                  <a:lnTo>
                    <a:pt x="133155" y="41618"/>
                  </a:lnTo>
                  <a:lnTo>
                    <a:pt x="137089" y="29780"/>
                  </a:lnTo>
                  <a:lnTo>
                    <a:pt x="141944" y="19878"/>
                  </a:lnTo>
                  <a:lnTo>
                    <a:pt x="147982" y="12713"/>
                  </a:lnTo>
                  <a:lnTo>
                    <a:pt x="154816" y="8547"/>
                  </a:lnTo>
                  <a:lnTo>
                    <a:pt x="161635" y="7555"/>
                  </a:lnTo>
                  <a:lnTo>
                    <a:pt x="167959" y="9486"/>
                  </a:lnTo>
                  <a:lnTo>
                    <a:pt x="173659" y="13983"/>
                  </a:lnTo>
                  <a:lnTo>
                    <a:pt x="178788" y="20788"/>
                  </a:lnTo>
                  <a:lnTo>
                    <a:pt x="183456" y="29538"/>
                  </a:lnTo>
                  <a:lnTo>
                    <a:pt x="187777" y="39814"/>
                  </a:lnTo>
                  <a:lnTo>
                    <a:pt x="191847" y="51225"/>
                  </a:lnTo>
                  <a:lnTo>
                    <a:pt x="195744" y="63449"/>
                  </a:lnTo>
                  <a:lnTo>
                    <a:pt x="199686" y="76078"/>
                  </a:lnTo>
                  <a:lnTo>
                    <a:pt x="204019" y="88630"/>
                  </a:lnTo>
                  <a:lnTo>
                    <a:pt x="208891" y="100835"/>
                  </a:lnTo>
                  <a:lnTo>
                    <a:pt x="213981" y="112188"/>
                  </a:lnTo>
                  <a:lnTo>
                    <a:pt x="219094" y="122963"/>
                  </a:lnTo>
                  <a:lnTo>
                    <a:pt x="224683" y="134104"/>
                  </a:lnTo>
                  <a:lnTo>
                    <a:pt x="23162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275386" y="4685181"/>
              <a:ext cx="131806" cy="186810"/>
            </a:xfrm>
            <a:custGeom>
              <a:avLst/>
              <a:gdLst/>
              <a:ahLst/>
              <a:cxnLst/>
              <a:rect l="0" t="0" r="0" b="0"/>
              <a:pathLst>
                <a:path w="131806" h="186810">
                  <a:moveTo>
                    <a:pt x="9298" y="0"/>
                  </a:moveTo>
                  <a:lnTo>
                    <a:pt x="6431" y="8868"/>
                  </a:lnTo>
                  <a:lnTo>
                    <a:pt x="4289" y="17855"/>
                  </a:lnTo>
                  <a:lnTo>
                    <a:pt x="2686" y="27850"/>
                  </a:lnTo>
                  <a:lnTo>
                    <a:pt x="1505" y="38831"/>
                  </a:lnTo>
                  <a:lnTo>
                    <a:pt x="657" y="50642"/>
                  </a:lnTo>
                  <a:lnTo>
                    <a:pt x="68" y="63096"/>
                  </a:lnTo>
                  <a:lnTo>
                    <a:pt x="0" y="75861"/>
                  </a:lnTo>
                  <a:lnTo>
                    <a:pt x="1012" y="88494"/>
                  </a:lnTo>
                  <a:lnTo>
                    <a:pt x="3321" y="100762"/>
                  </a:lnTo>
                  <a:lnTo>
                    <a:pt x="6668" y="112626"/>
                  </a:lnTo>
                  <a:lnTo>
                    <a:pt x="10525" y="124131"/>
                  </a:lnTo>
                  <a:lnTo>
                    <a:pt x="14533" y="135349"/>
                  </a:lnTo>
                  <a:lnTo>
                    <a:pt x="18850" y="146189"/>
                  </a:lnTo>
                  <a:lnTo>
                    <a:pt x="24033" y="156404"/>
                  </a:lnTo>
                  <a:lnTo>
                    <a:pt x="30334" y="165893"/>
                  </a:lnTo>
                  <a:lnTo>
                    <a:pt x="37701" y="174232"/>
                  </a:lnTo>
                  <a:lnTo>
                    <a:pt x="45950" y="180623"/>
                  </a:lnTo>
                  <a:lnTo>
                    <a:pt x="54868" y="184801"/>
                  </a:lnTo>
                  <a:lnTo>
                    <a:pt x="64111" y="186809"/>
                  </a:lnTo>
                  <a:lnTo>
                    <a:pt x="73229" y="186726"/>
                  </a:lnTo>
                  <a:lnTo>
                    <a:pt x="81981" y="184811"/>
                  </a:lnTo>
                  <a:lnTo>
                    <a:pt x="90160" y="181104"/>
                  </a:lnTo>
                  <a:lnTo>
                    <a:pt x="97507" y="175352"/>
                  </a:lnTo>
                  <a:lnTo>
                    <a:pt x="103968" y="167601"/>
                  </a:lnTo>
                  <a:lnTo>
                    <a:pt x="109646" y="158314"/>
                  </a:lnTo>
                  <a:lnTo>
                    <a:pt x="114702" y="148173"/>
                  </a:lnTo>
                  <a:lnTo>
                    <a:pt x="119289" y="137641"/>
                  </a:lnTo>
                  <a:lnTo>
                    <a:pt x="123371" y="126640"/>
                  </a:lnTo>
                  <a:lnTo>
                    <a:pt x="126741" y="114663"/>
                  </a:lnTo>
                  <a:lnTo>
                    <a:pt x="129338" y="101503"/>
                  </a:lnTo>
                  <a:lnTo>
                    <a:pt x="131083" y="87563"/>
                  </a:lnTo>
                  <a:lnTo>
                    <a:pt x="131805" y="73659"/>
                  </a:lnTo>
                  <a:lnTo>
                    <a:pt x="131514" y="60282"/>
                  </a:lnTo>
                  <a:lnTo>
                    <a:pt x="130516" y="48005"/>
                  </a:lnTo>
                  <a:lnTo>
                    <a:pt x="129215" y="36442"/>
                  </a:lnTo>
                  <a:lnTo>
                    <a:pt x="127496" y="24586"/>
                  </a:lnTo>
                  <a:lnTo>
                    <a:pt x="12511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474197" y="4673143"/>
              <a:ext cx="136871" cy="179746"/>
            </a:xfrm>
            <a:custGeom>
              <a:avLst/>
              <a:gdLst/>
              <a:ahLst/>
              <a:cxnLst/>
              <a:rect l="0" t="0" r="0" b="0"/>
              <a:pathLst>
                <a:path w="136871" h="179746">
                  <a:moveTo>
                    <a:pt x="0" y="75209"/>
                  </a:moveTo>
                  <a:lnTo>
                    <a:pt x="2933" y="86877"/>
                  </a:lnTo>
                  <a:lnTo>
                    <a:pt x="5715" y="97366"/>
                  </a:lnTo>
                  <a:lnTo>
                    <a:pt x="8615" y="107668"/>
                  </a:lnTo>
                  <a:lnTo>
                    <a:pt x="11655" y="117969"/>
                  </a:lnTo>
                  <a:lnTo>
                    <a:pt x="14820" y="128313"/>
                  </a:lnTo>
                  <a:lnTo>
                    <a:pt x="18084" y="138702"/>
                  </a:lnTo>
                  <a:lnTo>
                    <a:pt x="21422" y="149130"/>
                  </a:lnTo>
                  <a:lnTo>
                    <a:pt x="24814" y="159589"/>
                  </a:lnTo>
                  <a:lnTo>
                    <a:pt x="28217" y="169995"/>
                  </a:lnTo>
                  <a:lnTo>
                    <a:pt x="30758" y="177755"/>
                  </a:lnTo>
                  <a:lnTo>
                    <a:pt x="31387" y="179745"/>
                  </a:lnTo>
                  <a:lnTo>
                    <a:pt x="30499" y="177145"/>
                  </a:lnTo>
                  <a:lnTo>
                    <a:pt x="28637" y="171423"/>
                  </a:lnTo>
                  <a:lnTo>
                    <a:pt x="26169" y="163392"/>
                  </a:lnTo>
                  <a:lnTo>
                    <a:pt x="23329" y="153612"/>
                  </a:lnTo>
                  <a:lnTo>
                    <a:pt x="20421" y="142377"/>
                  </a:lnTo>
                  <a:lnTo>
                    <a:pt x="17838" y="129742"/>
                  </a:lnTo>
                  <a:lnTo>
                    <a:pt x="15764" y="115853"/>
                  </a:lnTo>
                  <a:lnTo>
                    <a:pt x="14199" y="100940"/>
                  </a:lnTo>
                  <a:lnTo>
                    <a:pt x="13065" y="85247"/>
                  </a:lnTo>
                  <a:lnTo>
                    <a:pt x="12272" y="69000"/>
                  </a:lnTo>
                  <a:lnTo>
                    <a:pt x="12061" y="52852"/>
                  </a:lnTo>
                  <a:lnTo>
                    <a:pt x="12976" y="37848"/>
                  </a:lnTo>
                  <a:lnTo>
                    <a:pt x="15227" y="24484"/>
                  </a:lnTo>
                  <a:lnTo>
                    <a:pt x="18874" y="13378"/>
                  </a:lnTo>
                  <a:lnTo>
                    <a:pt x="23997" y="5497"/>
                  </a:lnTo>
                  <a:lnTo>
                    <a:pt x="30478" y="1062"/>
                  </a:lnTo>
                  <a:lnTo>
                    <a:pt x="37914" y="0"/>
                  </a:lnTo>
                  <a:lnTo>
                    <a:pt x="45735" y="2304"/>
                  </a:lnTo>
                  <a:lnTo>
                    <a:pt x="53582" y="7621"/>
                  </a:lnTo>
                  <a:lnTo>
                    <a:pt x="61305" y="15220"/>
                  </a:lnTo>
                  <a:lnTo>
                    <a:pt x="68871" y="24204"/>
                  </a:lnTo>
                  <a:lnTo>
                    <a:pt x="76292" y="33938"/>
                  </a:lnTo>
                  <a:lnTo>
                    <a:pt x="83599" y="44061"/>
                  </a:lnTo>
                  <a:lnTo>
                    <a:pt x="90818" y="54382"/>
                  </a:lnTo>
                  <a:lnTo>
                    <a:pt x="97971" y="64803"/>
                  </a:lnTo>
                  <a:lnTo>
                    <a:pt x="104912" y="75276"/>
                  </a:lnTo>
                  <a:lnTo>
                    <a:pt x="111346" y="85775"/>
                  </a:lnTo>
                  <a:lnTo>
                    <a:pt x="117151" y="96287"/>
                  </a:lnTo>
                  <a:lnTo>
                    <a:pt x="122216" y="106930"/>
                  </a:lnTo>
                  <a:lnTo>
                    <a:pt x="126862" y="119303"/>
                  </a:lnTo>
                  <a:lnTo>
                    <a:pt x="131495" y="137848"/>
                  </a:lnTo>
                  <a:lnTo>
                    <a:pt x="136870" y="1699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74238" y="4716767"/>
              <a:ext cx="31587" cy="147399"/>
            </a:xfrm>
            <a:custGeom>
              <a:avLst/>
              <a:gdLst/>
              <a:ahLst/>
              <a:cxnLst/>
              <a:rect l="0" t="0" r="0" b="0"/>
              <a:pathLst>
                <a:path w="31587" h="147399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11" y="36461"/>
                  </a:lnTo>
                  <a:lnTo>
                    <a:pt x="11478" y="50309"/>
                  </a:lnTo>
                  <a:lnTo>
                    <a:pt x="13995" y="64638"/>
                  </a:lnTo>
                  <a:lnTo>
                    <a:pt x="16010" y="79093"/>
                  </a:lnTo>
                  <a:lnTo>
                    <a:pt x="17728" y="93104"/>
                  </a:lnTo>
                  <a:lnTo>
                    <a:pt x="19891" y="107288"/>
                  </a:lnTo>
                  <a:lnTo>
                    <a:pt x="23804" y="124003"/>
                  </a:lnTo>
                  <a:lnTo>
                    <a:pt x="31586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74238" y="46114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783498" y="4665808"/>
              <a:ext cx="143425" cy="197034"/>
            </a:xfrm>
            <a:custGeom>
              <a:avLst/>
              <a:gdLst/>
              <a:ahLst/>
              <a:cxnLst/>
              <a:rect l="0" t="0" r="0" b="0"/>
              <a:pathLst>
                <a:path w="143425" h="197034">
                  <a:moveTo>
                    <a:pt x="90781" y="40430"/>
                  </a:moveTo>
                  <a:lnTo>
                    <a:pt x="87714" y="31696"/>
                  </a:lnTo>
                  <a:lnTo>
                    <a:pt x="83651" y="23989"/>
                  </a:lnTo>
                  <a:lnTo>
                    <a:pt x="78158" y="16600"/>
                  </a:lnTo>
                  <a:lnTo>
                    <a:pt x="71398" y="9858"/>
                  </a:lnTo>
                  <a:lnTo>
                    <a:pt x="63601" y="4624"/>
                  </a:lnTo>
                  <a:lnTo>
                    <a:pt x="55013" y="1267"/>
                  </a:lnTo>
                  <a:lnTo>
                    <a:pt x="46173" y="0"/>
                  </a:lnTo>
                  <a:lnTo>
                    <a:pt x="37864" y="1119"/>
                  </a:lnTo>
                  <a:lnTo>
                    <a:pt x="30471" y="4542"/>
                  </a:lnTo>
                  <a:lnTo>
                    <a:pt x="24020" y="9908"/>
                  </a:lnTo>
                  <a:lnTo>
                    <a:pt x="18371" y="16782"/>
                  </a:lnTo>
                  <a:lnTo>
                    <a:pt x="13352" y="24771"/>
                  </a:lnTo>
                  <a:lnTo>
                    <a:pt x="8963" y="33726"/>
                  </a:lnTo>
                  <a:lnTo>
                    <a:pt x="5379" y="43712"/>
                  </a:lnTo>
                  <a:lnTo>
                    <a:pt x="2634" y="54683"/>
                  </a:lnTo>
                  <a:lnTo>
                    <a:pt x="789" y="66320"/>
                  </a:lnTo>
                  <a:lnTo>
                    <a:pt x="0" y="78132"/>
                  </a:lnTo>
                  <a:lnTo>
                    <a:pt x="253" y="89817"/>
                  </a:lnTo>
                  <a:lnTo>
                    <a:pt x="1558" y="101274"/>
                  </a:lnTo>
                  <a:lnTo>
                    <a:pt x="4030" y="112501"/>
                  </a:lnTo>
                  <a:lnTo>
                    <a:pt x="7618" y="123529"/>
                  </a:lnTo>
                  <a:lnTo>
                    <a:pt x="12146" y="134240"/>
                  </a:lnTo>
                  <a:lnTo>
                    <a:pt x="17401" y="144368"/>
                  </a:lnTo>
                  <a:lnTo>
                    <a:pt x="23194" y="153812"/>
                  </a:lnTo>
                  <a:lnTo>
                    <a:pt x="29370" y="162630"/>
                  </a:lnTo>
                  <a:lnTo>
                    <a:pt x="35814" y="170941"/>
                  </a:lnTo>
                  <a:lnTo>
                    <a:pt x="42453" y="178852"/>
                  </a:lnTo>
                  <a:lnTo>
                    <a:pt x="49556" y="185979"/>
                  </a:lnTo>
                  <a:lnTo>
                    <a:pt x="57695" y="191482"/>
                  </a:lnTo>
                  <a:lnTo>
                    <a:pt x="67097" y="195032"/>
                  </a:lnTo>
                  <a:lnTo>
                    <a:pt x="77515" y="196771"/>
                  </a:lnTo>
                  <a:lnTo>
                    <a:pt x="88426" y="197033"/>
                  </a:lnTo>
                  <a:lnTo>
                    <a:pt x="99455" y="196178"/>
                  </a:lnTo>
                  <a:lnTo>
                    <a:pt x="109981" y="194665"/>
                  </a:lnTo>
                  <a:lnTo>
                    <a:pt x="120095" y="192897"/>
                  </a:lnTo>
                  <a:lnTo>
                    <a:pt x="130680" y="190726"/>
                  </a:lnTo>
                  <a:lnTo>
                    <a:pt x="143424" y="187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966764" y="4708955"/>
              <a:ext cx="191786" cy="215495"/>
            </a:xfrm>
            <a:custGeom>
              <a:avLst/>
              <a:gdLst/>
              <a:ahLst/>
              <a:cxnLst/>
              <a:rect l="0" t="0" r="0" b="0"/>
              <a:pathLst>
                <a:path w="191786" h="215495">
                  <a:moveTo>
                    <a:pt x="97029" y="81511"/>
                  </a:moveTo>
                  <a:lnTo>
                    <a:pt x="96962" y="69844"/>
                  </a:lnTo>
                  <a:lnTo>
                    <a:pt x="96322" y="59354"/>
                  </a:lnTo>
                  <a:lnTo>
                    <a:pt x="95020" y="49057"/>
                  </a:lnTo>
                  <a:lnTo>
                    <a:pt x="92988" y="38929"/>
                  </a:lnTo>
                  <a:lnTo>
                    <a:pt x="90023" y="29233"/>
                  </a:lnTo>
                  <a:lnTo>
                    <a:pt x="86099" y="20110"/>
                  </a:lnTo>
                  <a:lnTo>
                    <a:pt x="81177" y="12026"/>
                  </a:lnTo>
                  <a:lnTo>
                    <a:pt x="75125" y="5810"/>
                  </a:lnTo>
                  <a:lnTo>
                    <a:pt x="67984" y="1755"/>
                  </a:lnTo>
                  <a:lnTo>
                    <a:pt x="60090" y="0"/>
                  </a:lnTo>
                  <a:lnTo>
                    <a:pt x="51953" y="785"/>
                  </a:lnTo>
                  <a:lnTo>
                    <a:pt x="43895" y="3980"/>
                  </a:lnTo>
                  <a:lnTo>
                    <a:pt x="36199" y="9192"/>
                  </a:lnTo>
                  <a:lnTo>
                    <a:pt x="29183" y="15961"/>
                  </a:lnTo>
                  <a:lnTo>
                    <a:pt x="22949" y="23881"/>
                  </a:lnTo>
                  <a:lnTo>
                    <a:pt x="17424" y="32788"/>
                  </a:lnTo>
                  <a:lnTo>
                    <a:pt x="12471" y="42743"/>
                  </a:lnTo>
                  <a:lnTo>
                    <a:pt x="7959" y="53697"/>
                  </a:lnTo>
                  <a:lnTo>
                    <a:pt x="4096" y="65493"/>
                  </a:lnTo>
                  <a:lnTo>
                    <a:pt x="1405" y="77942"/>
                  </a:lnTo>
                  <a:lnTo>
                    <a:pt x="78" y="90871"/>
                  </a:lnTo>
                  <a:lnTo>
                    <a:pt x="0" y="103977"/>
                  </a:lnTo>
                  <a:lnTo>
                    <a:pt x="936" y="116848"/>
                  </a:lnTo>
                  <a:lnTo>
                    <a:pt x="2644" y="129282"/>
                  </a:lnTo>
                  <a:lnTo>
                    <a:pt x="5077" y="141259"/>
                  </a:lnTo>
                  <a:lnTo>
                    <a:pt x="8380" y="152840"/>
                  </a:lnTo>
                  <a:lnTo>
                    <a:pt x="12563" y="164112"/>
                  </a:lnTo>
                  <a:lnTo>
                    <a:pt x="17505" y="174987"/>
                  </a:lnTo>
                  <a:lnTo>
                    <a:pt x="23047" y="185224"/>
                  </a:lnTo>
                  <a:lnTo>
                    <a:pt x="29040" y="194730"/>
                  </a:lnTo>
                  <a:lnTo>
                    <a:pt x="35521" y="203079"/>
                  </a:lnTo>
                  <a:lnTo>
                    <a:pt x="42704" y="209478"/>
                  </a:lnTo>
                  <a:lnTo>
                    <a:pt x="50643" y="213656"/>
                  </a:lnTo>
                  <a:lnTo>
                    <a:pt x="59093" y="215494"/>
                  </a:lnTo>
                  <a:lnTo>
                    <a:pt x="67611" y="214766"/>
                  </a:lnTo>
                  <a:lnTo>
                    <a:pt x="75928" y="211603"/>
                  </a:lnTo>
                  <a:lnTo>
                    <a:pt x="83800" y="206244"/>
                  </a:lnTo>
                  <a:lnTo>
                    <a:pt x="90934" y="198844"/>
                  </a:lnTo>
                  <a:lnTo>
                    <a:pt x="97243" y="189686"/>
                  </a:lnTo>
                  <a:lnTo>
                    <a:pt x="102649" y="179134"/>
                  </a:lnTo>
                  <a:lnTo>
                    <a:pt x="106989" y="167536"/>
                  </a:lnTo>
                  <a:lnTo>
                    <a:pt x="110276" y="155183"/>
                  </a:lnTo>
                  <a:lnTo>
                    <a:pt x="112503" y="142296"/>
                  </a:lnTo>
                  <a:lnTo>
                    <a:pt x="113556" y="129040"/>
                  </a:lnTo>
                  <a:lnTo>
                    <a:pt x="113497" y="115535"/>
                  </a:lnTo>
                  <a:lnTo>
                    <a:pt x="112833" y="102025"/>
                  </a:lnTo>
                  <a:lnTo>
                    <a:pt x="112389" y="88874"/>
                  </a:lnTo>
                  <a:lnTo>
                    <a:pt x="112638" y="76295"/>
                  </a:lnTo>
                  <a:lnTo>
                    <a:pt x="114445" y="65920"/>
                  </a:lnTo>
                  <a:lnTo>
                    <a:pt x="117964" y="60564"/>
                  </a:lnTo>
                  <a:lnTo>
                    <a:pt x="121749" y="60773"/>
                  </a:lnTo>
                  <a:lnTo>
                    <a:pt x="125392" y="65384"/>
                  </a:lnTo>
                  <a:lnTo>
                    <a:pt x="129084" y="72929"/>
                  </a:lnTo>
                  <a:lnTo>
                    <a:pt x="133199" y="82098"/>
                  </a:lnTo>
                  <a:lnTo>
                    <a:pt x="137911" y="92061"/>
                  </a:lnTo>
                  <a:lnTo>
                    <a:pt x="143367" y="102054"/>
                  </a:lnTo>
                  <a:lnTo>
                    <a:pt x="149781" y="111250"/>
                  </a:lnTo>
                  <a:lnTo>
                    <a:pt x="157155" y="119288"/>
                  </a:lnTo>
                  <a:lnTo>
                    <a:pt x="164900" y="126049"/>
                  </a:lnTo>
                  <a:lnTo>
                    <a:pt x="172688" y="132109"/>
                  </a:lnTo>
                  <a:lnTo>
                    <a:pt x="181204" y="137998"/>
                  </a:lnTo>
                  <a:lnTo>
                    <a:pt x="191785" y="144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90134" y="441144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1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2"/>
                  </a:lnTo>
                  <a:lnTo>
                    <a:pt x="0" y="69998"/>
                  </a:lnTo>
                  <a:lnTo>
                    <a:pt x="0" y="87479"/>
                  </a:lnTo>
                  <a:lnTo>
                    <a:pt x="5" y="104453"/>
                  </a:lnTo>
                  <a:lnTo>
                    <a:pt x="178" y="120778"/>
                  </a:lnTo>
                  <a:lnTo>
                    <a:pt x="826" y="136507"/>
                  </a:lnTo>
                  <a:lnTo>
                    <a:pt x="2075" y="151760"/>
                  </a:lnTo>
                  <a:lnTo>
                    <a:pt x="3728" y="166819"/>
                  </a:lnTo>
                  <a:lnTo>
                    <a:pt x="5376" y="182091"/>
                  </a:lnTo>
                  <a:lnTo>
                    <a:pt x="6779" y="197777"/>
                  </a:lnTo>
                  <a:lnTo>
                    <a:pt x="7871" y="213740"/>
                  </a:lnTo>
                  <a:lnTo>
                    <a:pt x="8679" y="229609"/>
                  </a:lnTo>
                  <a:lnTo>
                    <a:pt x="9262" y="245169"/>
                  </a:lnTo>
                  <a:lnTo>
                    <a:pt x="9840" y="260210"/>
                  </a:lnTo>
                  <a:lnTo>
                    <a:pt x="10767" y="274463"/>
                  </a:lnTo>
                  <a:lnTo>
                    <a:pt x="12207" y="287872"/>
                  </a:lnTo>
                  <a:lnTo>
                    <a:pt x="13990" y="300860"/>
                  </a:lnTo>
                  <a:lnTo>
                    <a:pt x="15726" y="314195"/>
                  </a:lnTo>
                  <a:lnTo>
                    <a:pt x="17192" y="328276"/>
                  </a:lnTo>
                  <a:lnTo>
                    <a:pt x="18497" y="342838"/>
                  </a:lnTo>
                  <a:lnTo>
                    <a:pt x="19980" y="357160"/>
                  </a:lnTo>
                  <a:lnTo>
                    <a:pt x="21825" y="370818"/>
                  </a:lnTo>
                  <a:lnTo>
                    <a:pt x="23904" y="383284"/>
                  </a:lnTo>
                  <a:lnTo>
                    <a:pt x="26064" y="394993"/>
                  </a:lnTo>
                  <a:lnTo>
                    <a:pt x="28498" y="406969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95378" y="4575288"/>
              <a:ext cx="200042" cy="88837"/>
            </a:xfrm>
            <a:custGeom>
              <a:avLst/>
              <a:gdLst/>
              <a:ahLst/>
              <a:cxnLst/>
              <a:rect l="0" t="0" r="0" b="0"/>
              <a:pathLst>
                <a:path w="200042" h="88837">
                  <a:moveTo>
                    <a:pt x="200041" y="4608"/>
                  </a:moveTo>
                  <a:lnTo>
                    <a:pt x="191240" y="1808"/>
                  </a:lnTo>
                  <a:lnTo>
                    <a:pt x="182893" y="307"/>
                  </a:lnTo>
                  <a:lnTo>
                    <a:pt x="174195" y="0"/>
                  </a:lnTo>
                  <a:lnTo>
                    <a:pt x="165074" y="679"/>
                  </a:lnTo>
                  <a:lnTo>
                    <a:pt x="155579" y="2147"/>
                  </a:lnTo>
                  <a:lnTo>
                    <a:pt x="145787" y="4215"/>
                  </a:lnTo>
                  <a:lnTo>
                    <a:pt x="135773" y="6725"/>
                  </a:lnTo>
                  <a:lnTo>
                    <a:pt x="125599" y="9548"/>
                  </a:lnTo>
                  <a:lnTo>
                    <a:pt x="115313" y="12594"/>
                  </a:lnTo>
                  <a:lnTo>
                    <a:pt x="104948" y="15961"/>
                  </a:lnTo>
                  <a:lnTo>
                    <a:pt x="94530" y="19905"/>
                  </a:lnTo>
                  <a:lnTo>
                    <a:pt x="84081" y="24525"/>
                  </a:lnTo>
                  <a:lnTo>
                    <a:pt x="73776" y="29764"/>
                  </a:lnTo>
                  <a:lnTo>
                    <a:pt x="63929" y="35505"/>
                  </a:lnTo>
                  <a:lnTo>
                    <a:pt x="54676" y="41627"/>
                  </a:lnTo>
                  <a:lnTo>
                    <a:pt x="45988" y="48026"/>
                  </a:lnTo>
                  <a:lnTo>
                    <a:pt x="37766" y="54621"/>
                  </a:lnTo>
                  <a:lnTo>
                    <a:pt x="29910" y="61342"/>
                  </a:lnTo>
                  <a:lnTo>
                    <a:pt x="22624" y="67845"/>
                  </a:lnTo>
                  <a:lnTo>
                    <a:pt x="15708" y="74143"/>
                  </a:lnTo>
                  <a:lnTo>
                    <a:pt x="8550" y="80787"/>
                  </a:lnTo>
                  <a:lnTo>
                    <a:pt x="0" y="88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37533" y="4737823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2934" y="11669"/>
                  </a:lnTo>
                  <a:lnTo>
                    <a:pt x="5716" y="22158"/>
                  </a:lnTo>
                  <a:lnTo>
                    <a:pt x="8616" y="32464"/>
                  </a:lnTo>
                  <a:lnTo>
                    <a:pt x="11656" y="42938"/>
                  </a:lnTo>
                  <a:lnTo>
                    <a:pt x="14822" y="53930"/>
                  </a:lnTo>
                  <a:lnTo>
                    <a:pt x="18081" y="65554"/>
                  </a:lnTo>
                  <a:lnTo>
                    <a:pt x="21258" y="77162"/>
                  </a:lnTo>
                  <a:lnTo>
                    <a:pt x="24346" y="88582"/>
                  </a:lnTo>
                  <a:lnTo>
                    <a:pt x="27615" y="100819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48062" y="46009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11233" y="4653596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75494" y="3001"/>
                  </a:lnTo>
                  <a:lnTo>
                    <a:pt x="67787" y="6423"/>
                  </a:lnTo>
                  <a:lnTo>
                    <a:pt x="60385" y="10619"/>
                  </a:lnTo>
                  <a:lnTo>
                    <a:pt x="53124" y="15519"/>
                  </a:lnTo>
                  <a:lnTo>
                    <a:pt x="45945" y="21001"/>
                  </a:lnTo>
                  <a:lnTo>
                    <a:pt x="38825" y="26935"/>
                  </a:lnTo>
                  <a:lnTo>
                    <a:pt x="31907" y="33370"/>
                  </a:lnTo>
                  <a:lnTo>
                    <a:pt x="25489" y="40517"/>
                  </a:lnTo>
                  <a:lnTo>
                    <a:pt x="19695" y="48439"/>
                  </a:lnTo>
                  <a:lnTo>
                    <a:pt x="14653" y="57216"/>
                  </a:lnTo>
                  <a:lnTo>
                    <a:pt x="10564" y="67017"/>
                  </a:lnTo>
                  <a:lnTo>
                    <a:pt x="7445" y="77823"/>
                  </a:lnTo>
                  <a:lnTo>
                    <a:pt x="5159" y="89067"/>
                  </a:lnTo>
                  <a:lnTo>
                    <a:pt x="3286" y="100943"/>
                  </a:lnTo>
                  <a:lnTo>
                    <a:pt x="1661" y="11561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474404" y="4674653"/>
              <a:ext cx="68801" cy="210571"/>
            </a:xfrm>
            <a:custGeom>
              <a:avLst/>
              <a:gdLst/>
              <a:ahLst/>
              <a:cxnLst/>
              <a:rect l="0" t="0" r="0" b="0"/>
              <a:pathLst>
                <a:path w="68801" h="210571">
                  <a:moveTo>
                    <a:pt x="0" y="210570"/>
                  </a:moveTo>
                  <a:lnTo>
                    <a:pt x="8801" y="207502"/>
                  </a:lnTo>
                  <a:lnTo>
                    <a:pt x="17148" y="203439"/>
                  </a:lnTo>
                  <a:lnTo>
                    <a:pt x="25837" y="197946"/>
                  </a:lnTo>
                  <a:lnTo>
                    <a:pt x="34613" y="191186"/>
                  </a:lnTo>
                  <a:lnTo>
                    <a:pt x="42811" y="183388"/>
                  </a:lnTo>
                  <a:lnTo>
                    <a:pt x="50092" y="174782"/>
                  </a:lnTo>
                  <a:lnTo>
                    <a:pt x="56282" y="165251"/>
                  </a:lnTo>
                  <a:lnTo>
                    <a:pt x="61215" y="154349"/>
                  </a:lnTo>
                  <a:lnTo>
                    <a:pt x="64931" y="141947"/>
                  </a:lnTo>
                  <a:lnTo>
                    <a:pt x="67461" y="128367"/>
                  </a:lnTo>
                  <a:lnTo>
                    <a:pt x="68724" y="114181"/>
                  </a:lnTo>
                  <a:lnTo>
                    <a:pt x="68800" y="99791"/>
                  </a:lnTo>
                  <a:lnTo>
                    <a:pt x="67889" y="85554"/>
                  </a:lnTo>
                  <a:lnTo>
                    <a:pt x="66215" y="71849"/>
                  </a:lnTo>
                  <a:lnTo>
                    <a:pt x="63975" y="58829"/>
                  </a:lnTo>
                  <a:lnTo>
                    <a:pt x="61100" y="46712"/>
                  </a:lnTo>
                  <a:lnTo>
                    <a:pt x="56764" y="34590"/>
                  </a:lnTo>
                  <a:lnTo>
                    <a:pt x="48356" y="2028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569160" y="4605885"/>
              <a:ext cx="147400" cy="247753"/>
            </a:xfrm>
            <a:custGeom>
              <a:avLst/>
              <a:gdLst/>
              <a:ahLst/>
              <a:cxnLst/>
              <a:rect l="0" t="0" r="0" b="0"/>
              <a:pathLst>
                <a:path w="147400" h="247753">
                  <a:moveTo>
                    <a:pt x="0" y="47711"/>
                  </a:moveTo>
                  <a:lnTo>
                    <a:pt x="2934" y="56512"/>
                  </a:lnTo>
                  <a:lnTo>
                    <a:pt x="5716" y="64858"/>
                  </a:lnTo>
                  <a:lnTo>
                    <a:pt x="8616" y="73557"/>
                  </a:lnTo>
                  <a:lnTo>
                    <a:pt x="11656" y="82678"/>
                  </a:lnTo>
                  <a:lnTo>
                    <a:pt x="14821" y="92173"/>
                  </a:lnTo>
                  <a:lnTo>
                    <a:pt x="18085" y="101969"/>
                  </a:lnTo>
                  <a:lnTo>
                    <a:pt x="21423" y="112156"/>
                  </a:lnTo>
                  <a:lnTo>
                    <a:pt x="24815" y="122978"/>
                  </a:lnTo>
                  <a:lnTo>
                    <a:pt x="28239" y="134518"/>
                  </a:lnTo>
                  <a:lnTo>
                    <a:pt x="31521" y="146708"/>
                  </a:lnTo>
                  <a:lnTo>
                    <a:pt x="34345" y="159422"/>
                  </a:lnTo>
                  <a:lnTo>
                    <a:pt x="36547" y="172438"/>
                  </a:lnTo>
                  <a:lnTo>
                    <a:pt x="37151" y="182320"/>
                  </a:lnTo>
                  <a:lnTo>
                    <a:pt x="35554" y="185138"/>
                  </a:lnTo>
                  <a:lnTo>
                    <a:pt x="33031" y="182611"/>
                  </a:lnTo>
                  <a:lnTo>
                    <a:pt x="30324" y="176513"/>
                  </a:lnTo>
                  <a:lnTo>
                    <a:pt x="27904" y="167568"/>
                  </a:lnTo>
                  <a:lnTo>
                    <a:pt x="25958" y="156303"/>
                  </a:lnTo>
                  <a:lnTo>
                    <a:pt x="24492" y="143394"/>
                  </a:lnTo>
                  <a:lnTo>
                    <a:pt x="23430" y="129615"/>
                  </a:lnTo>
                  <a:lnTo>
                    <a:pt x="22680" y="115467"/>
                  </a:lnTo>
                  <a:lnTo>
                    <a:pt x="22159" y="101041"/>
                  </a:lnTo>
                  <a:lnTo>
                    <a:pt x="21802" y="86138"/>
                  </a:lnTo>
                  <a:lnTo>
                    <a:pt x="21568" y="70679"/>
                  </a:lnTo>
                  <a:lnTo>
                    <a:pt x="21749" y="55196"/>
                  </a:lnTo>
                  <a:lnTo>
                    <a:pt x="22935" y="40705"/>
                  </a:lnTo>
                  <a:lnTo>
                    <a:pt x="25371" y="27713"/>
                  </a:lnTo>
                  <a:lnTo>
                    <a:pt x="29145" y="16701"/>
                  </a:lnTo>
                  <a:lnTo>
                    <a:pt x="34352" y="8359"/>
                  </a:lnTo>
                  <a:lnTo>
                    <a:pt x="40891" y="2801"/>
                  </a:lnTo>
                  <a:lnTo>
                    <a:pt x="48365" y="0"/>
                  </a:lnTo>
                  <a:lnTo>
                    <a:pt x="56212" y="68"/>
                  </a:lnTo>
                  <a:lnTo>
                    <a:pt x="64077" y="2779"/>
                  </a:lnTo>
                  <a:lnTo>
                    <a:pt x="71812" y="7832"/>
                  </a:lnTo>
                  <a:lnTo>
                    <a:pt x="79384" y="15025"/>
                  </a:lnTo>
                  <a:lnTo>
                    <a:pt x="86806" y="24044"/>
                  </a:lnTo>
                  <a:lnTo>
                    <a:pt x="93943" y="34503"/>
                  </a:lnTo>
                  <a:lnTo>
                    <a:pt x="100517" y="46038"/>
                  </a:lnTo>
                  <a:lnTo>
                    <a:pt x="106422" y="58346"/>
                  </a:lnTo>
                  <a:lnTo>
                    <a:pt x="111711" y="71031"/>
                  </a:lnTo>
                  <a:lnTo>
                    <a:pt x="116499" y="83621"/>
                  </a:lnTo>
                  <a:lnTo>
                    <a:pt x="120901" y="95870"/>
                  </a:lnTo>
                  <a:lnTo>
                    <a:pt x="124858" y="107892"/>
                  </a:lnTo>
                  <a:lnTo>
                    <a:pt x="128144" y="120037"/>
                  </a:lnTo>
                  <a:lnTo>
                    <a:pt x="130690" y="132509"/>
                  </a:lnTo>
                  <a:lnTo>
                    <a:pt x="132568" y="145345"/>
                  </a:lnTo>
                  <a:lnTo>
                    <a:pt x="133912" y="158502"/>
                  </a:lnTo>
                  <a:lnTo>
                    <a:pt x="134859" y="171903"/>
                  </a:lnTo>
                  <a:lnTo>
                    <a:pt x="135712" y="185264"/>
                  </a:lnTo>
                  <a:lnTo>
                    <a:pt x="137130" y="199617"/>
                  </a:lnTo>
                  <a:lnTo>
                    <a:pt x="140357" y="218458"/>
                  </a:lnTo>
                  <a:lnTo>
                    <a:pt x="147399" y="247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1139" y="4896804"/>
              <a:ext cx="3274364" cy="293746"/>
            </a:xfrm>
            <a:custGeom>
              <a:avLst/>
              <a:gdLst/>
              <a:ahLst/>
              <a:cxnLst/>
              <a:rect l="0" t="0" r="0" b="0"/>
              <a:pathLst>
                <a:path w="3274364" h="293746">
                  <a:moveTo>
                    <a:pt x="3274363" y="9475"/>
                  </a:moveTo>
                  <a:lnTo>
                    <a:pt x="3265495" y="6609"/>
                  </a:lnTo>
                  <a:lnTo>
                    <a:pt x="3256508" y="4467"/>
                  </a:lnTo>
                  <a:lnTo>
                    <a:pt x="3246508" y="2863"/>
                  </a:lnTo>
                  <a:lnTo>
                    <a:pt x="3235354" y="1683"/>
                  </a:lnTo>
                  <a:lnTo>
                    <a:pt x="3222895" y="835"/>
                  </a:lnTo>
                  <a:lnTo>
                    <a:pt x="3209188" y="242"/>
                  </a:lnTo>
                  <a:lnTo>
                    <a:pt x="3194598" y="0"/>
                  </a:lnTo>
                  <a:lnTo>
                    <a:pt x="3179668" y="365"/>
                  </a:lnTo>
                  <a:lnTo>
                    <a:pt x="3164748" y="1425"/>
                  </a:lnTo>
                  <a:lnTo>
                    <a:pt x="3150140" y="3119"/>
                  </a:lnTo>
                  <a:lnTo>
                    <a:pt x="3136178" y="5327"/>
                  </a:lnTo>
                  <a:lnTo>
                    <a:pt x="3122965" y="7924"/>
                  </a:lnTo>
                  <a:lnTo>
                    <a:pt x="3110109" y="10802"/>
                  </a:lnTo>
                  <a:lnTo>
                    <a:pt x="3096862" y="13881"/>
                  </a:lnTo>
                  <a:lnTo>
                    <a:pt x="3082830" y="17097"/>
                  </a:lnTo>
                  <a:lnTo>
                    <a:pt x="3067962" y="20407"/>
                  </a:lnTo>
                  <a:lnTo>
                    <a:pt x="3052369" y="23784"/>
                  </a:lnTo>
                  <a:lnTo>
                    <a:pt x="3036213" y="27200"/>
                  </a:lnTo>
                  <a:lnTo>
                    <a:pt x="3019804" y="30476"/>
                  </a:lnTo>
                  <a:lnTo>
                    <a:pt x="3003570" y="33297"/>
                  </a:lnTo>
                  <a:lnTo>
                    <a:pt x="2987733" y="35531"/>
                  </a:lnTo>
                  <a:lnTo>
                    <a:pt x="2972491" y="37370"/>
                  </a:lnTo>
                  <a:lnTo>
                    <a:pt x="2958095" y="39220"/>
                  </a:lnTo>
                  <a:lnTo>
                    <a:pt x="2944591" y="41319"/>
                  </a:lnTo>
                  <a:lnTo>
                    <a:pt x="2931708" y="43730"/>
                  </a:lnTo>
                  <a:lnTo>
                    <a:pt x="2918976" y="46427"/>
                  </a:lnTo>
                  <a:lnTo>
                    <a:pt x="2906107" y="49351"/>
                  </a:lnTo>
                  <a:lnTo>
                    <a:pt x="2893004" y="52281"/>
                  </a:lnTo>
                  <a:lnTo>
                    <a:pt x="2879667" y="54862"/>
                  </a:lnTo>
                  <a:lnTo>
                    <a:pt x="2866130" y="56931"/>
                  </a:lnTo>
                  <a:lnTo>
                    <a:pt x="2852277" y="58657"/>
                  </a:lnTo>
                  <a:lnTo>
                    <a:pt x="2837838" y="60431"/>
                  </a:lnTo>
                  <a:lnTo>
                    <a:pt x="2822721" y="62474"/>
                  </a:lnTo>
                  <a:lnTo>
                    <a:pt x="2807145" y="64678"/>
                  </a:lnTo>
                  <a:lnTo>
                    <a:pt x="2791537" y="66705"/>
                  </a:lnTo>
                  <a:lnTo>
                    <a:pt x="2776149" y="68370"/>
                  </a:lnTo>
                  <a:lnTo>
                    <a:pt x="2761053" y="69810"/>
                  </a:lnTo>
                  <a:lnTo>
                    <a:pt x="2746231" y="71383"/>
                  </a:lnTo>
                  <a:lnTo>
                    <a:pt x="2731631" y="73289"/>
                  </a:lnTo>
                  <a:lnTo>
                    <a:pt x="2717198" y="75400"/>
                  </a:lnTo>
                  <a:lnTo>
                    <a:pt x="2702888" y="77363"/>
                  </a:lnTo>
                  <a:lnTo>
                    <a:pt x="2688659" y="78981"/>
                  </a:lnTo>
                  <a:lnTo>
                    <a:pt x="2674321" y="80219"/>
                  </a:lnTo>
                  <a:lnTo>
                    <a:pt x="2659549" y="81125"/>
                  </a:lnTo>
                  <a:lnTo>
                    <a:pt x="2644206" y="81774"/>
                  </a:lnTo>
                  <a:lnTo>
                    <a:pt x="2628476" y="82396"/>
                  </a:lnTo>
                  <a:lnTo>
                    <a:pt x="2612764" y="83354"/>
                  </a:lnTo>
                  <a:lnTo>
                    <a:pt x="2597301" y="84813"/>
                  </a:lnTo>
                  <a:lnTo>
                    <a:pt x="2581986" y="86609"/>
                  </a:lnTo>
                  <a:lnTo>
                    <a:pt x="2566484" y="88353"/>
                  </a:lnTo>
                  <a:lnTo>
                    <a:pt x="2550610" y="89821"/>
                  </a:lnTo>
                  <a:lnTo>
                    <a:pt x="2534337" y="90957"/>
                  </a:lnTo>
                  <a:lnTo>
                    <a:pt x="2517721" y="91794"/>
                  </a:lnTo>
                  <a:lnTo>
                    <a:pt x="2500834" y="92397"/>
                  </a:lnTo>
                  <a:lnTo>
                    <a:pt x="2483747" y="92988"/>
                  </a:lnTo>
                  <a:lnTo>
                    <a:pt x="2466516" y="93925"/>
                  </a:lnTo>
                  <a:lnTo>
                    <a:pt x="2449185" y="95370"/>
                  </a:lnTo>
                  <a:lnTo>
                    <a:pt x="2431784" y="97157"/>
                  </a:lnTo>
                  <a:lnTo>
                    <a:pt x="2414335" y="98895"/>
                  </a:lnTo>
                  <a:lnTo>
                    <a:pt x="2396854" y="100363"/>
                  </a:lnTo>
                  <a:lnTo>
                    <a:pt x="2379351" y="101669"/>
                  </a:lnTo>
                  <a:lnTo>
                    <a:pt x="2361833" y="103153"/>
                  </a:lnTo>
                  <a:lnTo>
                    <a:pt x="2344306" y="104998"/>
                  </a:lnTo>
                  <a:lnTo>
                    <a:pt x="2326771" y="107068"/>
                  </a:lnTo>
                  <a:lnTo>
                    <a:pt x="2309233" y="109004"/>
                  </a:lnTo>
                  <a:lnTo>
                    <a:pt x="2291687" y="110603"/>
                  </a:lnTo>
                  <a:lnTo>
                    <a:pt x="2273970" y="111829"/>
                  </a:lnTo>
                  <a:lnTo>
                    <a:pt x="2255777" y="112727"/>
                  </a:lnTo>
                  <a:lnTo>
                    <a:pt x="2236983" y="113366"/>
                  </a:lnTo>
                  <a:lnTo>
                    <a:pt x="2217784" y="113811"/>
                  </a:lnTo>
                  <a:lnTo>
                    <a:pt x="2198589" y="114118"/>
                  </a:lnTo>
                  <a:lnTo>
                    <a:pt x="2179635" y="114328"/>
                  </a:lnTo>
                  <a:lnTo>
                    <a:pt x="2160822" y="114469"/>
                  </a:lnTo>
                  <a:lnTo>
                    <a:pt x="2141818" y="114565"/>
                  </a:lnTo>
                  <a:lnTo>
                    <a:pt x="2122453" y="114635"/>
                  </a:lnTo>
                  <a:lnTo>
                    <a:pt x="2103194" y="114850"/>
                  </a:lnTo>
                  <a:lnTo>
                    <a:pt x="2085015" y="115528"/>
                  </a:lnTo>
                  <a:lnTo>
                    <a:pt x="2068371" y="116796"/>
                  </a:lnTo>
                  <a:lnTo>
                    <a:pt x="2052906" y="118461"/>
                  </a:lnTo>
                  <a:lnTo>
                    <a:pt x="2037760" y="120118"/>
                  </a:lnTo>
                  <a:lnTo>
                    <a:pt x="2022376" y="121527"/>
                  </a:lnTo>
                  <a:lnTo>
                    <a:pt x="2006397" y="122624"/>
                  </a:lnTo>
                  <a:lnTo>
                    <a:pt x="1989511" y="123434"/>
                  </a:lnTo>
                  <a:lnTo>
                    <a:pt x="1971672" y="124018"/>
                  </a:lnTo>
                  <a:lnTo>
                    <a:pt x="1953485" y="124598"/>
                  </a:lnTo>
                  <a:lnTo>
                    <a:pt x="1936050" y="125526"/>
                  </a:lnTo>
                  <a:lnTo>
                    <a:pt x="1919910" y="126966"/>
                  </a:lnTo>
                  <a:lnTo>
                    <a:pt x="1904619" y="128749"/>
                  </a:lnTo>
                  <a:lnTo>
                    <a:pt x="1889058" y="130485"/>
                  </a:lnTo>
                  <a:lnTo>
                    <a:pt x="1872583" y="131951"/>
                  </a:lnTo>
                  <a:lnTo>
                    <a:pt x="1855057" y="133257"/>
                  </a:lnTo>
                  <a:lnTo>
                    <a:pt x="1836594" y="134740"/>
                  </a:lnTo>
                  <a:lnTo>
                    <a:pt x="1817390" y="136584"/>
                  </a:lnTo>
                  <a:lnTo>
                    <a:pt x="1797797" y="138653"/>
                  </a:lnTo>
                  <a:lnTo>
                    <a:pt x="1778278" y="140590"/>
                  </a:lnTo>
                  <a:lnTo>
                    <a:pt x="1759073" y="142189"/>
                  </a:lnTo>
                  <a:lnTo>
                    <a:pt x="1739908" y="143415"/>
                  </a:lnTo>
                  <a:lnTo>
                    <a:pt x="1720129" y="144313"/>
                  </a:lnTo>
                  <a:lnTo>
                    <a:pt x="1699413" y="144951"/>
                  </a:lnTo>
                  <a:lnTo>
                    <a:pt x="1677922" y="145397"/>
                  </a:lnTo>
                  <a:lnTo>
                    <a:pt x="1656109" y="145704"/>
                  </a:lnTo>
                  <a:lnTo>
                    <a:pt x="1634288" y="145913"/>
                  </a:lnTo>
                  <a:lnTo>
                    <a:pt x="1612753" y="146055"/>
                  </a:lnTo>
                  <a:lnTo>
                    <a:pt x="1591842" y="146151"/>
                  </a:lnTo>
                  <a:lnTo>
                    <a:pt x="1571663" y="146215"/>
                  </a:lnTo>
                  <a:lnTo>
                    <a:pt x="1551995" y="146258"/>
                  </a:lnTo>
                  <a:lnTo>
                    <a:pt x="1532401" y="146287"/>
                  </a:lnTo>
                  <a:lnTo>
                    <a:pt x="1512634" y="146311"/>
                  </a:lnTo>
                  <a:lnTo>
                    <a:pt x="1493101" y="146497"/>
                  </a:lnTo>
                  <a:lnTo>
                    <a:pt x="1474738" y="147154"/>
                  </a:lnTo>
                  <a:lnTo>
                    <a:pt x="1457965" y="148409"/>
                  </a:lnTo>
                  <a:lnTo>
                    <a:pt x="1442245" y="150066"/>
                  </a:lnTo>
                  <a:lnTo>
                    <a:pt x="1426394" y="151716"/>
                  </a:lnTo>
                  <a:lnTo>
                    <a:pt x="1409725" y="153121"/>
                  </a:lnTo>
                  <a:lnTo>
                    <a:pt x="1392068" y="154215"/>
                  </a:lnTo>
                  <a:lnTo>
                    <a:pt x="1373517" y="155024"/>
                  </a:lnTo>
                  <a:lnTo>
                    <a:pt x="1354259" y="155606"/>
                  </a:lnTo>
                  <a:lnTo>
                    <a:pt x="1334799" y="156185"/>
                  </a:lnTo>
                  <a:lnTo>
                    <a:pt x="1315903" y="157113"/>
                  </a:lnTo>
                  <a:lnTo>
                    <a:pt x="1297933" y="158553"/>
                  </a:lnTo>
                  <a:lnTo>
                    <a:pt x="1280582" y="160335"/>
                  </a:lnTo>
                  <a:lnTo>
                    <a:pt x="1263091" y="162071"/>
                  </a:lnTo>
                  <a:lnTo>
                    <a:pt x="1245022" y="163533"/>
                  </a:lnTo>
                  <a:lnTo>
                    <a:pt x="1226273" y="164665"/>
                  </a:lnTo>
                  <a:lnTo>
                    <a:pt x="1206913" y="165500"/>
                  </a:lnTo>
                  <a:lnTo>
                    <a:pt x="1187067" y="166101"/>
                  </a:lnTo>
                  <a:lnTo>
                    <a:pt x="1166857" y="166690"/>
                  </a:lnTo>
                  <a:lnTo>
                    <a:pt x="1146383" y="167626"/>
                  </a:lnTo>
                  <a:lnTo>
                    <a:pt x="1125725" y="169071"/>
                  </a:lnTo>
                  <a:lnTo>
                    <a:pt x="1104938" y="170857"/>
                  </a:lnTo>
                  <a:lnTo>
                    <a:pt x="1084064" y="172595"/>
                  </a:lnTo>
                  <a:lnTo>
                    <a:pt x="1063130" y="174059"/>
                  </a:lnTo>
                  <a:lnTo>
                    <a:pt x="1042155" y="175192"/>
                  </a:lnTo>
                  <a:lnTo>
                    <a:pt x="1021154" y="176027"/>
                  </a:lnTo>
                  <a:lnTo>
                    <a:pt x="1000133" y="176628"/>
                  </a:lnTo>
                  <a:lnTo>
                    <a:pt x="979101" y="177218"/>
                  </a:lnTo>
                  <a:lnTo>
                    <a:pt x="958061" y="178154"/>
                  </a:lnTo>
                  <a:lnTo>
                    <a:pt x="937015" y="179603"/>
                  </a:lnTo>
                  <a:lnTo>
                    <a:pt x="915965" y="181562"/>
                  </a:lnTo>
                  <a:lnTo>
                    <a:pt x="894913" y="183949"/>
                  </a:lnTo>
                  <a:lnTo>
                    <a:pt x="873859" y="186666"/>
                  </a:lnTo>
                  <a:lnTo>
                    <a:pt x="852804" y="189625"/>
                  </a:lnTo>
                  <a:lnTo>
                    <a:pt x="831749" y="192756"/>
                  </a:lnTo>
                  <a:lnTo>
                    <a:pt x="810702" y="196004"/>
                  </a:lnTo>
                  <a:lnTo>
                    <a:pt x="789991" y="199167"/>
                  </a:lnTo>
                  <a:lnTo>
                    <a:pt x="770231" y="201911"/>
                  </a:lnTo>
                  <a:lnTo>
                    <a:pt x="751686" y="204092"/>
                  </a:lnTo>
                  <a:lnTo>
                    <a:pt x="734453" y="205896"/>
                  </a:lnTo>
                  <a:lnTo>
                    <a:pt x="718637" y="207723"/>
                  </a:lnTo>
                  <a:lnTo>
                    <a:pt x="704132" y="209801"/>
                  </a:lnTo>
                  <a:lnTo>
                    <a:pt x="690219" y="212029"/>
                  </a:lnTo>
                  <a:lnTo>
                    <a:pt x="675722" y="214072"/>
                  </a:lnTo>
                  <a:lnTo>
                    <a:pt x="660039" y="215747"/>
                  </a:lnTo>
                  <a:lnTo>
                    <a:pt x="643416" y="217194"/>
                  </a:lnTo>
                  <a:lnTo>
                    <a:pt x="626638" y="218773"/>
                  </a:lnTo>
                  <a:lnTo>
                    <a:pt x="610191" y="220682"/>
                  </a:lnTo>
                  <a:lnTo>
                    <a:pt x="593741" y="222795"/>
                  </a:lnTo>
                  <a:lnTo>
                    <a:pt x="576346" y="224759"/>
                  </a:lnTo>
                  <a:lnTo>
                    <a:pt x="557532" y="226382"/>
                  </a:lnTo>
                  <a:lnTo>
                    <a:pt x="537304" y="227794"/>
                  </a:lnTo>
                  <a:lnTo>
                    <a:pt x="515882" y="229349"/>
                  </a:lnTo>
                  <a:lnTo>
                    <a:pt x="493542" y="231243"/>
                  </a:lnTo>
                  <a:lnTo>
                    <a:pt x="470692" y="233344"/>
                  </a:lnTo>
                  <a:lnTo>
                    <a:pt x="447834" y="235302"/>
                  </a:lnTo>
                  <a:lnTo>
                    <a:pt x="425237" y="236920"/>
                  </a:lnTo>
                  <a:lnTo>
                    <a:pt x="402812" y="238329"/>
                  </a:lnTo>
                  <a:lnTo>
                    <a:pt x="380223" y="239882"/>
                  </a:lnTo>
                  <a:lnTo>
                    <a:pt x="357285" y="241778"/>
                  </a:lnTo>
                  <a:lnTo>
                    <a:pt x="334133" y="244052"/>
                  </a:lnTo>
                  <a:lnTo>
                    <a:pt x="311122" y="246658"/>
                  </a:lnTo>
                  <a:lnTo>
                    <a:pt x="288453" y="249524"/>
                  </a:lnTo>
                  <a:lnTo>
                    <a:pt x="266162" y="252585"/>
                  </a:lnTo>
                  <a:lnTo>
                    <a:pt x="244201" y="255786"/>
                  </a:lnTo>
                  <a:lnTo>
                    <a:pt x="222510" y="259080"/>
                  </a:lnTo>
                  <a:lnTo>
                    <a:pt x="201351" y="262274"/>
                  </a:lnTo>
                  <a:lnTo>
                    <a:pt x="181282" y="265039"/>
                  </a:lnTo>
                  <a:lnTo>
                    <a:pt x="162525" y="267236"/>
                  </a:lnTo>
                  <a:lnTo>
                    <a:pt x="145150" y="269049"/>
                  </a:lnTo>
                  <a:lnTo>
                    <a:pt x="129238" y="270881"/>
                  </a:lnTo>
                  <a:lnTo>
                    <a:pt x="114676" y="272969"/>
                  </a:lnTo>
                  <a:lnTo>
                    <a:pt x="101065" y="275372"/>
                  </a:lnTo>
                  <a:lnTo>
                    <a:pt x="87836" y="278065"/>
                  </a:lnTo>
                  <a:lnTo>
                    <a:pt x="74640" y="280986"/>
                  </a:lnTo>
                  <a:lnTo>
                    <a:pt x="61550" y="283925"/>
                  </a:lnTo>
                  <a:lnTo>
                    <a:pt x="47474" y="286823"/>
                  </a:lnTo>
                  <a:lnTo>
                    <a:pt x="28931" y="289932"/>
                  </a:lnTo>
                  <a:lnTo>
                    <a:pt x="0" y="293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990300" y="479046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27" y="1999"/>
                  </a:lnTo>
                  <a:lnTo>
                    <a:pt x="62403" y="3695"/>
                  </a:lnTo>
                  <a:lnTo>
                    <a:pt x="50233" y="5545"/>
                  </a:lnTo>
                  <a:lnTo>
                    <a:pt x="31890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4297090" y="4453554"/>
            <a:ext cx="5579674" cy="769495"/>
            <a:chOff x="4297090" y="4453554"/>
            <a:chExt cx="5579674" cy="769495"/>
          </a:xfrm>
        </p:grpSpPr>
        <p:sp>
          <p:nvSpPr>
            <p:cNvPr id="134" name="Freeform 133"/>
            <p:cNvSpPr/>
            <p:nvPr/>
          </p:nvSpPr>
          <p:spPr>
            <a:xfrm>
              <a:off x="4297090" y="4620728"/>
              <a:ext cx="251222" cy="421503"/>
            </a:xfrm>
            <a:custGeom>
              <a:avLst/>
              <a:gdLst/>
              <a:ahLst/>
              <a:cxnLst/>
              <a:rect l="0" t="0" r="0" b="0"/>
              <a:pathLst>
                <a:path w="251222" h="421503">
                  <a:moveTo>
                    <a:pt x="198578" y="74981"/>
                  </a:moveTo>
                  <a:lnTo>
                    <a:pt x="195578" y="66247"/>
                  </a:lnTo>
                  <a:lnTo>
                    <a:pt x="192155" y="58541"/>
                  </a:lnTo>
                  <a:lnTo>
                    <a:pt x="187959" y="51139"/>
                  </a:lnTo>
                  <a:lnTo>
                    <a:pt x="183059" y="43877"/>
                  </a:lnTo>
                  <a:lnTo>
                    <a:pt x="177577" y="36699"/>
                  </a:lnTo>
                  <a:lnTo>
                    <a:pt x="171642" y="29578"/>
                  </a:lnTo>
                  <a:lnTo>
                    <a:pt x="165208" y="22661"/>
                  </a:lnTo>
                  <a:lnTo>
                    <a:pt x="158061" y="16242"/>
                  </a:lnTo>
                  <a:lnTo>
                    <a:pt x="150139" y="10454"/>
                  </a:lnTo>
                  <a:lnTo>
                    <a:pt x="141362" y="5584"/>
                  </a:lnTo>
                  <a:lnTo>
                    <a:pt x="131560" y="2144"/>
                  </a:lnTo>
                  <a:lnTo>
                    <a:pt x="120750" y="283"/>
                  </a:lnTo>
                  <a:lnTo>
                    <a:pt x="109406" y="0"/>
                  </a:lnTo>
                  <a:lnTo>
                    <a:pt x="98332" y="1322"/>
                  </a:lnTo>
                  <a:lnTo>
                    <a:pt x="87962" y="4099"/>
                  </a:lnTo>
                  <a:lnTo>
                    <a:pt x="78374" y="8064"/>
                  </a:lnTo>
                  <a:lnTo>
                    <a:pt x="69474" y="12933"/>
                  </a:lnTo>
                  <a:lnTo>
                    <a:pt x="61122" y="18467"/>
                  </a:lnTo>
                  <a:lnTo>
                    <a:pt x="53343" y="24639"/>
                  </a:lnTo>
                  <a:lnTo>
                    <a:pt x="46330" y="31612"/>
                  </a:lnTo>
                  <a:lnTo>
                    <a:pt x="40126" y="39415"/>
                  </a:lnTo>
                  <a:lnTo>
                    <a:pt x="34635" y="47943"/>
                  </a:lnTo>
                  <a:lnTo>
                    <a:pt x="29712" y="57046"/>
                  </a:lnTo>
                  <a:lnTo>
                    <a:pt x="25214" y="66578"/>
                  </a:lnTo>
                  <a:lnTo>
                    <a:pt x="21023" y="76420"/>
                  </a:lnTo>
                  <a:lnTo>
                    <a:pt x="17048" y="86480"/>
                  </a:lnTo>
                  <a:lnTo>
                    <a:pt x="13227" y="96696"/>
                  </a:lnTo>
                  <a:lnTo>
                    <a:pt x="9677" y="107182"/>
                  </a:lnTo>
                  <a:lnTo>
                    <a:pt x="6672" y="118214"/>
                  </a:lnTo>
                  <a:lnTo>
                    <a:pt x="4319" y="129913"/>
                  </a:lnTo>
                  <a:lnTo>
                    <a:pt x="2571" y="142720"/>
                  </a:lnTo>
                  <a:lnTo>
                    <a:pt x="1315" y="157447"/>
                  </a:lnTo>
                  <a:lnTo>
                    <a:pt x="437" y="174357"/>
                  </a:lnTo>
                  <a:lnTo>
                    <a:pt x="0" y="193088"/>
                  </a:lnTo>
                  <a:lnTo>
                    <a:pt x="230" y="212950"/>
                  </a:lnTo>
                  <a:lnTo>
                    <a:pt x="1199" y="233405"/>
                  </a:lnTo>
                  <a:lnTo>
                    <a:pt x="2833" y="253662"/>
                  </a:lnTo>
                  <a:lnTo>
                    <a:pt x="5000" y="272643"/>
                  </a:lnTo>
                  <a:lnTo>
                    <a:pt x="7569" y="289880"/>
                  </a:lnTo>
                  <a:lnTo>
                    <a:pt x="10430" y="305435"/>
                  </a:lnTo>
                  <a:lnTo>
                    <a:pt x="13495" y="319592"/>
                  </a:lnTo>
                  <a:lnTo>
                    <a:pt x="16707" y="332682"/>
                  </a:lnTo>
                  <a:lnTo>
                    <a:pt x="20186" y="345156"/>
                  </a:lnTo>
                  <a:lnTo>
                    <a:pt x="24207" y="357548"/>
                  </a:lnTo>
                  <a:lnTo>
                    <a:pt x="28882" y="370143"/>
                  </a:lnTo>
                  <a:lnTo>
                    <a:pt x="34328" y="382538"/>
                  </a:lnTo>
                  <a:lnTo>
                    <a:pt x="40742" y="393795"/>
                  </a:lnTo>
                  <a:lnTo>
                    <a:pt x="48133" y="403464"/>
                  </a:lnTo>
                  <a:lnTo>
                    <a:pt x="56368" y="411258"/>
                  </a:lnTo>
                  <a:lnTo>
                    <a:pt x="65266" y="416819"/>
                  </a:lnTo>
                  <a:lnTo>
                    <a:pt x="74657" y="420179"/>
                  </a:lnTo>
                  <a:lnTo>
                    <a:pt x="84403" y="421502"/>
                  </a:lnTo>
                  <a:lnTo>
                    <a:pt x="94396" y="420893"/>
                  </a:lnTo>
                  <a:lnTo>
                    <a:pt x="104563" y="418598"/>
                  </a:lnTo>
                  <a:lnTo>
                    <a:pt x="114847" y="414790"/>
                  </a:lnTo>
                  <a:lnTo>
                    <a:pt x="125211" y="409494"/>
                  </a:lnTo>
                  <a:lnTo>
                    <a:pt x="135630" y="402860"/>
                  </a:lnTo>
                  <a:lnTo>
                    <a:pt x="146084" y="395137"/>
                  </a:lnTo>
                  <a:lnTo>
                    <a:pt x="156564" y="386582"/>
                  </a:lnTo>
                  <a:lnTo>
                    <a:pt x="167054" y="377426"/>
                  </a:lnTo>
                  <a:lnTo>
                    <a:pt x="177388" y="368008"/>
                  </a:lnTo>
                  <a:lnTo>
                    <a:pt x="187253" y="358765"/>
                  </a:lnTo>
                  <a:lnTo>
                    <a:pt x="196519" y="349916"/>
                  </a:lnTo>
                  <a:lnTo>
                    <a:pt x="205215" y="341331"/>
                  </a:lnTo>
                  <a:lnTo>
                    <a:pt x="213443" y="332646"/>
                  </a:lnTo>
                  <a:lnTo>
                    <a:pt x="221303" y="323665"/>
                  </a:lnTo>
                  <a:lnTo>
                    <a:pt x="228591" y="314802"/>
                  </a:lnTo>
                  <a:lnTo>
                    <a:pt x="235510" y="306123"/>
                  </a:lnTo>
                  <a:lnTo>
                    <a:pt x="242668" y="296864"/>
                  </a:lnTo>
                  <a:lnTo>
                    <a:pt x="251221" y="285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588007" y="4726818"/>
              <a:ext cx="212988" cy="289214"/>
            </a:xfrm>
            <a:custGeom>
              <a:avLst/>
              <a:gdLst/>
              <a:ahLst/>
              <a:cxnLst/>
              <a:rect l="0" t="0" r="0" b="0"/>
              <a:pathLst>
                <a:path w="212988" h="289214">
                  <a:moveTo>
                    <a:pt x="34003" y="158405"/>
                  </a:moveTo>
                  <a:lnTo>
                    <a:pt x="45671" y="155470"/>
                  </a:lnTo>
                  <a:lnTo>
                    <a:pt x="56159" y="152688"/>
                  </a:lnTo>
                  <a:lnTo>
                    <a:pt x="66457" y="149775"/>
                  </a:lnTo>
                  <a:lnTo>
                    <a:pt x="76585" y="146216"/>
                  </a:lnTo>
                  <a:lnTo>
                    <a:pt x="86281" y="141106"/>
                  </a:lnTo>
                  <a:lnTo>
                    <a:pt x="95408" y="134082"/>
                  </a:lnTo>
                  <a:lnTo>
                    <a:pt x="103665" y="125268"/>
                  </a:lnTo>
                  <a:lnTo>
                    <a:pt x="110530" y="114987"/>
                  </a:lnTo>
                  <a:lnTo>
                    <a:pt x="115843" y="103595"/>
                  </a:lnTo>
                  <a:lnTo>
                    <a:pt x="119595" y="91558"/>
                  </a:lnTo>
                  <a:lnTo>
                    <a:pt x="121756" y="79421"/>
                  </a:lnTo>
                  <a:lnTo>
                    <a:pt x="122465" y="67492"/>
                  </a:lnTo>
                  <a:lnTo>
                    <a:pt x="121825" y="56028"/>
                  </a:lnTo>
                  <a:lnTo>
                    <a:pt x="119809" y="45321"/>
                  </a:lnTo>
                  <a:lnTo>
                    <a:pt x="116525" y="35457"/>
                  </a:lnTo>
                  <a:lnTo>
                    <a:pt x="112034" y="26511"/>
                  </a:lnTo>
                  <a:lnTo>
                    <a:pt x="106271" y="18638"/>
                  </a:lnTo>
                  <a:lnTo>
                    <a:pt x="99320" y="11831"/>
                  </a:lnTo>
                  <a:lnTo>
                    <a:pt x="91382" y="6258"/>
                  </a:lnTo>
                  <a:lnTo>
                    <a:pt x="82684" y="2337"/>
                  </a:lnTo>
                  <a:lnTo>
                    <a:pt x="73431" y="158"/>
                  </a:lnTo>
                  <a:lnTo>
                    <a:pt x="63947" y="0"/>
                  </a:lnTo>
                  <a:lnTo>
                    <a:pt x="54661" y="2470"/>
                  </a:lnTo>
                  <a:lnTo>
                    <a:pt x="45793" y="7655"/>
                  </a:lnTo>
                  <a:lnTo>
                    <a:pt x="37535" y="15203"/>
                  </a:lnTo>
                  <a:lnTo>
                    <a:pt x="30133" y="24620"/>
                  </a:lnTo>
                  <a:lnTo>
                    <a:pt x="23636" y="35432"/>
                  </a:lnTo>
                  <a:lnTo>
                    <a:pt x="17933" y="47247"/>
                  </a:lnTo>
                  <a:lnTo>
                    <a:pt x="12860" y="59767"/>
                  </a:lnTo>
                  <a:lnTo>
                    <a:pt x="8267" y="72771"/>
                  </a:lnTo>
                  <a:lnTo>
                    <a:pt x="4350" y="85942"/>
                  </a:lnTo>
                  <a:lnTo>
                    <a:pt x="1623" y="98864"/>
                  </a:lnTo>
                  <a:lnTo>
                    <a:pt x="267" y="111340"/>
                  </a:lnTo>
                  <a:lnTo>
                    <a:pt x="0" y="123515"/>
                  </a:lnTo>
                  <a:lnTo>
                    <a:pt x="277" y="135765"/>
                  </a:lnTo>
                  <a:lnTo>
                    <a:pt x="725" y="148301"/>
                  </a:lnTo>
                  <a:lnTo>
                    <a:pt x="1328" y="161011"/>
                  </a:lnTo>
                  <a:lnTo>
                    <a:pt x="2331" y="173551"/>
                  </a:lnTo>
                  <a:lnTo>
                    <a:pt x="3855" y="185730"/>
                  </a:lnTo>
                  <a:lnTo>
                    <a:pt x="5878" y="197519"/>
                  </a:lnTo>
                  <a:lnTo>
                    <a:pt x="8315" y="208968"/>
                  </a:lnTo>
                  <a:lnTo>
                    <a:pt x="11068" y="220150"/>
                  </a:lnTo>
                  <a:lnTo>
                    <a:pt x="14053" y="231134"/>
                  </a:lnTo>
                  <a:lnTo>
                    <a:pt x="17203" y="241976"/>
                  </a:lnTo>
                  <a:lnTo>
                    <a:pt x="20477" y="252710"/>
                  </a:lnTo>
                  <a:lnTo>
                    <a:pt x="24167" y="263038"/>
                  </a:lnTo>
                  <a:lnTo>
                    <a:pt x="28862" y="272367"/>
                  </a:lnTo>
                  <a:lnTo>
                    <a:pt x="34799" y="280432"/>
                  </a:lnTo>
                  <a:lnTo>
                    <a:pt x="41736" y="286489"/>
                  </a:lnTo>
                  <a:lnTo>
                    <a:pt x="49157" y="289213"/>
                  </a:lnTo>
                  <a:lnTo>
                    <a:pt x="56698" y="288188"/>
                  </a:lnTo>
                  <a:lnTo>
                    <a:pt x="64031" y="283938"/>
                  </a:lnTo>
                  <a:lnTo>
                    <a:pt x="70794" y="277432"/>
                  </a:lnTo>
                  <a:lnTo>
                    <a:pt x="76856" y="269467"/>
                  </a:lnTo>
                  <a:lnTo>
                    <a:pt x="82264" y="260414"/>
                  </a:lnTo>
                  <a:lnTo>
                    <a:pt x="87137" y="250303"/>
                  </a:lnTo>
                  <a:lnTo>
                    <a:pt x="91605" y="239220"/>
                  </a:lnTo>
                  <a:lnTo>
                    <a:pt x="95778" y="227493"/>
                  </a:lnTo>
                  <a:lnTo>
                    <a:pt x="99741" y="215615"/>
                  </a:lnTo>
                  <a:lnTo>
                    <a:pt x="103554" y="203876"/>
                  </a:lnTo>
                  <a:lnTo>
                    <a:pt x="107100" y="192212"/>
                  </a:lnTo>
                  <a:lnTo>
                    <a:pt x="110101" y="180314"/>
                  </a:lnTo>
                  <a:lnTo>
                    <a:pt x="112461" y="168108"/>
                  </a:lnTo>
                  <a:lnTo>
                    <a:pt x="114521" y="158969"/>
                  </a:lnTo>
                  <a:lnTo>
                    <a:pt x="116689" y="156797"/>
                  </a:lnTo>
                  <a:lnTo>
                    <a:pt x="118935" y="159748"/>
                  </a:lnTo>
                  <a:lnTo>
                    <a:pt x="121342" y="165759"/>
                  </a:lnTo>
                  <a:lnTo>
                    <a:pt x="123970" y="173555"/>
                  </a:lnTo>
                  <a:lnTo>
                    <a:pt x="126818" y="182399"/>
                  </a:lnTo>
                  <a:lnTo>
                    <a:pt x="130017" y="191706"/>
                  </a:lnTo>
                  <a:lnTo>
                    <a:pt x="133835" y="200921"/>
                  </a:lnTo>
                  <a:lnTo>
                    <a:pt x="138365" y="209752"/>
                  </a:lnTo>
                  <a:lnTo>
                    <a:pt x="143710" y="217488"/>
                  </a:lnTo>
                  <a:lnTo>
                    <a:pt x="150053" y="222947"/>
                  </a:lnTo>
                  <a:lnTo>
                    <a:pt x="157392" y="225685"/>
                  </a:lnTo>
                  <a:lnTo>
                    <a:pt x="165422" y="225742"/>
                  </a:lnTo>
                  <a:lnTo>
                    <a:pt x="173650" y="223281"/>
                  </a:lnTo>
                  <a:lnTo>
                    <a:pt x="181765" y="218677"/>
                  </a:lnTo>
                  <a:lnTo>
                    <a:pt x="189356" y="212851"/>
                  </a:lnTo>
                  <a:lnTo>
                    <a:pt x="196576" y="206584"/>
                  </a:lnTo>
                  <a:lnTo>
                    <a:pt x="204053" y="199333"/>
                  </a:lnTo>
                  <a:lnTo>
                    <a:pt x="212987" y="189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06910" y="4506197"/>
              <a:ext cx="175160" cy="446649"/>
            </a:xfrm>
            <a:custGeom>
              <a:avLst/>
              <a:gdLst/>
              <a:ahLst/>
              <a:cxnLst/>
              <a:rect l="0" t="0" r="0" b="0"/>
              <a:pathLst>
                <a:path w="175160" h="446649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64"/>
                  </a:lnTo>
                  <a:lnTo>
                    <a:pt x="507" y="43049"/>
                  </a:lnTo>
                  <a:lnTo>
                    <a:pt x="1326" y="58474"/>
                  </a:lnTo>
                  <a:lnTo>
                    <a:pt x="2142" y="76091"/>
                  </a:lnTo>
                  <a:lnTo>
                    <a:pt x="2826" y="95085"/>
                  </a:lnTo>
                  <a:lnTo>
                    <a:pt x="3352" y="114121"/>
                  </a:lnTo>
                  <a:lnTo>
                    <a:pt x="3743" y="132431"/>
                  </a:lnTo>
                  <a:lnTo>
                    <a:pt x="4190" y="149803"/>
                  </a:lnTo>
                  <a:lnTo>
                    <a:pt x="5030" y="166309"/>
                  </a:lnTo>
                  <a:lnTo>
                    <a:pt x="6411" y="182123"/>
                  </a:lnTo>
                  <a:lnTo>
                    <a:pt x="8154" y="197744"/>
                  </a:lnTo>
                  <a:lnTo>
                    <a:pt x="9863" y="213934"/>
                  </a:lnTo>
                  <a:lnTo>
                    <a:pt x="11307" y="231063"/>
                  </a:lnTo>
                  <a:lnTo>
                    <a:pt x="12428" y="249149"/>
                  </a:lnTo>
                  <a:lnTo>
                    <a:pt x="13255" y="268049"/>
                  </a:lnTo>
                  <a:lnTo>
                    <a:pt x="13845" y="287570"/>
                  </a:lnTo>
                  <a:lnTo>
                    <a:pt x="14258" y="307220"/>
                  </a:lnTo>
                  <a:lnTo>
                    <a:pt x="14544" y="326252"/>
                  </a:lnTo>
                  <a:lnTo>
                    <a:pt x="14734" y="344273"/>
                  </a:lnTo>
                  <a:lnTo>
                    <a:pt x="14677" y="360093"/>
                  </a:lnTo>
                  <a:lnTo>
                    <a:pt x="13546" y="370303"/>
                  </a:lnTo>
                  <a:lnTo>
                    <a:pt x="11286" y="372721"/>
                  </a:lnTo>
                  <a:lnTo>
                    <a:pt x="9227" y="368827"/>
                  </a:lnTo>
                  <a:lnTo>
                    <a:pt x="7891" y="360819"/>
                  </a:lnTo>
                  <a:lnTo>
                    <a:pt x="7509" y="350730"/>
                  </a:lnTo>
                  <a:lnTo>
                    <a:pt x="8075" y="339812"/>
                  </a:lnTo>
                  <a:lnTo>
                    <a:pt x="9613" y="328669"/>
                  </a:lnTo>
                  <a:lnTo>
                    <a:pt x="12251" y="317553"/>
                  </a:lnTo>
                  <a:lnTo>
                    <a:pt x="15961" y="306553"/>
                  </a:lnTo>
                  <a:lnTo>
                    <a:pt x="20741" y="296007"/>
                  </a:lnTo>
                  <a:lnTo>
                    <a:pt x="26700" y="286511"/>
                  </a:lnTo>
                  <a:lnTo>
                    <a:pt x="33787" y="278307"/>
                  </a:lnTo>
                  <a:lnTo>
                    <a:pt x="41987" y="271473"/>
                  </a:lnTo>
                  <a:lnTo>
                    <a:pt x="51394" y="266096"/>
                  </a:lnTo>
                  <a:lnTo>
                    <a:pt x="61940" y="262082"/>
                  </a:lnTo>
                  <a:lnTo>
                    <a:pt x="73276" y="259520"/>
                  </a:lnTo>
                  <a:lnTo>
                    <a:pt x="84876" y="258766"/>
                  </a:lnTo>
                  <a:lnTo>
                    <a:pt x="96413" y="259854"/>
                  </a:lnTo>
                  <a:lnTo>
                    <a:pt x="107598" y="262702"/>
                  </a:lnTo>
                  <a:lnTo>
                    <a:pt x="118109" y="267279"/>
                  </a:lnTo>
                  <a:lnTo>
                    <a:pt x="127839" y="273394"/>
                  </a:lnTo>
                  <a:lnTo>
                    <a:pt x="136695" y="280754"/>
                  </a:lnTo>
                  <a:lnTo>
                    <a:pt x="144505" y="289056"/>
                  </a:lnTo>
                  <a:lnTo>
                    <a:pt x="151280" y="298048"/>
                  </a:lnTo>
                  <a:lnTo>
                    <a:pt x="157170" y="307695"/>
                  </a:lnTo>
                  <a:lnTo>
                    <a:pt x="162370" y="318154"/>
                  </a:lnTo>
                  <a:lnTo>
                    <a:pt x="167047" y="329447"/>
                  </a:lnTo>
                  <a:lnTo>
                    <a:pt x="171021" y="341302"/>
                  </a:lnTo>
                  <a:lnTo>
                    <a:pt x="173786" y="353259"/>
                  </a:lnTo>
                  <a:lnTo>
                    <a:pt x="175159" y="365043"/>
                  </a:lnTo>
                  <a:lnTo>
                    <a:pt x="175097" y="376566"/>
                  </a:lnTo>
                  <a:lnTo>
                    <a:pt x="173535" y="387836"/>
                  </a:lnTo>
                  <a:lnTo>
                    <a:pt x="170589" y="398890"/>
                  </a:lnTo>
                  <a:lnTo>
                    <a:pt x="166340" y="409449"/>
                  </a:lnTo>
                  <a:lnTo>
                    <a:pt x="160746" y="418941"/>
                  </a:lnTo>
                  <a:lnTo>
                    <a:pt x="153908" y="427136"/>
                  </a:lnTo>
                  <a:lnTo>
                    <a:pt x="145877" y="433961"/>
                  </a:lnTo>
                  <a:lnTo>
                    <a:pt x="136585" y="439330"/>
                  </a:lnTo>
                  <a:lnTo>
                    <a:pt x="126115" y="443339"/>
                  </a:lnTo>
                  <a:lnTo>
                    <a:pt x="114831" y="445897"/>
                  </a:lnTo>
                  <a:lnTo>
                    <a:pt x="103265" y="446648"/>
                  </a:lnTo>
                  <a:lnTo>
                    <a:pt x="91756" y="445567"/>
                  </a:lnTo>
                  <a:lnTo>
                    <a:pt x="80691" y="443019"/>
                  </a:lnTo>
                  <a:lnTo>
                    <a:pt x="69405" y="439236"/>
                  </a:lnTo>
                  <a:lnTo>
                    <a:pt x="55793" y="432765"/>
                  </a:lnTo>
                  <a:lnTo>
                    <a:pt x="36199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011689" y="4453554"/>
              <a:ext cx="220975" cy="500677"/>
            </a:xfrm>
            <a:custGeom>
              <a:avLst/>
              <a:gdLst/>
              <a:ahLst/>
              <a:cxnLst/>
              <a:rect l="0" t="0" r="0" b="0"/>
              <a:pathLst>
                <a:path w="220975" h="500677">
                  <a:moveTo>
                    <a:pt x="10404" y="0"/>
                  </a:moveTo>
                  <a:lnTo>
                    <a:pt x="7537" y="11802"/>
                  </a:lnTo>
                  <a:lnTo>
                    <a:pt x="5395" y="23571"/>
                  </a:lnTo>
                  <a:lnTo>
                    <a:pt x="3792" y="36462"/>
                  </a:lnTo>
                  <a:lnTo>
                    <a:pt x="2612" y="50310"/>
                  </a:lnTo>
                  <a:lnTo>
                    <a:pt x="1763" y="64638"/>
                  </a:lnTo>
                  <a:lnTo>
                    <a:pt x="1166" y="79107"/>
                  </a:lnTo>
                  <a:lnTo>
                    <a:pt x="751" y="93557"/>
                  </a:lnTo>
                  <a:lnTo>
                    <a:pt x="467" y="107933"/>
                  </a:lnTo>
                  <a:lnTo>
                    <a:pt x="274" y="122227"/>
                  </a:lnTo>
                  <a:lnTo>
                    <a:pt x="143" y="136452"/>
                  </a:lnTo>
                  <a:lnTo>
                    <a:pt x="55" y="150622"/>
                  </a:lnTo>
                  <a:lnTo>
                    <a:pt x="0" y="164752"/>
                  </a:lnTo>
                  <a:lnTo>
                    <a:pt x="133" y="178853"/>
                  </a:lnTo>
                  <a:lnTo>
                    <a:pt x="755" y="192934"/>
                  </a:lnTo>
                  <a:lnTo>
                    <a:pt x="1985" y="207001"/>
                  </a:lnTo>
                  <a:lnTo>
                    <a:pt x="3626" y="221058"/>
                  </a:lnTo>
                  <a:lnTo>
                    <a:pt x="5267" y="235110"/>
                  </a:lnTo>
                  <a:lnTo>
                    <a:pt x="6664" y="249166"/>
                  </a:lnTo>
                  <a:lnTo>
                    <a:pt x="7753" y="263555"/>
                  </a:lnTo>
                  <a:lnTo>
                    <a:pt x="8559" y="278894"/>
                  </a:lnTo>
                  <a:lnTo>
                    <a:pt x="9135" y="295437"/>
                  </a:lnTo>
                  <a:lnTo>
                    <a:pt x="9539" y="312955"/>
                  </a:lnTo>
                  <a:lnTo>
                    <a:pt x="9818" y="330939"/>
                  </a:lnTo>
                  <a:lnTo>
                    <a:pt x="10009" y="349031"/>
                  </a:lnTo>
                  <a:lnTo>
                    <a:pt x="10138" y="366908"/>
                  </a:lnTo>
                  <a:lnTo>
                    <a:pt x="10226" y="384211"/>
                  </a:lnTo>
                  <a:lnTo>
                    <a:pt x="10289" y="400776"/>
                  </a:lnTo>
                  <a:lnTo>
                    <a:pt x="10527" y="415479"/>
                  </a:lnTo>
                  <a:lnTo>
                    <a:pt x="12124" y="425323"/>
                  </a:lnTo>
                  <a:lnTo>
                    <a:pt x="15771" y="428995"/>
                  </a:lnTo>
                  <a:lnTo>
                    <a:pt x="20403" y="428400"/>
                  </a:lnTo>
                  <a:lnTo>
                    <a:pt x="25768" y="425419"/>
                  </a:lnTo>
                  <a:lnTo>
                    <a:pt x="32060" y="421408"/>
                  </a:lnTo>
                  <a:lnTo>
                    <a:pt x="39333" y="417110"/>
                  </a:lnTo>
                  <a:lnTo>
                    <a:pt x="47636" y="413010"/>
                  </a:lnTo>
                  <a:lnTo>
                    <a:pt x="57101" y="409523"/>
                  </a:lnTo>
                  <a:lnTo>
                    <a:pt x="67680" y="406787"/>
                  </a:lnTo>
                  <a:lnTo>
                    <a:pt x="79035" y="404585"/>
                  </a:lnTo>
                  <a:lnTo>
                    <a:pt x="90647" y="402479"/>
                  </a:lnTo>
                  <a:lnTo>
                    <a:pt x="102196" y="400198"/>
                  </a:lnTo>
                  <a:lnTo>
                    <a:pt x="113558" y="397492"/>
                  </a:lnTo>
                  <a:lnTo>
                    <a:pt x="124720" y="394063"/>
                  </a:lnTo>
                  <a:lnTo>
                    <a:pt x="135706" y="389824"/>
                  </a:lnTo>
                  <a:lnTo>
                    <a:pt x="146388" y="384858"/>
                  </a:lnTo>
                  <a:lnTo>
                    <a:pt x="156495" y="379307"/>
                  </a:lnTo>
                  <a:lnTo>
                    <a:pt x="165927" y="373311"/>
                  </a:lnTo>
                  <a:lnTo>
                    <a:pt x="174736" y="366829"/>
                  </a:lnTo>
                  <a:lnTo>
                    <a:pt x="183041" y="359647"/>
                  </a:lnTo>
                  <a:lnTo>
                    <a:pt x="190948" y="351704"/>
                  </a:lnTo>
                  <a:lnTo>
                    <a:pt x="198072" y="343083"/>
                  </a:lnTo>
                  <a:lnTo>
                    <a:pt x="203572" y="333917"/>
                  </a:lnTo>
                  <a:lnTo>
                    <a:pt x="207118" y="324342"/>
                  </a:lnTo>
                  <a:lnTo>
                    <a:pt x="208683" y="314472"/>
                  </a:lnTo>
                  <a:lnTo>
                    <a:pt x="208297" y="304394"/>
                  </a:lnTo>
                  <a:lnTo>
                    <a:pt x="206174" y="294176"/>
                  </a:lnTo>
                  <a:lnTo>
                    <a:pt x="202326" y="284026"/>
                  </a:lnTo>
                  <a:lnTo>
                    <a:pt x="196478" y="274285"/>
                  </a:lnTo>
                  <a:lnTo>
                    <a:pt x="188663" y="265116"/>
                  </a:lnTo>
                  <a:lnTo>
                    <a:pt x="179334" y="256994"/>
                  </a:lnTo>
                  <a:lnTo>
                    <a:pt x="169164" y="250750"/>
                  </a:lnTo>
                  <a:lnTo>
                    <a:pt x="158622" y="246674"/>
                  </a:lnTo>
                  <a:lnTo>
                    <a:pt x="147953" y="244904"/>
                  </a:lnTo>
                  <a:lnTo>
                    <a:pt x="137264" y="245679"/>
                  </a:lnTo>
                  <a:lnTo>
                    <a:pt x="126600" y="248868"/>
                  </a:lnTo>
                  <a:lnTo>
                    <a:pt x="116134" y="254074"/>
                  </a:lnTo>
                  <a:lnTo>
                    <a:pt x="106173" y="260840"/>
                  </a:lnTo>
                  <a:lnTo>
                    <a:pt x="96849" y="268762"/>
                  </a:lnTo>
                  <a:lnTo>
                    <a:pt x="88450" y="277841"/>
                  </a:lnTo>
                  <a:lnTo>
                    <a:pt x="81486" y="288442"/>
                  </a:lnTo>
                  <a:lnTo>
                    <a:pt x="76101" y="300644"/>
                  </a:lnTo>
                  <a:lnTo>
                    <a:pt x="72128" y="314093"/>
                  </a:lnTo>
                  <a:lnTo>
                    <a:pt x="69289" y="328191"/>
                  </a:lnTo>
                  <a:lnTo>
                    <a:pt x="67300" y="342526"/>
                  </a:lnTo>
                  <a:lnTo>
                    <a:pt x="65928" y="356897"/>
                  </a:lnTo>
                  <a:lnTo>
                    <a:pt x="64990" y="371226"/>
                  </a:lnTo>
                  <a:lnTo>
                    <a:pt x="64358" y="385487"/>
                  </a:lnTo>
                  <a:lnTo>
                    <a:pt x="64100" y="399520"/>
                  </a:lnTo>
                  <a:lnTo>
                    <a:pt x="64459" y="413030"/>
                  </a:lnTo>
                  <a:lnTo>
                    <a:pt x="65522" y="425895"/>
                  </a:lnTo>
                  <a:lnTo>
                    <a:pt x="67390" y="437992"/>
                  </a:lnTo>
                  <a:lnTo>
                    <a:pt x="70248" y="449126"/>
                  </a:lnTo>
                  <a:lnTo>
                    <a:pt x="74104" y="459277"/>
                  </a:lnTo>
                  <a:lnTo>
                    <a:pt x="78981" y="468416"/>
                  </a:lnTo>
                  <a:lnTo>
                    <a:pt x="85005" y="476417"/>
                  </a:lnTo>
                  <a:lnTo>
                    <a:pt x="92135" y="483316"/>
                  </a:lnTo>
                  <a:lnTo>
                    <a:pt x="100364" y="489119"/>
                  </a:lnTo>
                  <a:lnTo>
                    <a:pt x="109789" y="493728"/>
                  </a:lnTo>
                  <a:lnTo>
                    <a:pt x="120353" y="497195"/>
                  </a:lnTo>
                  <a:lnTo>
                    <a:pt x="131870" y="499542"/>
                  </a:lnTo>
                  <a:lnTo>
                    <a:pt x="144124" y="500676"/>
                  </a:lnTo>
                  <a:lnTo>
                    <a:pt x="156909" y="500667"/>
                  </a:lnTo>
                  <a:lnTo>
                    <a:pt x="169652" y="499858"/>
                  </a:lnTo>
                  <a:lnTo>
                    <a:pt x="182779" y="498705"/>
                  </a:lnTo>
                  <a:lnTo>
                    <a:pt x="198557" y="497108"/>
                  </a:lnTo>
                  <a:lnTo>
                    <a:pt x="22097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432704" y="4453554"/>
              <a:ext cx="1" cy="515897"/>
            </a:xfrm>
            <a:custGeom>
              <a:avLst/>
              <a:gdLst/>
              <a:ahLst/>
              <a:cxnLst/>
              <a:rect l="0" t="0" r="0" b="0"/>
              <a:pathLst>
                <a:path w="1" h="51589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91"/>
                  </a:lnTo>
                  <a:lnTo>
                    <a:pt x="0" y="62497"/>
                  </a:lnTo>
                  <a:lnTo>
                    <a:pt x="0" y="81936"/>
                  </a:lnTo>
                  <a:lnTo>
                    <a:pt x="0" y="103410"/>
                  </a:lnTo>
                  <a:lnTo>
                    <a:pt x="0" y="125984"/>
                  </a:lnTo>
                  <a:lnTo>
                    <a:pt x="0" y="148047"/>
                  </a:lnTo>
                  <a:lnTo>
                    <a:pt x="0" y="168726"/>
                  </a:lnTo>
                  <a:lnTo>
                    <a:pt x="0" y="187858"/>
                  </a:lnTo>
                  <a:lnTo>
                    <a:pt x="0" y="205628"/>
                  </a:lnTo>
                  <a:lnTo>
                    <a:pt x="0" y="222321"/>
                  </a:lnTo>
                  <a:lnTo>
                    <a:pt x="0" y="238211"/>
                  </a:lnTo>
                  <a:lnTo>
                    <a:pt x="0" y="253524"/>
                  </a:lnTo>
                  <a:lnTo>
                    <a:pt x="0" y="268433"/>
                  </a:lnTo>
                  <a:lnTo>
                    <a:pt x="0" y="283061"/>
                  </a:lnTo>
                  <a:lnTo>
                    <a:pt x="0" y="297497"/>
                  </a:lnTo>
                  <a:lnTo>
                    <a:pt x="0" y="311816"/>
                  </a:lnTo>
                  <a:lnTo>
                    <a:pt x="0" y="326553"/>
                  </a:lnTo>
                  <a:lnTo>
                    <a:pt x="0" y="342656"/>
                  </a:lnTo>
                  <a:lnTo>
                    <a:pt x="0" y="360521"/>
                  </a:lnTo>
                  <a:lnTo>
                    <a:pt x="0" y="379571"/>
                  </a:lnTo>
                  <a:lnTo>
                    <a:pt x="0" y="398589"/>
                  </a:lnTo>
                  <a:lnTo>
                    <a:pt x="0" y="416855"/>
                  </a:lnTo>
                  <a:lnTo>
                    <a:pt x="0" y="434158"/>
                  </a:lnTo>
                  <a:lnTo>
                    <a:pt x="0" y="452559"/>
                  </a:lnTo>
                  <a:lnTo>
                    <a:pt x="0" y="47701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59046" y="4822052"/>
              <a:ext cx="10530" cy="168456"/>
            </a:xfrm>
            <a:custGeom>
              <a:avLst/>
              <a:gdLst/>
              <a:ahLst/>
              <a:cxnLst/>
              <a:rect l="0" t="0" r="0" b="0"/>
              <a:pathLst>
                <a:path w="10530" h="168456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5" y="59283"/>
                  </a:lnTo>
                  <a:lnTo>
                    <a:pt x="6768" y="72339"/>
                  </a:lnTo>
                  <a:lnTo>
                    <a:pt x="7866" y="85691"/>
                  </a:lnTo>
                  <a:lnTo>
                    <a:pt x="8677" y="99256"/>
                  </a:lnTo>
                  <a:lnTo>
                    <a:pt x="9256" y="112953"/>
                  </a:lnTo>
                  <a:lnTo>
                    <a:pt x="9663" y="126129"/>
                  </a:lnTo>
                  <a:lnTo>
                    <a:pt x="9987" y="138857"/>
                  </a:lnTo>
                  <a:lnTo>
                    <a:pt x="10260" y="152253"/>
                  </a:lnTo>
                  <a:lnTo>
                    <a:pt x="10529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80103" y="4653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643274" y="4771208"/>
              <a:ext cx="272015" cy="209588"/>
            </a:xfrm>
            <a:custGeom>
              <a:avLst/>
              <a:gdLst/>
              <a:ahLst/>
              <a:cxnLst/>
              <a:rect l="0" t="0" r="0" b="0"/>
              <a:pathLst>
                <a:path w="272015" h="209588">
                  <a:moveTo>
                    <a:pt x="0" y="92957"/>
                  </a:moveTo>
                  <a:lnTo>
                    <a:pt x="5" y="101631"/>
                  </a:lnTo>
                  <a:lnTo>
                    <a:pt x="178" y="113979"/>
                  </a:lnTo>
                  <a:lnTo>
                    <a:pt x="826" y="128157"/>
                  </a:lnTo>
                  <a:lnTo>
                    <a:pt x="2070" y="143383"/>
                  </a:lnTo>
                  <a:lnTo>
                    <a:pt x="3539" y="157948"/>
                  </a:lnTo>
                  <a:lnTo>
                    <a:pt x="4133" y="167807"/>
                  </a:lnTo>
                  <a:lnTo>
                    <a:pt x="3526" y="170305"/>
                  </a:lnTo>
                  <a:lnTo>
                    <a:pt x="2646" y="166565"/>
                  </a:lnTo>
                  <a:lnTo>
                    <a:pt x="1887" y="158514"/>
                  </a:lnTo>
                  <a:lnTo>
                    <a:pt x="1313" y="147871"/>
                  </a:lnTo>
                  <a:lnTo>
                    <a:pt x="906" y="135763"/>
                  </a:lnTo>
                  <a:lnTo>
                    <a:pt x="791" y="122837"/>
                  </a:lnTo>
                  <a:lnTo>
                    <a:pt x="1241" y="109454"/>
                  </a:lnTo>
                  <a:lnTo>
                    <a:pt x="2363" y="95818"/>
                  </a:lnTo>
                  <a:lnTo>
                    <a:pt x="4270" y="82365"/>
                  </a:lnTo>
                  <a:lnTo>
                    <a:pt x="7153" y="69774"/>
                  </a:lnTo>
                  <a:lnTo>
                    <a:pt x="11025" y="58355"/>
                  </a:lnTo>
                  <a:lnTo>
                    <a:pt x="15914" y="48720"/>
                  </a:lnTo>
                  <a:lnTo>
                    <a:pt x="21944" y="41908"/>
                  </a:lnTo>
                  <a:lnTo>
                    <a:pt x="29071" y="38225"/>
                  </a:lnTo>
                  <a:lnTo>
                    <a:pt x="36957" y="37515"/>
                  </a:lnTo>
                  <a:lnTo>
                    <a:pt x="45088" y="39531"/>
                  </a:lnTo>
                  <a:lnTo>
                    <a:pt x="53141" y="43846"/>
                  </a:lnTo>
                  <a:lnTo>
                    <a:pt x="60835" y="49957"/>
                  </a:lnTo>
                  <a:lnTo>
                    <a:pt x="67849" y="57405"/>
                  </a:lnTo>
                  <a:lnTo>
                    <a:pt x="74082" y="65821"/>
                  </a:lnTo>
                  <a:lnTo>
                    <a:pt x="79606" y="75247"/>
                  </a:lnTo>
                  <a:lnTo>
                    <a:pt x="84559" y="86092"/>
                  </a:lnTo>
                  <a:lnTo>
                    <a:pt x="89075" y="98464"/>
                  </a:lnTo>
                  <a:lnTo>
                    <a:pt x="93111" y="112198"/>
                  </a:lnTo>
                  <a:lnTo>
                    <a:pt x="96450" y="127020"/>
                  </a:lnTo>
                  <a:lnTo>
                    <a:pt x="99035" y="142624"/>
                  </a:lnTo>
                  <a:lnTo>
                    <a:pt x="101134" y="157438"/>
                  </a:lnTo>
                  <a:lnTo>
                    <a:pt x="103972" y="167646"/>
                  </a:lnTo>
                  <a:lnTo>
                    <a:pt x="108051" y="170922"/>
                  </a:lnTo>
                  <a:lnTo>
                    <a:pt x="112137" y="168523"/>
                  </a:lnTo>
                  <a:lnTo>
                    <a:pt x="116102" y="162521"/>
                  </a:lnTo>
                  <a:lnTo>
                    <a:pt x="120349" y="154853"/>
                  </a:lnTo>
                  <a:lnTo>
                    <a:pt x="125116" y="146675"/>
                  </a:lnTo>
                  <a:lnTo>
                    <a:pt x="130590" y="138677"/>
                  </a:lnTo>
                  <a:lnTo>
                    <a:pt x="137006" y="131350"/>
                  </a:lnTo>
                  <a:lnTo>
                    <a:pt x="144395" y="124852"/>
                  </a:lnTo>
                  <a:lnTo>
                    <a:pt x="152794" y="119124"/>
                  </a:lnTo>
                  <a:lnTo>
                    <a:pt x="162333" y="114022"/>
                  </a:lnTo>
                  <a:lnTo>
                    <a:pt x="172967" y="109394"/>
                  </a:lnTo>
                  <a:lnTo>
                    <a:pt x="184361" y="105112"/>
                  </a:lnTo>
                  <a:lnTo>
                    <a:pt x="196000" y="101074"/>
                  </a:lnTo>
                  <a:lnTo>
                    <a:pt x="207561" y="97201"/>
                  </a:lnTo>
                  <a:lnTo>
                    <a:pt x="218764" y="93275"/>
                  </a:lnTo>
                  <a:lnTo>
                    <a:pt x="229287" y="88954"/>
                  </a:lnTo>
                  <a:lnTo>
                    <a:pt x="239025" y="84072"/>
                  </a:lnTo>
                  <a:lnTo>
                    <a:pt x="247886" y="78318"/>
                  </a:lnTo>
                  <a:lnTo>
                    <a:pt x="255699" y="71166"/>
                  </a:lnTo>
                  <a:lnTo>
                    <a:pt x="262463" y="62470"/>
                  </a:lnTo>
                  <a:lnTo>
                    <a:pt x="267836" y="52715"/>
                  </a:lnTo>
                  <a:lnTo>
                    <a:pt x="271092" y="42790"/>
                  </a:lnTo>
                  <a:lnTo>
                    <a:pt x="272014" y="33236"/>
                  </a:lnTo>
                  <a:lnTo>
                    <a:pt x="270685" y="24384"/>
                  </a:lnTo>
                  <a:lnTo>
                    <a:pt x="267210" y="16518"/>
                  </a:lnTo>
                  <a:lnTo>
                    <a:pt x="261872" y="9691"/>
                  </a:lnTo>
                  <a:lnTo>
                    <a:pt x="255054" y="4261"/>
                  </a:lnTo>
                  <a:lnTo>
                    <a:pt x="247123" y="961"/>
                  </a:lnTo>
                  <a:lnTo>
                    <a:pt x="238393" y="0"/>
                  </a:lnTo>
                  <a:lnTo>
                    <a:pt x="229263" y="1133"/>
                  </a:lnTo>
                  <a:lnTo>
                    <a:pt x="220216" y="3944"/>
                  </a:lnTo>
                  <a:lnTo>
                    <a:pt x="211508" y="8020"/>
                  </a:lnTo>
                  <a:lnTo>
                    <a:pt x="203356" y="13178"/>
                  </a:lnTo>
                  <a:lnTo>
                    <a:pt x="196027" y="19455"/>
                  </a:lnTo>
                  <a:lnTo>
                    <a:pt x="189578" y="26783"/>
                  </a:lnTo>
                  <a:lnTo>
                    <a:pt x="183907" y="34990"/>
                  </a:lnTo>
                  <a:lnTo>
                    <a:pt x="178855" y="43877"/>
                  </a:lnTo>
                  <a:lnTo>
                    <a:pt x="174273" y="53273"/>
                  </a:lnTo>
                  <a:lnTo>
                    <a:pt x="170193" y="63362"/>
                  </a:lnTo>
                  <a:lnTo>
                    <a:pt x="166824" y="74653"/>
                  </a:lnTo>
                  <a:lnTo>
                    <a:pt x="164228" y="87317"/>
                  </a:lnTo>
                  <a:lnTo>
                    <a:pt x="162484" y="100907"/>
                  </a:lnTo>
                  <a:lnTo>
                    <a:pt x="161762" y="114569"/>
                  </a:lnTo>
                  <a:lnTo>
                    <a:pt x="162061" y="127793"/>
                  </a:lnTo>
                  <a:lnTo>
                    <a:pt x="163399" y="140433"/>
                  </a:lnTo>
                  <a:lnTo>
                    <a:pt x="165891" y="152528"/>
                  </a:lnTo>
                  <a:lnTo>
                    <a:pt x="169498" y="164171"/>
                  </a:lnTo>
                  <a:lnTo>
                    <a:pt x="174207" y="175141"/>
                  </a:lnTo>
                  <a:lnTo>
                    <a:pt x="180117" y="184918"/>
                  </a:lnTo>
                  <a:lnTo>
                    <a:pt x="187167" y="193302"/>
                  </a:lnTo>
                  <a:lnTo>
                    <a:pt x="195172" y="200087"/>
                  </a:lnTo>
                  <a:lnTo>
                    <a:pt x="203914" y="204897"/>
                  </a:lnTo>
                  <a:lnTo>
                    <a:pt x="213192" y="207727"/>
                  </a:lnTo>
                  <a:lnTo>
                    <a:pt x="222586" y="209015"/>
                  </a:lnTo>
                  <a:lnTo>
                    <a:pt x="232487" y="209587"/>
                  </a:lnTo>
                  <a:lnTo>
                    <a:pt x="244881" y="209495"/>
                  </a:lnTo>
                  <a:lnTo>
                    <a:pt x="263213" y="208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90715" y="4737823"/>
              <a:ext cx="126343" cy="216155"/>
            </a:xfrm>
            <a:custGeom>
              <a:avLst/>
              <a:gdLst/>
              <a:ahLst/>
              <a:cxnLst/>
              <a:rect l="0" t="0" r="0" b="0"/>
              <a:pathLst>
                <a:path w="126343" h="216155">
                  <a:moveTo>
                    <a:pt x="126342" y="0"/>
                  </a:moveTo>
                  <a:lnTo>
                    <a:pt x="114741" y="135"/>
                  </a:lnTo>
                  <a:lnTo>
                    <a:pt x="104892" y="1415"/>
                  </a:lnTo>
                  <a:lnTo>
                    <a:pt x="95882" y="4009"/>
                  </a:lnTo>
                  <a:lnTo>
                    <a:pt x="87268" y="7728"/>
                  </a:lnTo>
                  <a:lnTo>
                    <a:pt x="78592" y="12361"/>
                  </a:lnTo>
                  <a:lnTo>
                    <a:pt x="69621" y="17698"/>
                  </a:lnTo>
                  <a:lnTo>
                    <a:pt x="60463" y="23718"/>
                  </a:lnTo>
                  <a:lnTo>
                    <a:pt x="51464" y="30581"/>
                  </a:lnTo>
                  <a:lnTo>
                    <a:pt x="42822" y="38305"/>
                  </a:lnTo>
                  <a:lnTo>
                    <a:pt x="34731" y="46778"/>
                  </a:lnTo>
                  <a:lnTo>
                    <a:pt x="27449" y="55844"/>
                  </a:lnTo>
                  <a:lnTo>
                    <a:pt x="21056" y="65341"/>
                  </a:lnTo>
                  <a:lnTo>
                    <a:pt x="16102" y="74820"/>
                  </a:lnTo>
                  <a:lnTo>
                    <a:pt x="13662" y="83571"/>
                  </a:lnTo>
                  <a:lnTo>
                    <a:pt x="14100" y="91267"/>
                  </a:lnTo>
                  <a:lnTo>
                    <a:pt x="17158" y="97925"/>
                  </a:lnTo>
                  <a:lnTo>
                    <a:pt x="22333" y="103712"/>
                  </a:lnTo>
                  <a:lnTo>
                    <a:pt x="29107" y="108829"/>
                  </a:lnTo>
                  <a:lnTo>
                    <a:pt x="37041" y="113454"/>
                  </a:lnTo>
                  <a:lnTo>
                    <a:pt x="45795" y="117729"/>
                  </a:lnTo>
                  <a:lnTo>
                    <a:pt x="55117" y="121760"/>
                  </a:lnTo>
                  <a:lnTo>
                    <a:pt x="64832" y="125622"/>
                  </a:lnTo>
                  <a:lnTo>
                    <a:pt x="74811" y="129369"/>
                  </a:lnTo>
                  <a:lnTo>
                    <a:pt x="84962" y="133047"/>
                  </a:lnTo>
                  <a:lnTo>
                    <a:pt x="94898" y="137010"/>
                  </a:lnTo>
                  <a:lnTo>
                    <a:pt x="103965" y="141888"/>
                  </a:lnTo>
                  <a:lnTo>
                    <a:pt x="111868" y="147952"/>
                  </a:lnTo>
                  <a:lnTo>
                    <a:pt x="118326" y="155144"/>
                  </a:lnTo>
                  <a:lnTo>
                    <a:pt x="122916" y="163268"/>
                  </a:lnTo>
                  <a:lnTo>
                    <a:pt x="125584" y="172095"/>
                  </a:lnTo>
                  <a:lnTo>
                    <a:pt x="126257" y="181105"/>
                  </a:lnTo>
                  <a:lnTo>
                    <a:pt x="124672" y="189533"/>
                  </a:lnTo>
                  <a:lnTo>
                    <a:pt x="120900" y="197004"/>
                  </a:lnTo>
                  <a:lnTo>
                    <a:pt x="115115" y="203338"/>
                  </a:lnTo>
                  <a:lnTo>
                    <a:pt x="107420" y="208377"/>
                  </a:lnTo>
                  <a:lnTo>
                    <a:pt x="98062" y="212168"/>
                  </a:lnTo>
                  <a:lnTo>
                    <a:pt x="87374" y="214749"/>
                  </a:lnTo>
                  <a:lnTo>
                    <a:pt x="75684" y="216049"/>
                  </a:lnTo>
                  <a:lnTo>
                    <a:pt x="63282" y="216154"/>
                  </a:lnTo>
                  <a:lnTo>
                    <a:pt x="50798" y="215425"/>
                  </a:lnTo>
                  <a:lnTo>
                    <a:pt x="37872" y="214334"/>
                  </a:lnTo>
                  <a:lnTo>
                    <a:pt x="22259" y="212789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367370" y="4753962"/>
              <a:ext cx="160300" cy="198787"/>
            </a:xfrm>
            <a:custGeom>
              <a:avLst/>
              <a:gdLst/>
              <a:ahLst/>
              <a:cxnLst/>
              <a:rect l="0" t="0" r="0" b="0"/>
              <a:pathLst>
                <a:path w="160300" h="198787">
                  <a:moveTo>
                    <a:pt x="86599" y="162846"/>
                  </a:moveTo>
                  <a:lnTo>
                    <a:pt x="92332" y="153978"/>
                  </a:lnTo>
                  <a:lnTo>
                    <a:pt x="96617" y="144991"/>
                  </a:lnTo>
                  <a:lnTo>
                    <a:pt x="99822" y="134996"/>
                  </a:lnTo>
                  <a:lnTo>
                    <a:pt x="102183" y="124015"/>
                  </a:lnTo>
                  <a:lnTo>
                    <a:pt x="103880" y="112203"/>
                  </a:lnTo>
                  <a:lnTo>
                    <a:pt x="105070" y="99750"/>
                  </a:lnTo>
                  <a:lnTo>
                    <a:pt x="105727" y="86985"/>
                  </a:lnTo>
                  <a:lnTo>
                    <a:pt x="105646" y="74352"/>
                  </a:lnTo>
                  <a:lnTo>
                    <a:pt x="104776" y="62083"/>
                  </a:lnTo>
                  <a:lnTo>
                    <a:pt x="103039" y="50221"/>
                  </a:lnTo>
                  <a:lnTo>
                    <a:pt x="100270" y="38715"/>
                  </a:lnTo>
                  <a:lnTo>
                    <a:pt x="96471" y="27510"/>
                  </a:lnTo>
                  <a:lnTo>
                    <a:pt x="91461" y="17188"/>
                  </a:lnTo>
                  <a:lnTo>
                    <a:pt x="84816" y="8919"/>
                  </a:lnTo>
                  <a:lnTo>
                    <a:pt x="76464" y="3186"/>
                  </a:lnTo>
                  <a:lnTo>
                    <a:pt x="66941" y="150"/>
                  </a:lnTo>
                  <a:lnTo>
                    <a:pt x="57173" y="0"/>
                  </a:lnTo>
                  <a:lnTo>
                    <a:pt x="47723" y="2537"/>
                  </a:lnTo>
                  <a:lnTo>
                    <a:pt x="38941" y="7458"/>
                  </a:lnTo>
                  <a:lnTo>
                    <a:pt x="31123" y="14558"/>
                  </a:lnTo>
                  <a:lnTo>
                    <a:pt x="24313" y="23505"/>
                  </a:lnTo>
                  <a:lnTo>
                    <a:pt x="18385" y="33745"/>
                  </a:lnTo>
                  <a:lnTo>
                    <a:pt x="13154" y="44600"/>
                  </a:lnTo>
                  <a:lnTo>
                    <a:pt x="8452" y="55642"/>
                  </a:lnTo>
                  <a:lnTo>
                    <a:pt x="4460" y="66834"/>
                  </a:lnTo>
                  <a:lnTo>
                    <a:pt x="1682" y="78413"/>
                  </a:lnTo>
                  <a:lnTo>
                    <a:pt x="290" y="90501"/>
                  </a:lnTo>
                  <a:lnTo>
                    <a:pt x="0" y="103078"/>
                  </a:lnTo>
                  <a:lnTo>
                    <a:pt x="261" y="116062"/>
                  </a:lnTo>
                  <a:lnTo>
                    <a:pt x="703" y="129351"/>
                  </a:lnTo>
                  <a:lnTo>
                    <a:pt x="1472" y="142701"/>
                  </a:lnTo>
                  <a:lnTo>
                    <a:pt x="3119" y="155737"/>
                  </a:lnTo>
                  <a:lnTo>
                    <a:pt x="5902" y="168263"/>
                  </a:lnTo>
                  <a:lnTo>
                    <a:pt x="10094" y="179621"/>
                  </a:lnTo>
                  <a:lnTo>
                    <a:pt x="16123" y="188660"/>
                  </a:lnTo>
                  <a:lnTo>
                    <a:pt x="24024" y="194946"/>
                  </a:lnTo>
                  <a:lnTo>
                    <a:pt x="33059" y="198369"/>
                  </a:lnTo>
                  <a:lnTo>
                    <a:pt x="41962" y="198786"/>
                  </a:lnTo>
                  <a:lnTo>
                    <a:pt x="50017" y="196438"/>
                  </a:lnTo>
                  <a:lnTo>
                    <a:pt x="57217" y="191813"/>
                  </a:lnTo>
                  <a:lnTo>
                    <a:pt x="63968" y="185446"/>
                  </a:lnTo>
                  <a:lnTo>
                    <a:pt x="70571" y="177800"/>
                  </a:lnTo>
                  <a:lnTo>
                    <a:pt x="76855" y="169078"/>
                  </a:lnTo>
                  <a:lnTo>
                    <a:pt x="82257" y="159248"/>
                  </a:lnTo>
                  <a:lnTo>
                    <a:pt x="86526" y="148373"/>
                  </a:lnTo>
                  <a:lnTo>
                    <a:pt x="89716" y="136460"/>
                  </a:lnTo>
                  <a:lnTo>
                    <a:pt x="92017" y="123399"/>
                  </a:lnTo>
                  <a:lnTo>
                    <a:pt x="93643" y="109362"/>
                  </a:lnTo>
                  <a:lnTo>
                    <a:pt x="95015" y="98845"/>
                  </a:lnTo>
                  <a:lnTo>
                    <a:pt x="96577" y="96930"/>
                  </a:lnTo>
                  <a:lnTo>
                    <a:pt x="98419" y="101331"/>
                  </a:lnTo>
                  <a:lnTo>
                    <a:pt x="100756" y="109360"/>
                  </a:lnTo>
                  <a:lnTo>
                    <a:pt x="103891" y="119161"/>
                  </a:lnTo>
                  <a:lnTo>
                    <a:pt x="107908" y="129700"/>
                  </a:lnTo>
                  <a:lnTo>
                    <a:pt x="112713" y="140322"/>
                  </a:lnTo>
                  <a:lnTo>
                    <a:pt x="118150" y="150508"/>
                  </a:lnTo>
                  <a:lnTo>
                    <a:pt x="124057" y="160040"/>
                  </a:lnTo>
                  <a:lnTo>
                    <a:pt x="130191" y="168635"/>
                  </a:lnTo>
                  <a:lnTo>
                    <a:pt x="136936" y="176660"/>
                  </a:lnTo>
                  <a:lnTo>
                    <a:pt x="146000" y="184820"/>
                  </a:lnTo>
                  <a:lnTo>
                    <a:pt x="160299" y="194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48725" y="4804087"/>
              <a:ext cx="126343" cy="175893"/>
            </a:xfrm>
            <a:custGeom>
              <a:avLst/>
              <a:gdLst/>
              <a:ahLst/>
              <a:cxnLst/>
              <a:rect l="0" t="0" r="0" b="0"/>
              <a:pathLst>
                <a:path w="126343" h="175893">
                  <a:moveTo>
                    <a:pt x="0" y="39022"/>
                  </a:moveTo>
                  <a:lnTo>
                    <a:pt x="67" y="50689"/>
                  </a:lnTo>
                  <a:lnTo>
                    <a:pt x="708" y="61179"/>
                  </a:lnTo>
                  <a:lnTo>
                    <a:pt x="1999" y="71489"/>
                  </a:lnTo>
                  <a:lnTo>
                    <a:pt x="3686" y="82136"/>
                  </a:lnTo>
                  <a:lnTo>
                    <a:pt x="5354" y="93776"/>
                  </a:lnTo>
                  <a:lnTo>
                    <a:pt x="6766" y="106542"/>
                  </a:lnTo>
                  <a:lnTo>
                    <a:pt x="7787" y="115786"/>
                  </a:lnTo>
                  <a:lnTo>
                    <a:pt x="8129" y="116126"/>
                  </a:lnTo>
                  <a:lnTo>
                    <a:pt x="7541" y="109859"/>
                  </a:lnTo>
                  <a:lnTo>
                    <a:pt x="6448" y="99814"/>
                  </a:lnTo>
                  <a:lnTo>
                    <a:pt x="5668" y="88155"/>
                  </a:lnTo>
                  <a:lnTo>
                    <a:pt x="5645" y="76089"/>
                  </a:lnTo>
                  <a:lnTo>
                    <a:pt x="6450" y="64132"/>
                  </a:lnTo>
                  <a:lnTo>
                    <a:pt x="7980" y="52450"/>
                  </a:lnTo>
                  <a:lnTo>
                    <a:pt x="10094" y="41061"/>
                  </a:lnTo>
                  <a:lnTo>
                    <a:pt x="12969" y="30250"/>
                  </a:lnTo>
                  <a:lnTo>
                    <a:pt x="17100" y="20574"/>
                  </a:lnTo>
                  <a:lnTo>
                    <a:pt x="22652" y="12258"/>
                  </a:lnTo>
                  <a:lnTo>
                    <a:pt x="29328" y="5688"/>
                  </a:lnTo>
                  <a:lnTo>
                    <a:pt x="36572" y="1554"/>
                  </a:lnTo>
                  <a:lnTo>
                    <a:pt x="43998" y="0"/>
                  </a:lnTo>
                  <a:lnTo>
                    <a:pt x="51424" y="720"/>
                  </a:lnTo>
                  <a:lnTo>
                    <a:pt x="58781" y="3245"/>
                  </a:lnTo>
                  <a:lnTo>
                    <a:pt x="66056" y="7137"/>
                  </a:lnTo>
                  <a:lnTo>
                    <a:pt x="73093" y="12509"/>
                  </a:lnTo>
                  <a:lnTo>
                    <a:pt x="79599" y="19994"/>
                  </a:lnTo>
                  <a:lnTo>
                    <a:pt x="85458" y="29760"/>
                  </a:lnTo>
                  <a:lnTo>
                    <a:pt x="90717" y="41232"/>
                  </a:lnTo>
                  <a:lnTo>
                    <a:pt x="95484" y="53388"/>
                  </a:lnTo>
                  <a:lnTo>
                    <a:pt x="99876" y="65563"/>
                  </a:lnTo>
                  <a:lnTo>
                    <a:pt x="103997" y="77480"/>
                  </a:lnTo>
                  <a:lnTo>
                    <a:pt x="107925" y="89082"/>
                  </a:lnTo>
                  <a:lnTo>
                    <a:pt x="111714" y="100400"/>
                  </a:lnTo>
                  <a:lnTo>
                    <a:pt x="115256" y="111615"/>
                  </a:lnTo>
                  <a:lnTo>
                    <a:pt x="118632" y="124449"/>
                  </a:lnTo>
                  <a:lnTo>
                    <a:pt x="122139" y="143384"/>
                  </a:lnTo>
                  <a:lnTo>
                    <a:pt x="126342" y="1758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42038" y="4581591"/>
              <a:ext cx="121871" cy="393540"/>
            </a:xfrm>
            <a:custGeom>
              <a:avLst/>
              <a:gdLst/>
              <a:ahLst/>
              <a:cxnLst/>
              <a:rect l="0" t="0" r="0" b="0"/>
              <a:pathLst>
                <a:path w="121871" h="393540">
                  <a:moveTo>
                    <a:pt x="80428" y="345745"/>
                  </a:moveTo>
                  <a:lnTo>
                    <a:pt x="83295" y="334010"/>
                  </a:lnTo>
                  <a:lnTo>
                    <a:pt x="85438" y="322882"/>
                  </a:lnTo>
                  <a:lnTo>
                    <a:pt x="87036" y="311288"/>
                  </a:lnTo>
                  <a:lnTo>
                    <a:pt x="88044" y="299300"/>
                  </a:lnTo>
                  <a:lnTo>
                    <a:pt x="88244" y="287288"/>
                  </a:lnTo>
                  <a:lnTo>
                    <a:pt x="87588" y="275485"/>
                  </a:lnTo>
                  <a:lnTo>
                    <a:pt x="86176" y="263958"/>
                  </a:lnTo>
                  <a:lnTo>
                    <a:pt x="84163" y="252690"/>
                  </a:lnTo>
                  <a:lnTo>
                    <a:pt x="81692" y="241640"/>
                  </a:lnTo>
                  <a:lnTo>
                    <a:pt x="78560" y="231085"/>
                  </a:lnTo>
                  <a:lnTo>
                    <a:pt x="74247" y="221596"/>
                  </a:lnTo>
                  <a:lnTo>
                    <a:pt x="68570" y="213416"/>
                  </a:lnTo>
                  <a:lnTo>
                    <a:pt x="61809" y="207111"/>
                  </a:lnTo>
                  <a:lnTo>
                    <a:pt x="54506" y="203687"/>
                  </a:lnTo>
                  <a:lnTo>
                    <a:pt x="47044" y="203429"/>
                  </a:lnTo>
                  <a:lnTo>
                    <a:pt x="39765" y="206003"/>
                  </a:lnTo>
                  <a:lnTo>
                    <a:pt x="33037" y="210845"/>
                  </a:lnTo>
                  <a:lnTo>
                    <a:pt x="26999" y="217402"/>
                  </a:lnTo>
                  <a:lnTo>
                    <a:pt x="21608" y="225528"/>
                  </a:lnTo>
                  <a:lnTo>
                    <a:pt x="16744" y="235475"/>
                  </a:lnTo>
                  <a:lnTo>
                    <a:pt x="12288" y="247230"/>
                  </a:lnTo>
                  <a:lnTo>
                    <a:pt x="8293" y="260376"/>
                  </a:lnTo>
                  <a:lnTo>
                    <a:pt x="4981" y="274269"/>
                  </a:lnTo>
                  <a:lnTo>
                    <a:pt x="2423" y="288463"/>
                  </a:lnTo>
                  <a:lnTo>
                    <a:pt x="704" y="302569"/>
                  </a:lnTo>
                  <a:lnTo>
                    <a:pt x="0" y="316187"/>
                  </a:lnTo>
                  <a:lnTo>
                    <a:pt x="306" y="329158"/>
                  </a:lnTo>
                  <a:lnTo>
                    <a:pt x="1478" y="341511"/>
                  </a:lnTo>
                  <a:lnTo>
                    <a:pt x="3327" y="353355"/>
                  </a:lnTo>
                  <a:lnTo>
                    <a:pt x="5689" y="364790"/>
                  </a:lnTo>
                  <a:lnTo>
                    <a:pt x="8748" y="375268"/>
                  </a:lnTo>
                  <a:lnTo>
                    <a:pt x="13011" y="383643"/>
                  </a:lnTo>
                  <a:lnTo>
                    <a:pt x="18655" y="389452"/>
                  </a:lnTo>
                  <a:lnTo>
                    <a:pt x="25394" y="392708"/>
                  </a:lnTo>
                  <a:lnTo>
                    <a:pt x="32681" y="393539"/>
                  </a:lnTo>
                  <a:lnTo>
                    <a:pt x="40137" y="392272"/>
                  </a:lnTo>
                  <a:lnTo>
                    <a:pt x="47584" y="389018"/>
                  </a:lnTo>
                  <a:lnTo>
                    <a:pt x="54955" y="383576"/>
                  </a:lnTo>
                  <a:lnTo>
                    <a:pt x="62244" y="376028"/>
                  </a:lnTo>
                  <a:lnTo>
                    <a:pt x="69458" y="366540"/>
                  </a:lnTo>
                  <a:lnTo>
                    <a:pt x="76617" y="355199"/>
                  </a:lnTo>
                  <a:lnTo>
                    <a:pt x="83728" y="342226"/>
                  </a:lnTo>
                  <a:lnTo>
                    <a:pt x="90640" y="327617"/>
                  </a:lnTo>
                  <a:lnTo>
                    <a:pt x="97056" y="311077"/>
                  </a:lnTo>
                  <a:lnTo>
                    <a:pt x="102848" y="292615"/>
                  </a:lnTo>
                  <a:lnTo>
                    <a:pt x="107890" y="272505"/>
                  </a:lnTo>
                  <a:lnTo>
                    <a:pt x="111978" y="251105"/>
                  </a:lnTo>
                  <a:lnTo>
                    <a:pt x="115097" y="228759"/>
                  </a:lnTo>
                  <a:lnTo>
                    <a:pt x="117378" y="206230"/>
                  </a:lnTo>
                  <a:lnTo>
                    <a:pt x="118999" y="184645"/>
                  </a:lnTo>
                  <a:lnTo>
                    <a:pt x="120132" y="164541"/>
                  </a:lnTo>
                  <a:lnTo>
                    <a:pt x="120911" y="145924"/>
                  </a:lnTo>
                  <a:lnTo>
                    <a:pt x="121443" y="128566"/>
                  </a:lnTo>
                  <a:lnTo>
                    <a:pt x="121798" y="112177"/>
                  </a:lnTo>
                  <a:lnTo>
                    <a:pt x="121870" y="96336"/>
                  </a:lnTo>
                  <a:lnTo>
                    <a:pt x="121385" y="80531"/>
                  </a:lnTo>
                  <a:lnTo>
                    <a:pt x="120246" y="64482"/>
                  </a:lnTo>
                  <a:lnTo>
                    <a:pt x="118667" y="48275"/>
                  </a:lnTo>
                  <a:lnTo>
                    <a:pt x="117068" y="32241"/>
                  </a:lnTo>
                  <a:lnTo>
                    <a:pt x="115696" y="16651"/>
                  </a:lnTo>
                  <a:lnTo>
                    <a:pt x="114546" y="4518"/>
                  </a:lnTo>
                  <a:lnTo>
                    <a:pt x="113439" y="0"/>
                  </a:lnTo>
                  <a:lnTo>
                    <a:pt x="112164" y="2576"/>
                  </a:lnTo>
                  <a:lnTo>
                    <a:pt x="110532" y="10264"/>
                  </a:lnTo>
                  <a:lnTo>
                    <a:pt x="108650" y="21692"/>
                  </a:lnTo>
                  <a:lnTo>
                    <a:pt x="106864" y="36294"/>
                  </a:lnTo>
                  <a:lnTo>
                    <a:pt x="105378" y="53552"/>
                  </a:lnTo>
                  <a:lnTo>
                    <a:pt x="104234" y="72736"/>
                  </a:lnTo>
                  <a:lnTo>
                    <a:pt x="103393" y="93010"/>
                  </a:lnTo>
                  <a:lnTo>
                    <a:pt x="102795" y="113808"/>
                  </a:lnTo>
                  <a:lnTo>
                    <a:pt x="102377" y="134830"/>
                  </a:lnTo>
                  <a:lnTo>
                    <a:pt x="102089" y="155934"/>
                  </a:lnTo>
                  <a:lnTo>
                    <a:pt x="101892" y="177047"/>
                  </a:lnTo>
                  <a:lnTo>
                    <a:pt x="101758" y="197819"/>
                  </a:lnTo>
                  <a:lnTo>
                    <a:pt x="101668" y="217630"/>
                  </a:lnTo>
                  <a:lnTo>
                    <a:pt x="101612" y="236212"/>
                  </a:lnTo>
                  <a:lnTo>
                    <a:pt x="101745" y="253472"/>
                  </a:lnTo>
                  <a:lnTo>
                    <a:pt x="102365" y="269306"/>
                  </a:lnTo>
                  <a:lnTo>
                    <a:pt x="103596" y="283802"/>
                  </a:lnTo>
                  <a:lnTo>
                    <a:pt x="105245" y="296931"/>
                  </a:lnTo>
                  <a:lnTo>
                    <a:pt x="107063" y="309853"/>
                  </a:lnTo>
                  <a:lnTo>
                    <a:pt x="109209" y="324823"/>
                  </a:lnTo>
                  <a:lnTo>
                    <a:pt x="112014" y="345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306777" y="4622010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5852" y="14736"/>
                  </a:lnTo>
                  <a:lnTo>
                    <a:pt x="21568" y="29287"/>
                  </a:lnTo>
                  <a:lnTo>
                    <a:pt x="18361" y="45072"/>
                  </a:lnTo>
                  <a:lnTo>
                    <a:pt x="16000" y="61788"/>
                  </a:lnTo>
                  <a:lnTo>
                    <a:pt x="14304" y="78633"/>
                  </a:lnTo>
                  <a:lnTo>
                    <a:pt x="13110" y="95114"/>
                  </a:lnTo>
                  <a:lnTo>
                    <a:pt x="12280" y="111076"/>
                  </a:lnTo>
                  <a:lnTo>
                    <a:pt x="11712" y="126547"/>
                  </a:lnTo>
                  <a:lnTo>
                    <a:pt x="11321" y="141623"/>
                  </a:lnTo>
                  <a:lnTo>
                    <a:pt x="10885" y="156730"/>
                  </a:lnTo>
                  <a:lnTo>
                    <a:pt x="10061" y="172565"/>
                  </a:lnTo>
                  <a:lnTo>
                    <a:pt x="8694" y="189442"/>
                  </a:lnTo>
                  <a:lnTo>
                    <a:pt x="6962" y="207018"/>
                  </a:lnTo>
                  <a:lnTo>
                    <a:pt x="5260" y="224510"/>
                  </a:lnTo>
                  <a:lnTo>
                    <a:pt x="3822" y="241441"/>
                  </a:lnTo>
                  <a:lnTo>
                    <a:pt x="2703" y="257098"/>
                  </a:lnTo>
                  <a:lnTo>
                    <a:pt x="1755" y="271909"/>
                  </a:lnTo>
                  <a:lnTo>
                    <a:pt x="903" y="28716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59378" y="4600953"/>
              <a:ext cx="326384" cy="147400"/>
            </a:xfrm>
            <a:custGeom>
              <a:avLst/>
              <a:gdLst/>
              <a:ahLst/>
              <a:cxnLst/>
              <a:rect l="0" t="0" r="0" b="0"/>
              <a:pathLst>
                <a:path w="326384" h="147400">
                  <a:moveTo>
                    <a:pt x="326383" y="0"/>
                  </a:moveTo>
                  <a:lnTo>
                    <a:pt x="314648" y="3001"/>
                  </a:lnTo>
                  <a:lnTo>
                    <a:pt x="303519" y="6423"/>
                  </a:lnTo>
                  <a:lnTo>
                    <a:pt x="291926" y="10615"/>
                  </a:lnTo>
                  <a:lnTo>
                    <a:pt x="279938" y="15342"/>
                  </a:lnTo>
                  <a:lnTo>
                    <a:pt x="267926" y="20176"/>
                  </a:lnTo>
                  <a:lnTo>
                    <a:pt x="256114" y="24857"/>
                  </a:lnTo>
                  <a:lnTo>
                    <a:pt x="244242" y="29466"/>
                  </a:lnTo>
                  <a:lnTo>
                    <a:pt x="231677" y="34316"/>
                  </a:lnTo>
                  <a:lnTo>
                    <a:pt x="218120" y="39578"/>
                  </a:lnTo>
                  <a:lnTo>
                    <a:pt x="203914" y="45263"/>
                  </a:lnTo>
                  <a:lnTo>
                    <a:pt x="189833" y="51312"/>
                  </a:lnTo>
                  <a:lnTo>
                    <a:pt x="176323" y="57640"/>
                  </a:lnTo>
                  <a:lnTo>
                    <a:pt x="163488" y="64008"/>
                  </a:lnTo>
                  <a:lnTo>
                    <a:pt x="151263" y="70050"/>
                  </a:lnTo>
                  <a:lnTo>
                    <a:pt x="139524" y="75592"/>
                  </a:lnTo>
                  <a:lnTo>
                    <a:pt x="128149" y="80634"/>
                  </a:lnTo>
                  <a:lnTo>
                    <a:pt x="117038" y="85253"/>
                  </a:lnTo>
                  <a:lnTo>
                    <a:pt x="106111" y="89552"/>
                  </a:lnTo>
                  <a:lnTo>
                    <a:pt x="95312" y="93780"/>
                  </a:lnTo>
                  <a:lnTo>
                    <a:pt x="84599" y="98312"/>
                  </a:lnTo>
                  <a:lnTo>
                    <a:pt x="73948" y="103330"/>
                  </a:lnTo>
                  <a:lnTo>
                    <a:pt x="63337" y="108837"/>
                  </a:lnTo>
                  <a:lnTo>
                    <a:pt x="52753" y="114760"/>
                  </a:lnTo>
                  <a:lnTo>
                    <a:pt x="42202" y="120994"/>
                  </a:lnTo>
                  <a:lnTo>
                    <a:pt x="32131" y="127152"/>
                  </a:lnTo>
                  <a:lnTo>
                    <a:pt x="22437" y="133172"/>
                  </a:lnTo>
                  <a:lnTo>
                    <a:pt x="12268" y="13958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138321" y="4885223"/>
              <a:ext cx="315856" cy="115814"/>
            </a:xfrm>
            <a:custGeom>
              <a:avLst/>
              <a:gdLst/>
              <a:ahLst/>
              <a:cxnLst/>
              <a:rect l="0" t="0" r="0" b="0"/>
              <a:pathLst>
                <a:path w="315856" h="115814">
                  <a:moveTo>
                    <a:pt x="315855" y="0"/>
                  </a:moveTo>
                  <a:lnTo>
                    <a:pt x="306920" y="2933"/>
                  </a:lnTo>
                  <a:lnTo>
                    <a:pt x="297292" y="5716"/>
                  </a:lnTo>
                  <a:lnTo>
                    <a:pt x="286010" y="8615"/>
                  </a:lnTo>
                  <a:lnTo>
                    <a:pt x="273515" y="11656"/>
                  </a:lnTo>
                  <a:lnTo>
                    <a:pt x="260684" y="14821"/>
                  </a:lnTo>
                  <a:lnTo>
                    <a:pt x="248066" y="18085"/>
                  </a:lnTo>
                  <a:lnTo>
                    <a:pt x="235855" y="21422"/>
                  </a:lnTo>
                  <a:lnTo>
                    <a:pt x="224059" y="24814"/>
                  </a:lnTo>
                  <a:lnTo>
                    <a:pt x="212606" y="28247"/>
                  </a:lnTo>
                  <a:lnTo>
                    <a:pt x="201085" y="31875"/>
                  </a:lnTo>
                  <a:lnTo>
                    <a:pt x="188810" y="35995"/>
                  </a:lnTo>
                  <a:lnTo>
                    <a:pt x="175477" y="40733"/>
                  </a:lnTo>
                  <a:lnTo>
                    <a:pt x="161434" y="46052"/>
                  </a:lnTo>
                  <a:lnTo>
                    <a:pt x="147466" y="51846"/>
                  </a:lnTo>
                  <a:lnTo>
                    <a:pt x="134037" y="58000"/>
                  </a:lnTo>
                  <a:lnTo>
                    <a:pt x="121259" y="64250"/>
                  </a:lnTo>
                  <a:lnTo>
                    <a:pt x="109072" y="70212"/>
                  </a:lnTo>
                  <a:lnTo>
                    <a:pt x="97349" y="75705"/>
                  </a:lnTo>
                  <a:lnTo>
                    <a:pt x="85645" y="80883"/>
                  </a:lnTo>
                  <a:lnTo>
                    <a:pt x="73248" y="86128"/>
                  </a:lnTo>
                  <a:lnTo>
                    <a:pt x="59845" y="91650"/>
                  </a:lnTo>
                  <a:lnTo>
                    <a:pt x="46210" y="97195"/>
                  </a:lnTo>
                  <a:lnTo>
                    <a:pt x="32673" y="102673"/>
                  </a:lnTo>
                  <a:lnTo>
                    <a:pt x="18042" y="10856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65135" y="4809092"/>
              <a:ext cx="136441" cy="149831"/>
            </a:xfrm>
            <a:custGeom>
              <a:avLst/>
              <a:gdLst/>
              <a:ahLst/>
              <a:cxnLst/>
              <a:rect l="0" t="0" r="0" b="0"/>
              <a:pathLst>
                <a:path w="136441" h="149831">
                  <a:moveTo>
                    <a:pt x="10098" y="12960"/>
                  </a:moveTo>
                  <a:lnTo>
                    <a:pt x="7298" y="21962"/>
                  </a:lnTo>
                  <a:lnTo>
                    <a:pt x="5796" y="32229"/>
                  </a:lnTo>
                  <a:lnTo>
                    <a:pt x="5485" y="44809"/>
                  </a:lnTo>
                  <a:lnTo>
                    <a:pt x="5992" y="59163"/>
                  </a:lnTo>
                  <a:lnTo>
                    <a:pt x="6811" y="74310"/>
                  </a:lnTo>
                  <a:lnTo>
                    <a:pt x="7622" y="89591"/>
                  </a:lnTo>
                  <a:lnTo>
                    <a:pt x="8132" y="104552"/>
                  </a:lnTo>
                  <a:lnTo>
                    <a:pt x="8011" y="118806"/>
                  </a:lnTo>
                  <a:lnTo>
                    <a:pt x="7142" y="132145"/>
                  </a:lnTo>
                  <a:lnTo>
                    <a:pt x="5524" y="141529"/>
                  </a:lnTo>
                  <a:lnTo>
                    <a:pt x="3616" y="143396"/>
                  </a:lnTo>
                  <a:lnTo>
                    <a:pt x="2156" y="139394"/>
                  </a:lnTo>
                  <a:lnTo>
                    <a:pt x="1202" y="131638"/>
                  </a:lnTo>
                  <a:lnTo>
                    <a:pt x="602" y="121561"/>
                  </a:lnTo>
                  <a:lnTo>
                    <a:pt x="229" y="110045"/>
                  </a:lnTo>
                  <a:lnTo>
                    <a:pt x="0" y="97634"/>
                  </a:lnTo>
                  <a:lnTo>
                    <a:pt x="23" y="84820"/>
                  </a:lnTo>
                  <a:lnTo>
                    <a:pt x="575" y="72117"/>
                  </a:lnTo>
                  <a:lnTo>
                    <a:pt x="1772" y="59787"/>
                  </a:lnTo>
                  <a:lnTo>
                    <a:pt x="3730" y="48044"/>
                  </a:lnTo>
                  <a:lnTo>
                    <a:pt x="6647" y="37147"/>
                  </a:lnTo>
                  <a:lnTo>
                    <a:pt x="10549" y="27157"/>
                  </a:lnTo>
                  <a:lnTo>
                    <a:pt x="15626" y="18295"/>
                  </a:lnTo>
                  <a:lnTo>
                    <a:pt x="22317" y="11012"/>
                  </a:lnTo>
                  <a:lnTo>
                    <a:pt x="30699" y="5418"/>
                  </a:lnTo>
                  <a:lnTo>
                    <a:pt x="40242" y="1643"/>
                  </a:lnTo>
                  <a:lnTo>
                    <a:pt x="50026" y="0"/>
                  </a:lnTo>
                  <a:lnTo>
                    <a:pt x="59489" y="455"/>
                  </a:lnTo>
                  <a:lnTo>
                    <a:pt x="68450" y="2861"/>
                  </a:lnTo>
                  <a:lnTo>
                    <a:pt x="76920" y="7134"/>
                  </a:lnTo>
                  <a:lnTo>
                    <a:pt x="84980" y="13047"/>
                  </a:lnTo>
                  <a:lnTo>
                    <a:pt x="92564" y="20439"/>
                  </a:lnTo>
                  <a:lnTo>
                    <a:pt x="99444" y="29294"/>
                  </a:lnTo>
                  <a:lnTo>
                    <a:pt x="105560" y="39466"/>
                  </a:lnTo>
                  <a:lnTo>
                    <a:pt x="110990" y="50550"/>
                  </a:lnTo>
                  <a:lnTo>
                    <a:pt x="115872" y="61981"/>
                  </a:lnTo>
                  <a:lnTo>
                    <a:pt x="120339" y="73412"/>
                  </a:lnTo>
                  <a:lnTo>
                    <a:pt x="124339" y="84867"/>
                  </a:lnTo>
                  <a:lnTo>
                    <a:pt x="127655" y="96624"/>
                  </a:lnTo>
                  <a:lnTo>
                    <a:pt x="130219" y="108808"/>
                  </a:lnTo>
                  <a:lnTo>
                    <a:pt x="132116" y="120618"/>
                  </a:lnTo>
                  <a:lnTo>
                    <a:pt x="133677" y="131462"/>
                  </a:lnTo>
                  <a:lnTo>
                    <a:pt x="135040" y="141179"/>
                  </a:lnTo>
                  <a:lnTo>
                    <a:pt x="136440" y="149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654218" y="4611482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31585" y="11869"/>
                  </a:lnTo>
                  <a:lnTo>
                    <a:pt x="31585" y="24278"/>
                  </a:lnTo>
                  <a:lnTo>
                    <a:pt x="31581" y="38474"/>
                  </a:lnTo>
                  <a:lnTo>
                    <a:pt x="31408" y="54528"/>
                  </a:lnTo>
                  <a:lnTo>
                    <a:pt x="30760" y="72468"/>
                  </a:lnTo>
                  <a:lnTo>
                    <a:pt x="29511" y="92097"/>
                  </a:lnTo>
                  <a:lnTo>
                    <a:pt x="27858" y="112604"/>
                  </a:lnTo>
                  <a:lnTo>
                    <a:pt x="26210" y="132735"/>
                  </a:lnTo>
                  <a:lnTo>
                    <a:pt x="24803" y="151827"/>
                  </a:lnTo>
                  <a:lnTo>
                    <a:pt x="23537" y="170081"/>
                  </a:lnTo>
                  <a:lnTo>
                    <a:pt x="22081" y="188251"/>
                  </a:lnTo>
                  <a:lnTo>
                    <a:pt x="20255" y="206804"/>
                  </a:lnTo>
                  <a:lnTo>
                    <a:pt x="18197" y="225554"/>
                  </a:lnTo>
                  <a:lnTo>
                    <a:pt x="16268" y="243858"/>
                  </a:lnTo>
                  <a:lnTo>
                    <a:pt x="14670" y="261349"/>
                  </a:lnTo>
                  <a:lnTo>
                    <a:pt x="13242" y="277587"/>
                  </a:lnTo>
                  <a:lnTo>
                    <a:pt x="11311" y="293596"/>
                  </a:lnTo>
                  <a:lnTo>
                    <a:pt x="7591" y="31189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538404" y="4674653"/>
              <a:ext cx="200043" cy="136871"/>
            </a:xfrm>
            <a:custGeom>
              <a:avLst/>
              <a:gdLst/>
              <a:ahLst/>
              <a:cxnLst/>
              <a:rect l="0" t="0" r="0" b="0"/>
              <a:pathLst>
                <a:path w="200043" h="136871">
                  <a:moveTo>
                    <a:pt x="200042" y="0"/>
                  </a:moveTo>
                  <a:lnTo>
                    <a:pt x="194174" y="5867"/>
                  </a:lnTo>
                  <a:lnTo>
                    <a:pt x="188609" y="11432"/>
                  </a:lnTo>
                  <a:lnTo>
                    <a:pt x="182805" y="17231"/>
                  </a:lnTo>
                  <a:lnTo>
                    <a:pt x="176552" y="23311"/>
                  </a:lnTo>
                  <a:lnTo>
                    <a:pt x="169573" y="29641"/>
                  </a:lnTo>
                  <a:lnTo>
                    <a:pt x="161788" y="36169"/>
                  </a:lnTo>
                  <a:lnTo>
                    <a:pt x="153113" y="42845"/>
                  </a:lnTo>
                  <a:lnTo>
                    <a:pt x="143386" y="49628"/>
                  </a:lnTo>
                  <a:lnTo>
                    <a:pt x="132623" y="56486"/>
                  </a:lnTo>
                  <a:lnTo>
                    <a:pt x="121143" y="63395"/>
                  </a:lnTo>
                  <a:lnTo>
                    <a:pt x="109445" y="70340"/>
                  </a:lnTo>
                  <a:lnTo>
                    <a:pt x="97839" y="77309"/>
                  </a:lnTo>
                  <a:lnTo>
                    <a:pt x="86438" y="84295"/>
                  </a:lnTo>
                  <a:lnTo>
                    <a:pt x="75249" y="91292"/>
                  </a:lnTo>
                  <a:lnTo>
                    <a:pt x="64246" y="98291"/>
                  </a:lnTo>
                  <a:lnTo>
                    <a:pt x="53457" y="105180"/>
                  </a:lnTo>
                  <a:lnTo>
                    <a:pt x="41707" y="112524"/>
                  </a:lnTo>
                  <a:lnTo>
                    <a:pt x="25728" y="12208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715249" y="4737351"/>
              <a:ext cx="233767" cy="198849"/>
            </a:xfrm>
            <a:custGeom>
              <a:avLst/>
              <a:gdLst/>
              <a:ahLst/>
              <a:cxnLst/>
              <a:rect l="0" t="0" r="0" b="0"/>
              <a:pathLst>
                <a:path w="233767" h="198849">
                  <a:moveTo>
                    <a:pt x="23197" y="84701"/>
                  </a:moveTo>
                  <a:lnTo>
                    <a:pt x="32065" y="81699"/>
                  </a:lnTo>
                  <a:lnTo>
                    <a:pt x="41051" y="78277"/>
                  </a:lnTo>
                  <a:lnTo>
                    <a:pt x="51038" y="74081"/>
                  </a:lnTo>
                  <a:lnTo>
                    <a:pt x="61673" y="69181"/>
                  </a:lnTo>
                  <a:lnTo>
                    <a:pt x="72188" y="63700"/>
                  </a:lnTo>
                  <a:lnTo>
                    <a:pt x="82136" y="57765"/>
                  </a:lnTo>
                  <a:lnTo>
                    <a:pt x="91249" y="51331"/>
                  </a:lnTo>
                  <a:lnTo>
                    <a:pt x="99289" y="44183"/>
                  </a:lnTo>
                  <a:lnTo>
                    <a:pt x="106227" y="36275"/>
                  </a:lnTo>
                  <a:lnTo>
                    <a:pt x="111562" y="28017"/>
                  </a:lnTo>
                  <a:lnTo>
                    <a:pt x="114265" y="20160"/>
                  </a:lnTo>
                  <a:lnTo>
                    <a:pt x="114007" y="13109"/>
                  </a:lnTo>
                  <a:lnTo>
                    <a:pt x="111071" y="7242"/>
                  </a:lnTo>
                  <a:lnTo>
                    <a:pt x="105979" y="3057"/>
                  </a:lnTo>
                  <a:lnTo>
                    <a:pt x="99261" y="660"/>
                  </a:lnTo>
                  <a:lnTo>
                    <a:pt x="91364" y="0"/>
                  </a:lnTo>
                  <a:lnTo>
                    <a:pt x="82636" y="1062"/>
                  </a:lnTo>
                  <a:lnTo>
                    <a:pt x="73334" y="3661"/>
                  </a:lnTo>
                  <a:lnTo>
                    <a:pt x="63804" y="7504"/>
                  </a:lnTo>
                  <a:lnTo>
                    <a:pt x="54480" y="12291"/>
                  </a:lnTo>
                  <a:lnTo>
                    <a:pt x="45582" y="17770"/>
                  </a:lnTo>
                  <a:lnTo>
                    <a:pt x="37303" y="23904"/>
                  </a:lnTo>
                  <a:lnTo>
                    <a:pt x="29885" y="30852"/>
                  </a:lnTo>
                  <a:lnTo>
                    <a:pt x="23378" y="38638"/>
                  </a:lnTo>
                  <a:lnTo>
                    <a:pt x="17668" y="47155"/>
                  </a:lnTo>
                  <a:lnTo>
                    <a:pt x="12591" y="56251"/>
                  </a:lnTo>
                  <a:lnTo>
                    <a:pt x="7995" y="65779"/>
                  </a:lnTo>
                  <a:lnTo>
                    <a:pt x="4077" y="75618"/>
                  </a:lnTo>
                  <a:lnTo>
                    <a:pt x="1348" y="85675"/>
                  </a:lnTo>
                  <a:lnTo>
                    <a:pt x="0" y="95884"/>
                  </a:lnTo>
                  <a:lnTo>
                    <a:pt x="77" y="106197"/>
                  </a:lnTo>
                  <a:lnTo>
                    <a:pt x="1650" y="116581"/>
                  </a:lnTo>
                  <a:lnTo>
                    <a:pt x="4604" y="127007"/>
                  </a:lnTo>
                  <a:lnTo>
                    <a:pt x="8858" y="137297"/>
                  </a:lnTo>
                  <a:lnTo>
                    <a:pt x="14455" y="147133"/>
                  </a:lnTo>
                  <a:lnTo>
                    <a:pt x="21291" y="156375"/>
                  </a:lnTo>
                  <a:lnTo>
                    <a:pt x="29151" y="164886"/>
                  </a:lnTo>
                  <a:lnTo>
                    <a:pt x="37797" y="172457"/>
                  </a:lnTo>
                  <a:lnTo>
                    <a:pt x="47018" y="179057"/>
                  </a:lnTo>
                  <a:lnTo>
                    <a:pt x="56650" y="184491"/>
                  </a:lnTo>
                  <a:lnTo>
                    <a:pt x="66568" y="188318"/>
                  </a:lnTo>
                  <a:lnTo>
                    <a:pt x="76678" y="190438"/>
                  </a:lnTo>
                  <a:lnTo>
                    <a:pt x="86756" y="190727"/>
                  </a:lnTo>
                  <a:lnTo>
                    <a:pt x="96450" y="188876"/>
                  </a:lnTo>
                  <a:lnTo>
                    <a:pt x="105595" y="184926"/>
                  </a:lnTo>
                  <a:lnTo>
                    <a:pt x="114040" y="179190"/>
                  </a:lnTo>
                  <a:lnTo>
                    <a:pt x="121567" y="172060"/>
                  </a:lnTo>
                  <a:lnTo>
                    <a:pt x="128166" y="163945"/>
                  </a:lnTo>
                  <a:lnTo>
                    <a:pt x="134504" y="156760"/>
                  </a:lnTo>
                  <a:lnTo>
                    <a:pt x="140860" y="153465"/>
                  </a:lnTo>
                  <a:lnTo>
                    <a:pt x="146416" y="154577"/>
                  </a:lnTo>
                  <a:lnTo>
                    <a:pt x="151186" y="159008"/>
                  </a:lnTo>
                  <a:lnTo>
                    <a:pt x="155439" y="165630"/>
                  </a:lnTo>
                  <a:lnTo>
                    <a:pt x="159385" y="173648"/>
                  </a:lnTo>
                  <a:lnTo>
                    <a:pt x="163153" y="182554"/>
                  </a:lnTo>
                  <a:lnTo>
                    <a:pt x="166799" y="191941"/>
                  </a:lnTo>
                  <a:lnTo>
                    <a:pt x="169672" y="198658"/>
                  </a:lnTo>
                  <a:lnTo>
                    <a:pt x="171061" y="198848"/>
                  </a:lnTo>
                  <a:lnTo>
                    <a:pt x="171492" y="193439"/>
                  </a:lnTo>
                  <a:lnTo>
                    <a:pt x="171323" y="184404"/>
                  </a:lnTo>
                  <a:lnTo>
                    <a:pt x="170525" y="173624"/>
                  </a:lnTo>
                  <a:lnTo>
                    <a:pt x="169100" y="162235"/>
                  </a:lnTo>
                  <a:lnTo>
                    <a:pt x="167292" y="150608"/>
                  </a:lnTo>
                  <a:lnTo>
                    <a:pt x="165520" y="138635"/>
                  </a:lnTo>
                  <a:lnTo>
                    <a:pt x="164032" y="126238"/>
                  </a:lnTo>
                  <a:lnTo>
                    <a:pt x="163046" y="113600"/>
                  </a:lnTo>
                  <a:lnTo>
                    <a:pt x="162840" y="101097"/>
                  </a:lnTo>
                  <a:lnTo>
                    <a:pt x="163488" y="88943"/>
                  </a:lnTo>
                  <a:lnTo>
                    <a:pt x="165060" y="77337"/>
                  </a:lnTo>
                  <a:lnTo>
                    <a:pt x="167710" y="66541"/>
                  </a:lnTo>
                  <a:lnTo>
                    <a:pt x="171428" y="56624"/>
                  </a:lnTo>
                  <a:lnTo>
                    <a:pt x="176382" y="47813"/>
                  </a:lnTo>
                  <a:lnTo>
                    <a:pt x="182987" y="40565"/>
                  </a:lnTo>
                  <a:lnTo>
                    <a:pt x="191304" y="34986"/>
                  </a:lnTo>
                  <a:lnTo>
                    <a:pt x="200503" y="30874"/>
                  </a:lnTo>
                  <a:lnTo>
                    <a:pt x="209957" y="27493"/>
                  </a:lnTo>
                  <a:lnTo>
                    <a:pt x="220497" y="24548"/>
                  </a:lnTo>
                  <a:lnTo>
                    <a:pt x="233766" y="21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001658" y="4773643"/>
              <a:ext cx="272526" cy="239314"/>
            </a:xfrm>
            <a:custGeom>
              <a:avLst/>
              <a:gdLst/>
              <a:ahLst/>
              <a:cxnLst/>
              <a:rect l="0" t="0" r="0" b="0"/>
              <a:pathLst>
                <a:path w="272526" h="239314">
                  <a:moveTo>
                    <a:pt x="0" y="27351"/>
                  </a:moveTo>
                  <a:lnTo>
                    <a:pt x="2866" y="39087"/>
                  </a:lnTo>
                  <a:lnTo>
                    <a:pt x="5009" y="50216"/>
                  </a:lnTo>
                  <a:lnTo>
                    <a:pt x="6612" y="61814"/>
                  </a:lnTo>
                  <a:lnTo>
                    <a:pt x="7792" y="73975"/>
                  </a:lnTo>
                  <a:lnTo>
                    <a:pt x="8640" y="86635"/>
                  </a:lnTo>
                  <a:lnTo>
                    <a:pt x="9238" y="99691"/>
                  </a:lnTo>
                  <a:lnTo>
                    <a:pt x="9652" y="113043"/>
                  </a:lnTo>
                  <a:lnTo>
                    <a:pt x="9937" y="126608"/>
                  </a:lnTo>
                  <a:lnTo>
                    <a:pt x="10130" y="140236"/>
                  </a:lnTo>
                  <a:lnTo>
                    <a:pt x="10267" y="150806"/>
                  </a:lnTo>
                  <a:lnTo>
                    <a:pt x="10368" y="154085"/>
                  </a:lnTo>
                  <a:lnTo>
                    <a:pt x="10432" y="150687"/>
                  </a:lnTo>
                  <a:lnTo>
                    <a:pt x="10471" y="142512"/>
                  </a:lnTo>
                  <a:lnTo>
                    <a:pt x="10494" y="131306"/>
                  </a:lnTo>
                  <a:lnTo>
                    <a:pt x="10507" y="118472"/>
                  </a:lnTo>
                  <a:lnTo>
                    <a:pt x="10520" y="104861"/>
                  </a:lnTo>
                  <a:lnTo>
                    <a:pt x="10697" y="90915"/>
                  </a:lnTo>
                  <a:lnTo>
                    <a:pt x="11349" y="76841"/>
                  </a:lnTo>
                  <a:lnTo>
                    <a:pt x="12609" y="62741"/>
                  </a:lnTo>
                  <a:lnTo>
                    <a:pt x="14609" y="48976"/>
                  </a:lnTo>
                  <a:lnTo>
                    <a:pt x="17554" y="36176"/>
                  </a:lnTo>
                  <a:lnTo>
                    <a:pt x="21469" y="24612"/>
                  </a:lnTo>
                  <a:lnTo>
                    <a:pt x="26386" y="14710"/>
                  </a:lnTo>
                  <a:lnTo>
                    <a:pt x="32436" y="7187"/>
                  </a:lnTo>
                  <a:lnTo>
                    <a:pt x="39573" y="2218"/>
                  </a:lnTo>
                  <a:lnTo>
                    <a:pt x="47467" y="0"/>
                  </a:lnTo>
                  <a:lnTo>
                    <a:pt x="55605" y="998"/>
                  </a:lnTo>
                  <a:lnTo>
                    <a:pt x="63666" y="5150"/>
                  </a:lnTo>
                  <a:lnTo>
                    <a:pt x="71536" y="11987"/>
                  </a:lnTo>
                  <a:lnTo>
                    <a:pt x="79199" y="20918"/>
                  </a:lnTo>
                  <a:lnTo>
                    <a:pt x="86678" y="31400"/>
                  </a:lnTo>
                  <a:lnTo>
                    <a:pt x="93683" y="42991"/>
                  </a:lnTo>
                  <a:lnTo>
                    <a:pt x="99635" y="55361"/>
                  </a:lnTo>
                  <a:lnTo>
                    <a:pt x="104311" y="68265"/>
                  </a:lnTo>
                  <a:lnTo>
                    <a:pt x="107960" y="81368"/>
                  </a:lnTo>
                  <a:lnTo>
                    <a:pt x="111107" y="94245"/>
                  </a:lnTo>
                  <a:lnTo>
                    <a:pt x="114111" y="106690"/>
                  </a:lnTo>
                  <a:lnTo>
                    <a:pt x="116979" y="118844"/>
                  </a:lnTo>
                  <a:lnTo>
                    <a:pt x="119461" y="131080"/>
                  </a:lnTo>
                  <a:lnTo>
                    <a:pt x="121453" y="143545"/>
                  </a:lnTo>
                  <a:lnTo>
                    <a:pt x="123828" y="153910"/>
                  </a:lnTo>
                  <a:lnTo>
                    <a:pt x="127391" y="158673"/>
                  </a:lnTo>
                  <a:lnTo>
                    <a:pt x="131560" y="158053"/>
                  </a:lnTo>
                  <a:lnTo>
                    <a:pt x="136230" y="153703"/>
                  </a:lnTo>
                  <a:lnTo>
                    <a:pt x="141586" y="147348"/>
                  </a:lnTo>
                  <a:lnTo>
                    <a:pt x="147886" y="140511"/>
                  </a:lnTo>
                  <a:lnTo>
                    <a:pt x="155178" y="134013"/>
                  </a:lnTo>
                  <a:lnTo>
                    <a:pt x="163502" y="128452"/>
                  </a:lnTo>
                  <a:lnTo>
                    <a:pt x="172986" y="124439"/>
                  </a:lnTo>
                  <a:lnTo>
                    <a:pt x="183586" y="122128"/>
                  </a:lnTo>
                  <a:lnTo>
                    <a:pt x="195125" y="121008"/>
                  </a:lnTo>
                  <a:lnTo>
                    <a:pt x="207393" y="120161"/>
                  </a:lnTo>
                  <a:lnTo>
                    <a:pt x="220186" y="119013"/>
                  </a:lnTo>
                  <a:lnTo>
                    <a:pt x="232860" y="117047"/>
                  </a:lnTo>
                  <a:lnTo>
                    <a:pt x="244376" y="113657"/>
                  </a:lnTo>
                  <a:lnTo>
                    <a:pt x="254255" y="108662"/>
                  </a:lnTo>
                  <a:lnTo>
                    <a:pt x="262208" y="102221"/>
                  </a:lnTo>
                  <a:lnTo>
                    <a:pt x="267882" y="94617"/>
                  </a:lnTo>
                  <a:lnTo>
                    <a:pt x="271318" y="86141"/>
                  </a:lnTo>
                  <a:lnTo>
                    <a:pt x="272525" y="77200"/>
                  </a:lnTo>
                  <a:lnTo>
                    <a:pt x="271308" y="68287"/>
                  </a:lnTo>
                  <a:lnTo>
                    <a:pt x="267789" y="59673"/>
                  </a:lnTo>
                  <a:lnTo>
                    <a:pt x="262346" y="51587"/>
                  </a:lnTo>
                  <a:lnTo>
                    <a:pt x="255414" y="44302"/>
                  </a:lnTo>
                  <a:lnTo>
                    <a:pt x="247386" y="37897"/>
                  </a:lnTo>
                  <a:lnTo>
                    <a:pt x="238574" y="32765"/>
                  </a:lnTo>
                  <a:lnTo>
                    <a:pt x="229215" y="29672"/>
                  </a:lnTo>
                  <a:lnTo>
                    <a:pt x="219482" y="28858"/>
                  </a:lnTo>
                  <a:lnTo>
                    <a:pt x="209661" y="30260"/>
                  </a:lnTo>
                  <a:lnTo>
                    <a:pt x="200141" y="33785"/>
                  </a:lnTo>
                  <a:lnTo>
                    <a:pt x="191110" y="39155"/>
                  </a:lnTo>
                  <a:lnTo>
                    <a:pt x="182742" y="45995"/>
                  </a:lnTo>
                  <a:lnTo>
                    <a:pt x="175266" y="53941"/>
                  </a:lnTo>
                  <a:lnTo>
                    <a:pt x="168724" y="62690"/>
                  </a:lnTo>
                  <a:lnTo>
                    <a:pt x="163160" y="72171"/>
                  </a:lnTo>
                  <a:lnTo>
                    <a:pt x="158713" y="82520"/>
                  </a:lnTo>
                  <a:lnTo>
                    <a:pt x="155354" y="93742"/>
                  </a:lnTo>
                  <a:lnTo>
                    <a:pt x="153079" y="105719"/>
                  </a:lnTo>
                  <a:lnTo>
                    <a:pt x="151994" y="118291"/>
                  </a:lnTo>
                  <a:lnTo>
                    <a:pt x="152040" y="131301"/>
                  </a:lnTo>
                  <a:lnTo>
                    <a:pt x="153036" y="144462"/>
                  </a:lnTo>
                  <a:lnTo>
                    <a:pt x="154767" y="157371"/>
                  </a:lnTo>
                  <a:lnTo>
                    <a:pt x="157044" y="169825"/>
                  </a:lnTo>
                  <a:lnTo>
                    <a:pt x="159877" y="181645"/>
                  </a:lnTo>
                  <a:lnTo>
                    <a:pt x="163456" y="192590"/>
                  </a:lnTo>
                  <a:lnTo>
                    <a:pt x="167831" y="202615"/>
                  </a:lnTo>
                  <a:lnTo>
                    <a:pt x="173075" y="211669"/>
                  </a:lnTo>
                  <a:lnTo>
                    <a:pt x="179351" y="219613"/>
                  </a:lnTo>
                  <a:lnTo>
                    <a:pt x="186651" y="226470"/>
                  </a:lnTo>
                  <a:lnTo>
                    <a:pt x="194825" y="232075"/>
                  </a:lnTo>
                  <a:lnTo>
                    <a:pt x="203683" y="236018"/>
                  </a:lnTo>
                  <a:lnTo>
                    <a:pt x="213038" y="238230"/>
                  </a:lnTo>
                  <a:lnTo>
                    <a:pt x="222483" y="239086"/>
                  </a:lnTo>
                  <a:lnTo>
                    <a:pt x="232424" y="239313"/>
                  </a:lnTo>
                  <a:lnTo>
                    <a:pt x="244850" y="238931"/>
                  </a:lnTo>
                  <a:lnTo>
                    <a:pt x="263212" y="237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22757" y="4569367"/>
              <a:ext cx="237511" cy="383374"/>
            </a:xfrm>
            <a:custGeom>
              <a:avLst/>
              <a:gdLst/>
              <a:ahLst/>
              <a:cxnLst/>
              <a:rect l="0" t="0" r="0" b="0"/>
              <a:pathLst>
                <a:path w="237511" h="383374">
                  <a:moveTo>
                    <a:pt x="147398" y="0"/>
                  </a:moveTo>
                  <a:lnTo>
                    <a:pt x="147398" y="14803"/>
                  </a:lnTo>
                  <a:lnTo>
                    <a:pt x="147398" y="29995"/>
                  </a:lnTo>
                  <a:lnTo>
                    <a:pt x="147398" y="47090"/>
                  </a:lnTo>
                  <a:lnTo>
                    <a:pt x="147398" y="66184"/>
                  </a:lnTo>
                  <a:lnTo>
                    <a:pt x="147398" y="87291"/>
                  </a:lnTo>
                  <a:lnTo>
                    <a:pt x="147403" y="110178"/>
                  </a:lnTo>
                  <a:lnTo>
                    <a:pt x="147575" y="133850"/>
                  </a:lnTo>
                  <a:lnTo>
                    <a:pt x="148223" y="156724"/>
                  </a:lnTo>
                  <a:lnTo>
                    <a:pt x="149473" y="177986"/>
                  </a:lnTo>
                  <a:lnTo>
                    <a:pt x="151125" y="197697"/>
                  </a:lnTo>
                  <a:lnTo>
                    <a:pt x="152774" y="216395"/>
                  </a:lnTo>
                  <a:lnTo>
                    <a:pt x="154176" y="234542"/>
                  </a:lnTo>
                  <a:lnTo>
                    <a:pt x="155269" y="252733"/>
                  </a:lnTo>
                  <a:lnTo>
                    <a:pt x="156077" y="271727"/>
                  </a:lnTo>
                  <a:lnTo>
                    <a:pt x="156660" y="291843"/>
                  </a:lnTo>
                  <a:lnTo>
                    <a:pt x="157238" y="312562"/>
                  </a:lnTo>
                  <a:lnTo>
                    <a:pt x="158165" y="332777"/>
                  </a:lnTo>
                  <a:lnTo>
                    <a:pt x="159610" y="351851"/>
                  </a:lnTo>
                  <a:lnTo>
                    <a:pt x="161578" y="368361"/>
                  </a:lnTo>
                  <a:lnTo>
                    <a:pt x="164417" y="379330"/>
                  </a:lnTo>
                  <a:lnTo>
                    <a:pt x="168147" y="383373"/>
                  </a:lnTo>
                  <a:lnTo>
                    <a:pt x="171935" y="381756"/>
                  </a:lnTo>
                  <a:lnTo>
                    <a:pt x="175586" y="376106"/>
                  </a:lnTo>
                  <a:lnTo>
                    <a:pt x="179304" y="367695"/>
                  </a:lnTo>
                  <a:lnTo>
                    <a:pt x="183452" y="357424"/>
                  </a:lnTo>
                  <a:lnTo>
                    <a:pt x="188189" y="345907"/>
                  </a:lnTo>
                  <a:lnTo>
                    <a:pt x="193497" y="333722"/>
                  </a:lnTo>
                  <a:lnTo>
                    <a:pt x="199281" y="321453"/>
                  </a:lnTo>
                  <a:lnTo>
                    <a:pt x="205430" y="309417"/>
                  </a:lnTo>
                  <a:lnTo>
                    <a:pt x="211844" y="297704"/>
                  </a:lnTo>
                  <a:lnTo>
                    <a:pt x="218449" y="286295"/>
                  </a:lnTo>
                  <a:lnTo>
                    <a:pt x="225169" y="275140"/>
                  </a:lnTo>
                  <a:lnTo>
                    <a:pt x="231306" y="264341"/>
                  </a:lnTo>
                  <a:lnTo>
                    <a:pt x="235603" y="254155"/>
                  </a:lnTo>
                  <a:lnTo>
                    <a:pt x="237510" y="244679"/>
                  </a:lnTo>
                  <a:lnTo>
                    <a:pt x="236650" y="236179"/>
                  </a:lnTo>
                  <a:lnTo>
                    <a:pt x="232500" y="229147"/>
                  </a:lnTo>
                  <a:lnTo>
                    <a:pt x="225110" y="223717"/>
                  </a:lnTo>
                  <a:lnTo>
                    <a:pt x="214962" y="219714"/>
                  </a:lnTo>
                  <a:lnTo>
                    <a:pt x="202661" y="216854"/>
                  </a:lnTo>
                  <a:lnTo>
                    <a:pt x="188772" y="214857"/>
                  </a:lnTo>
                  <a:lnTo>
                    <a:pt x="173910" y="213648"/>
                  </a:lnTo>
                  <a:lnTo>
                    <a:pt x="158725" y="213352"/>
                  </a:lnTo>
                  <a:lnTo>
                    <a:pt x="143591" y="213960"/>
                  </a:lnTo>
                  <a:lnTo>
                    <a:pt x="128653" y="215180"/>
                  </a:lnTo>
                  <a:lnTo>
                    <a:pt x="113928" y="216536"/>
                  </a:lnTo>
                  <a:lnTo>
                    <a:pt x="99390" y="217744"/>
                  </a:lnTo>
                  <a:lnTo>
                    <a:pt x="84998" y="218706"/>
                  </a:lnTo>
                  <a:lnTo>
                    <a:pt x="70713" y="219426"/>
                  </a:lnTo>
                  <a:lnTo>
                    <a:pt x="56524" y="219946"/>
                  </a:lnTo>
                  <a:lnTo>
                    <a:pt x="43013" y="220312"/>
                  </a:lnTo>
                  <a:lnTo>
                    <a:pt x="30022" y="220606"/>
                  </a:lnTo>
                  <a:lnTo>
                    <a:pt x="16410" y="22085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87441" y="4779938"/>
              <a:ext cx="398653" cy="288889"/>
            </a:xfrm>
            <a:custGeom>
              <a:avLst/>
              <a:gdLst/>
              <a:ahLst/>
              <a:cxnLst/>
              <a:rect l="0" t="0" r="0" b="0"/>
              <a:pathLst>
                <a:path w="398653" h="288889">
                  <a:moveTo>
                    <a:pt x="82797" y="0"/>
                  </a:moveTo>
                  <a:lnTo>
                    <a:pt x="71128" y="2934"/>
                  </a:lnTo>
                  <a:lnTo>
                    <a:pt x="60639" y="5716"/>
                  </a:lnTo>
                  <a:lnTo>
                    <a:pt x="50348" y="8624"/>
                  </a:lnTo>
                  <a:lnTo>
                    <a:pt x="40392" y="12010"/>
                  </a:lnTo>
                  <a:lnTo>
                    <a:pt x="31345" y="16471"/>
                  </a:lnTo>
                  <a:lnTo>
                    <a:pt x="23461" y="22242"/>
                  </a:lnTo>
                  <a:lnTo>
                    <a:pt x="16685" y="29231"/>
                  </a:lnTo>
                  <a:lnTo>
                    <a:pt x="10819" y="37215"/>
                  </a:lnTo>
                  <a:lnTo>
                    <a:pt x="5671" y="45947"/>
                  </a:lnTo>
                  <a:lnTo>
                    <a:pt x="1703" y="54893"/>
                  </a:lnTo>
                  <a:lnTo>
                    <a:pt x="0" y="63278"/>
                  </a:lnTo>
                  <a:lnTo>
                    <a:pt x="968" y="70724"/>
                  </a:lnTo>
                  <a:lnTo>
                    <a:pt x="4399" y="77213"/>
                  </a:lnTo>
                  <a:lnTo>
                    <a:pt x="9831" y="82886"/>
                  </a:lnTo>
                  <a:lnTo>
                    <a:pt x="16781" y="87926"/>
                  </a:lnTo>
                  <a:lnTo>
                    <a:pt x="24835" y="92500"/>
                  </a:lnTo>
                  <a:lnTo>
                    <a:pt x="33670" y="96741"/>
                  </a:lnTo>
                  <a:lnTo>
                    <a:pt x="43047" y="100748"/>
                  </a:lnTo>
                  <a:lnTo>
                    <a:pt x="52799" y="104596"/>
                  </a:lnTo>
                  <a:lnTo>
                    <a:pt x="62803" y="108332"/>
                  </a:lnTo>
                  <a:lnTo>
                    <a:pt x="72980" y="111994"/>
                  </a:lnTo>
                  <a:lnTo>
                    <a:pt x="83272" y="115606"/>
                  </a:lnTo>
                  <a:lnTo>
                    <a:pt x="93643" y="119184"/>
                  </a:lnTo>
                  <a:lnTo>
                    <a:pt x="104061" y="122744"/>
                  </a:lnTo>
                  <a:lnTo>
                    <a:pt x="114346" y="126458"/>
                  </a:lnTo>
                  <a:lnTo>
                    <a:pt x="124180" y="130636"/>
                  </a:lnTo>
                  <a:lnTo>
                    <a:pt x="133415" y="135421"/>
                  </a:lnTo>
                  <a:lnTo>
                    <a:pt x="141751" y="141111"/>
                  </a:lnTo>
                  <a:lnTo>
                    <a:pt x="148673" y="148220"/>
                  </a:lnTo>
                  <a:lnTo>
                    <a:pt x="154025" y="156891"/>
                  </a:lnTo>
                  <a:lnTo>
                    <a:pt x="157805" y="166800"/>
                  </a:lnTo>
                  <a:lnTo>
                    <a:pt x="159984" y="177360"/>
                  </a:lnTo>
                  <a:lnTo>
                    <a:pt x="160701" y="188159"/>
                  </a:lnTo>
                  <a:lnTo>
                    <a:pt x="159896" y="198831"/>
                  </a:lnTo>
                  <a:lnTo>
                    <a:pt x="157236" y="208989"/>
                  </a:lnTo>
                  <a:lnTo>
                    <a:pt x="152708" y="218479"/>
                  </a:lnTo>
                  <a:lnTo>
                    <a:pt x="146568" y="227172"/>
                  </a:lnTo>
                  <a:lnTo>
                    <a:pt x="139159" y="234872"/>
                  </a:lnTo>
                  <a:lnTo>
                    <a:pt x="130802" y="241563"/>
                  </a:lnTo>
                  <a:lnTo>
                    <a:pt x="121598" y="247059"/>
                  </a:lnTo>
                  <a:lnTo>
                    <a:pt x="111444" y="250928"/>
                  </a:lnTo>
                  <a:lnTo>
                    <a:pt x="100364" y="253082"/>
                  </a:lnTo>
                  <a:lnTo>
                    <a:pt x="88824" y="253563"/>
                  </a:lnTo>
                  <a:lnTo>
                    <a:pt x="77610" y="252373"/>
                  </a:lnTo>
                  <a:lnTo>
                    <a:pt x="67161" y="249685"/>
                  </a:lnTo>
                  <a:lnTo>
                    <a:pt x="58208" y="245755"/>
                  </a:lnTo>
                  <a:lnTo>
                    <a:pt x="52203" y="240013"/>
                  </a:lnTo>
                  <a:lnTo>
                    <a:pt x="50130" y="232642"/>
                  </a:lnTo>
                  <a:lnTo>
                    <a:pt x="51968" y="225640"/>
                  </a:lnTo>
                  <a:lnTo>
                    <a:pt x="57119" y="219547"/>
                  </a:lnTo>
                  <a:lnTo>
                    <a:pt x="64523" y="214075"/>
                  </a:lnTo>
                  <a:lnTo>
                    <a:pt x="72887" y="208704"/>
                  </a:lnTo>
                  <a:lnTo>
                    <a:pt x="81420" y="203128"/>
                  </a:lnTo>
                  <a:lnTo>
                    <a:pt x="90103" y="197418"/>
                  </a:lnTo>
                  <a:lnTo>
                    <a:pt x="99455" y="191893"/>
                  </a:lnTo>
                  <a:lnTo>
                    <a:pt x="109750" y="186741"/>
                  </a:lnTo>
                  <a:lnTo>
                    <a:pt x="120973" y="182147"/>
                  </a:lnTo>
                  <a:lnTo>
                    <a:pt x="132973" y="178369"/>
                  </a:lnTo>
                  <a:lnTo>
                    <a:pt x="145567" y="175457"/>
                  </a:lnTo>
                  <a:lnTo>
                    <a:pt x="158433" y="173147"/>
                  </a:lnTo>
                  <a:lnTo>
                    <a:pt x="171137" y="170973"/>
                  </a:lnTo>
                  <a:lnTo>
                    <a:pt x="183460" y="168654"/>
                  </a:lnTo>
                  <a:lnTo>
                    <a:pt x="195530" y="166093"/>
                  </a:lnTo>
                  <a:lnTo>
                    <a:pt x="207707" y="163294"/>
                  </a:lnTo>
                  <a:lnTo>
                    <a:pt x="220194" y="160298"/>
                  </a:lnTo>
                  <a:lnTo>
                    <a:pt x="232870" y="157149"/>
                  </a:lnTo>
                  <a:lnTo>
                    <a:pt x="245387" y="153890"/>
                  </a:lnTo>
                  <a:lnTo>
                    <a:pt x="257537" y="150538"/>
                  </a:lnTo>
                  <a:lnTo>
                    <a:pt x="268798" y="146626"/>
                  </a:lnTo>
                  <a:lnTo>
                    <a:pt x="278296" y="141251"/>
                  </a:lnTo>
                  <a:lnTo>
                    <a:pt x="285705" y="134039"/>
                  </a:lnTo>
                  <a:lnTo>
                    <a:pt x="290864" y="125262"/>
                  </a:lnTo>
                  <a:lnTo>
                    <a:pt x="293517" y="115534"/>
                  </a:lnTo>
                  <a:lnTo>
                    <a:pt x="293780" y="105335"/>
                  </a:lnTo>
                  <a:lnTo>
                    <a:pt x="291873" y="95253"/>
                  </a:lnTo>
                  <a:lnTo>
                    <a:pt x="287944" y="86031"/>
                  </a:lnTo>
                  <a:lnTo>
                    <a:pt x="282262" y="77991"/>
                  </a:lnTo>
                  <a:lnTo>
                    <a:pt x="274857" y="71257"/>
                  </a:lnTo>
                  <a:lnTo>
                    <a:pt x="265459" y="65943"/>
                  </a:lnTo>
                  <a:lnTo>
                    <a:pt x="254114" y="61968"/>
                  </a:lnTo>
                  <a:lnTo>
                    <a:pt x="241600" y="59431"/>
                  </a:lnTo>
                  <a:lnTo>
                    <a:pt x="229202" y="58694"/>
                  </a:lnTo>
                  <a:lnTo>
                    <a:pt x="217647" y="59792"/>
                  </a:lnTo>
                  <a:lnTo>
                    <a:pt x="207112" y="62647"/>
                  </a:lnTo>
                  <a:lnTo>
                    <a:pt x="197501" y="67229"/>
                  </a:lnTo>
                  <a:lnTo>
                    <a:pt x="188642" y="73352"/>
                  </a:lnTo>
                  <a:lnTo>
                    <a:pt x="180674" y="80887"/>
                  </a:lnTo>
                  <a:lnTo>
                    <a:pt x="174059" y="89838"/>
                  </a:lnTo>
                  <a:lnTo>
                    <a:pt x="168941" y="100084"/>
                  </a:lnTo>
                  <a:lnTo>
                    <a:pt x="165331" y="111557"/>
                  </a:lnTo>
                  <a:lnTo>
                    <a:pt x="163275" y="124314"/>
                  </a:lnTo>
                  <a:lnTo>
                    <a:pt x="162632" y="138257"/>
                  </a:lnTo>
                  <a:lnTo>
                    <a:pt x="163149" y="152858"/>
                  </a:lnTo>
                  <a:lnTo>
                    <a:pt x="164552" y="167271"/>
                  </a:lnTo>
                  <a:lnTo>
                    <a:pt x="166605" y="181031"/>
                  </a:lnTo>
                  <a:lnTo>
                    <a:pt x="169285" y="193879"/>
                  </a:lnTo>
                  <a:lnTo>
                    <a:pt x="172763" y="205589"/>
                  </a:lnTo>
                  <a:lnTo>
                    <a:pt x="177069" y="216167"/>
                  </a:lnTo>
                  <a:lnTo>
                    <a:pt x="182267" y="225781"/>
                  </a:lnTo>
                  <a:lnTo>
                    <a:pt x="188512" y="234640"/>
                  </a:lnTo>
                  <a:lnTo>
                    <a:pt x="195795" y="242927"/>
                  </a:lnTo>
                  <a:lnTo>
                    <a:pt x="204127" y="250309"/>
                  </a:lnTo>
                  <a:lnTo>
                    <a:pt x="213624" y="255984"/>
                  </a:lnTo>
                  <a:lnTo>
                    <a:pt x="224231" y="259651"/>
                  </a:lnTo>
                  <a:lnTo>
                    <a:pt x="235606" y="261468"/>
                  </a:lnTo>
                  <a:lnTo>
                    <a:pt x="247234" y="261782"/>
                  </a:lnTo>
                  <a:lnTo>
                    <a:pt x="258789" y="260953"/>
                  </a:lnTo>
                  <a:lnTo>
                    <a:pt x="269987" y="259126"/>
                  </a:lnTo>
                  <a:lnTo>
                    <a:pt x="280506" y="256239"/>
                  </a:lnTo>
                  <a:lnTo>
                    <a:pt x="290245" y="252340"/>
                  </a:lnTo>
                  <a:lnTo>
                    <a:pt x="299277" y="247588"/>
                  </a:lnTo>
                  <a:lnTo>
                    <a:pt x="307738" y="242175"/>
                  </a:lnTo>
                  <a:lnTo>
                    <a:pt x="315768" y="236274"/>
                  </a:lnTo>
                  <a:lnTo>
                    <a:pt x="323484" y="230024"/>
                  </a:lnTo>
                  <a:lnTo>
                    <a:pt x="330981" y="223527"/>
                  </a:lnTo>
                  <a:lnTo>
                    <a:pt x="338339" y="216908"/>
                  </a:lnTo>
                  <a:lnTo>
                    <a:pt x="346126" y="211846"/>
                  </a:lnTo>
                  <a:lnTo>
                    <a:pt x="354152" y="210798"/>
                  </a:lnTo>
                  <a:lnTo>
                    <a:pt x="360886" y="214004"/>
                  </a:lnTo>
                  <a:lnTo>
                    <a:pt x="365959" y="220947"/>
                  </a:lnTo>
                  <a:lnTo>
                    <a:pt x="369606" y="230879"/>
                  </a:lnTo>
                  <a:lnTo>
                    <a:pt x="372330" y="242741"/>
                  </a:lnTo>
                  <a:lnTo>
                    <a:pt x="374736" y="255299"/>
                  </a:lnTo>
                  <a:lnTo>
                    <a:pt x="377166" y="267794"/>
                  </a:lnTo>
                  <a:lnTo>
                    <a:pt x="378897" y="279262"/>
                  </a:lnTo>
                  <a:lnTo>
                    <a:pt x="378227" y="287008"/>
                  </a:lnTo>
                  <a:lnTo>
                    <a:pt x="375233" y="288888"/>
                  </a:lnTo>
                  <a:lnTo>
                    <a:pt x="371529" y="285875"/>
                  </a:lnTo>
                  <a:lnTo>
                    <a:pt x="367751" y="279352"/>
                  </a:lnTo>
                  <a:lnTo>
                    <a:pt x="364026" y="270396"/>
                  </a:lnTo>
                  <a:lnTo>
                    <a:pt x="360369" y="259781"/>
                  </a:lnTo>
                  <a:lnTo>
                    <a:pt x="356928" y="248040"/>
                  </a:lnTo>
                  <a:lnTo>
                    <a:pt x="353997" y="235542"/>
                  </a:lnTo>
                  <a:lnTo>
                    <a:pt x="351688" y="222539"/>
                  </a:lnTo>
                  <a:lnTo>
                    <a:pt x="349801" y="209363"/>
                  </a:lnTo>
                  <a:lnTo>
                    <a:pt x="347919" y="196433"/>
                  </a:lnTo>
                  <a:lnTo>
                    <a:pt x="345811" y="183957"/>
                  </a:lnTo>
                  <a:lnTo>
                    <a:pt x="343903" y="171949"/>
                  </a:lnTo>
                  <a:lnTo>
                    <a:pt x="343140" y="160344"/>
                  </a:lnTo>
                  <a:lnTo>
                    <a:pt x="343973" y="149072"/>
                  </a:lnTo>
                  <a:lnTo>
                    <a:pt x="346688" y="138704"/>
                  </a:lnTo>
                  <a:lnTo>
                    <a:pt x="351642" y="130405"/>
                  </a:lnTo>
                  <a:lnTo>
                    <a:pt x="358779" y="124636"/>
                  </a:lnTo>
                  <a:lnTo>
                    <a:pt x="367152" y="121066"/>
                  </a:lnTo>
                  <a:lnTo>
                    <a:pt x="375946" y="118567"/>
                  </a:lnTo>
                  <a:lnTo>
                    <a:pt x="385932" y="116923"/>
                  </a:lnTo>
                  <a:lnTo>
                    <a:pt x="39865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49264" y="4916808"/>
              <a:ext cx="94758" cy="168631"/>
            </a:xfrm>
            <a:custGeom>
              <a:avLst/>
              <a:gdLst/>
              <a:ahLst/>
              <a:cxnLst/>
              <a:rect l="0" t="0" r="0" b="0"/>
              <a:pathLst>
                <a:path w="94758" h="168631">
                  <a:moveTo>
                    <a:pt x="0" y="0"/>
                  </a:moveTo>
                  <a:lnTo>
                    <a:pt x="2868" y="8868"/>
                  </a:lnTo>
                  <a:lnTo>
                    <a:pt x="5008" y="17855"/>
                  </a:lnTo>
                  <a:lnTo>
                    <a:pt x="6617" y="27851"/>
                  </a:lnTo>
                  <a:lnTo>
                    <a:pt x="7970" y="38831"/>
                  </a:lnTo>
                  <a:lnTo>
                    <a:pt x="9466" y="50643"/>
                  </a:lnTo>
                  <a:lnTo>
                    <a:pt x="11317" y="63101"/>
                  </a:lnTo>
                  <a:lnTo>
                    <a:pt x="13557" y="76039"/>
                  </a:lnTo>
                  <a:lnTo>
                    <a:pt x="16137" y="89319"/>
                  </a:lnTo>
                  <a:lnTo>
                    <a:pt x="18987" y="102837"/>
                  </a:lnTo>
                  <a:lnTo>
                    <a:pt x="22036" y="116352"/>
                  </a:lnTo>
                  <a:lnTo>
                    <a:pt x="25230" y="129506"/>
                  </a:lnTo>
                  <a:lnTo>
                    <a:pt x="28532" y="142109"/>
                  </a:lnTo>
                  <a:lnTo>
                    <a:pt x="32241" y="153351"/>
                  </a:lnTo>
                  <a:lnTo>
                    <a:pt x="36948" y="161780"/>
                  </a:lnTo>
                  <a:lnTo>
                    <a:pt x="42888" y="166843"/>
                  </a:lnTo>
                  <a:lnTo>
                    <a:pt x="49658" y="168630"/>
                  </a:lnTo>
                  <a:lnTo>
                    <a:pt x="56435" y="167411"/>
                  </a:lnTo>
                  <a:lnTo>
                    <a:pt x="62730" y="163659"/>
                  </a:lnTo>
                  <a:lnTo>
                    <a:pt x="68411" y="157602"/>
                  </a:lnTo>
                  <a:lnTo>
                    <a:pt x="73526" y="149133"/>
                  </a:lnTo>
                  <a:lnTo>
                    <a:pt x="78182" y="138418"/>
                  </a:lnTo>
                  <a:lnTo>
                    <a:pt x="82339" y="126022"/>
                  </a:lnTo>
                  <a:lnTo>
                    <a:pt x="86209" y="111232"/>
                  </a:lnTo>
                  <a:lnTo>
                    <a:pt x="90135" y="89397"/>
                  </a:lnTo>
                  <a:lnTo>
                    <a:pt x="94757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307192" y="4937865"/>
              <a:ext cx="21058" cy="160434"/>
            </a:xfrm>
            <a:custGeom>
              <a:avLst/>
              <a:gdLst/>
              <a:ahLst/>
              <a:cxnLst/>
              <a:rect l="0" t="0" r="0" b="0"/>
              <a:pathLst>
                <a:path w="21058" h="160434">
                  <a:moveTo>
                    <a:pt x="0" y="0"/>
                  </a:moveTo>
                  <a:lnTo>
                    <a:pt x="2866" y="11803"/>
                  </a:lnTo>
                  <a:lnTo>
                    <a:pt x="5009" y="23572"/>
                  </a:lnTo>
                  <a:lnTo>
                    <a:pt x="6612" y="36466"/>
                  </a:lnTo>
                  <a:lnTo>
                    <a:pt x="7791" y="50487"/>
                  </a:lnTo>
                  <a:lnTo>
                    <a:pt x="8640" y="65464"/>
                  </a:lnTo>
                  <a:lnTo>
                    <a:pt x="9243" y="81182"/>
                  </a:lnTo>
                  <a:lnTo>
                    <a:pt x="9829" y="97285"/>
                  </a:lnTo>
                  <a:lnTo>
                    <a:pt x="10762" y="113309"/>
                  </a:lnTo>
                  <a:lnTo>
                    <a:pt x="12204" y="128974"/>
                  </a:lnTo>
                  <a:lnTo>
                    <a:pt x="13997" y="143046"/>
                  </a:lnTo>
                  <a:lnTo>
                    <a:pt x="15926" y="154322"/>
                  </a:lnTo>
                  <a:lnTo>
                    <a:pt x="18164" y="16043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317720" y="4811523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2875" y="11501"/>
                  </a:lnTo>
                  <a:lnTo>
                    <a:pt x="5343" y="21371"/>
                  </a:lnTo>
                  <a:lnTo>
                    <a:pt x="7709" y="30836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393252" y="4939763"/>
              <a:ext cx="82396" cy="208673"/>
            </a:xfrm>
            <a:custGeom>
              <a:avLst/>
              <a:gdLst/>
              <a:ahLst/>
              <a:cxnLst/>
              <a:rect l="0" t="0" r="0" b="0"/>
              <a:pathLst>
                <a:path w="82396" h="208673">
                  <a:moveTo>
                    <a:pt x="71867" y="19159"/>
                  </a:moveTo>
                  <a:lnTo>
                    <a:pt x="68731" y="10626"/>
                  </a:lnTo>
                  <a:lnTo>
                    <a:pt x="64029" y="4840"/>
                  </a:lnTo>
                  <a:lnTo>
                    <a:pt x="57254" y="1336"/>
                  </a:lnTo>
                  <a:lnTo>
                    <a:pt x="49153" y="0"/>
                  </a:lnTo>
                  <a:lnTo>
                    <a:pt x="40983" y="1068"/>
                  </a:lnTo>
                  <a:lnTo>
                    <a:pt x="33481" y="4448"/>
                  </a:lnTo>
                  <a:lnTo>
                    <a:pt x="26848" y="9780"/>
                  </a:lnTo>
                  <a:lnTo>
                    <a:pt x="21025" y="16627"/>
                  </a:lnTo>
                  <a:lnTo>
                    <a:pt x="15862" y="24599"/>
                  </a:lnTo>
                  <a:lnTo>
                    <a:pt x="11363" y="33540"/>
                  </a:lnTo>
                  <a:lnTo>
                    <a:pt x="7699" y="43517"/>
                  </a:lnTo>
                  <a:lnTo>
                    <a:pt x="4894" y="54491"/>
                  </a:lnTo>
                  <a:lnTo>
                    <a:pt x="2837" y="66470"/>
                  </a:lnTo>
                  <a:lnTo>
                    <a:pt x="1373" y="79574"/>
                  </a:lnTo>
                  <a:lnTo>
                    <a:pt x="359" y="93756"/>
                  </a:lnTo>
                  <a:lnTo>
                    <a:pt x="0" y="108517"/>
                  </a:lnTo>
                  <a:lnTo>
                    <a:pt x="815" y="123039"/>
                  </a:lnTo>
                  <a:lnTo>
                    <a:pt x="2994" y="136873"/>
                  </a:lnTo>
                  <a:lnTo>
                    <a:pt x="6425" y="149769"/>
                  </a:lnTo>
                  <a:lnTo>
                    <a:pt x="10870" y="161512"/>
                  </a:lnTo>
                  <a:lnTo>
                    <a:pt x="16092" y="172104"/>
                  </a:lnTo>
                  <a:lnTo>
                    <a:pt x="22207" y="181386"/>
                  </a:lnTo>
                  <a:lnTo>
                    <a:pt x="29668" y="188958"/>
                  </a:lnTo>
                  <a:lnTo>
                    <a:pt x="38594" y="194758"/>
                  </a:lnTo>
                  <a:lnTo>
                    <a:pt x="48222" y="199021"/>
                  </a:lnTo>
                  <a:lnTo>
                    <a:pt x="58018" y="202519"/>
                  </a:lnTo>
                  <a:lnTo>
                    <a:pt x="68844" y="205560"/>
                  </a:lnTo>
                  <a:lnTo>
                    <a:pt x="82395" y="208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532073" y="4962103"/>
              <a:ext cx="104969" cy="249504"/>
            </a:xfrm>
            <a:custGeom>
              <a:avLst/>
              <a:gdLst/>
              <a:ahLst/>
              <a:cxnLst/>
              <a:rect l="0" t="0" r="0" b="0"/>
              <a:pathLst>
                <a:path w="104969" h="249504">
                  <a:moveTo>
                    <a:pt x="38331" y="81047"/>
                  </a:moveTo>
                  <a:lnTo>
                    <a:pt x="47066" y="83779"/>
                  </a:lnTo>
                  <a:lnTo>
                    <a:pt x="54772" y="84641"/>
                  </a:lnTo>
                  <a:lnTo>
                    <a:pt x="62174" y="83651"/>
                  </a:lnTo>
                  <a:lnTo>
                    <a:pt x="69435" y="81112"/>
                  </a:lnTo>
                  <a:lnTo>
                    <a:pt x="76614" y="77328"/>
                  </a:lnTo>
                  <a:lnTo>
                    <a:pt x="83730" y="72583"/>
                  </a:lnTo>
                  <a:lnTo>
                    <a:pt x="90475" y="66805"/>
                  </a:lnTo>
                  <a:lnTo>
                    <a:pt x="96245" y="59578"/>
                  </a:lnTo>
                  <a:lnTo>
                    <a:pt x="100780" y="50803"/>
                  </a:lnTo>
                  <a:lnTo>
                    <a:pt x="103824" y="40981"/>
                  </a:lnTo>
                  <a:lnTo>
                    <a:pt x="104968" y="31004"/>
                  </a:lnTo>
                  <a:lnTo>
                    <a:pt x="104173" y="21420"/>
                  </a:lnTo>
                  <a:lnTo>
                    <a:pt x="101538" y="12887"/>
                  </a:lnTo>
                  <a:lnTo>
                    <a:pt x="97111" y="6299"/>
                  </a:lnTo>
                  <a:lnTo>
                    <a:pt x="91104" y="1961"/>
                  </a:lnTo>
                  <a:lnTo>
                    <a:pt x="83988" y="0"/>
                  </a:lnTo>
                  <a:lnTo>
                    <a:pt x="76384" y="639"/>
                  </a:lnTo>
                  <a:lnTo>
                    <a:pt x="68682" y="3728"/>
                  </a:lnTo>
                  <a:lnTo>
                    <a:pt x="61056" y="8697"/>
                  </a:lnTo>
                  <a:lnTo>
                    <a:pt x="53555" y="14769"/>
                  </a:lnTo>
                  <a:lnTo>
                    <a:pt x="46183" y="21404"/>
                  </a:lnTo>
                  <a:lnTo>
                    <a:pt x="39079" y="28464"/>
                  </a:lnTo>
                  <a:lnTo>
                    <a:pt x="32527" y="36107"/>
                  </a:lnTo>
                  <a:lnTo>
                    <a:pt x="26637" y="44396"/>
                  </a:lnTo>
                  <a:lnTo>
                    <a:pt x="21357" y="53267"/>
                  </a:lnTo>
                  <a:lnTo>
                    <a:pt x="16577" y="62608"/>
                  </a:lnTo>
                  <a:lnTo>
                    <a:pt x="12179" y="72308"/>
                  </a:lnTo>
                  <a:lnTo>
                    <a:pt x="8225" y="82434"/>
                  </a:lnTo>
                  <a:lnTo>
                    <a:pt x="4940" y="93217"/>
                  </a:lnTo>
                  <a:lnTo>
                    <a:pt x="2400" y="104727"/>
                  </a:lnTo>
                  <a:lnTo>
                    <a:pt x="695" y="116728"/>
                  </a:lnTo>
                  <a:lnTo>
                    <a:pt x="0" y="128783"/>
                  </a:lnTo>
                  <a:lnTo>
                    <a:pt x="317" y="140637"/>
                  </a:lnTo>
                  <a:lnTo>
                    <a:pt x="1666" y="152377"/>
                  </a:lnTo>
                  <a:lnTo>
                    <a:pt x="4165" y="164325"/>
                  </a:lnTo>
                  <a:lnTo>
                    <a:pt x="7777" y="176647"/>
                  </a:lnTo>
                  <a:lnTo>
                    <a:pt x="12490" y="188870"/>
                  </a:lnTo>
                  <a:lnTo>
                    <a:pt x="18402" y="200019"/>
                  </a:lnTo>
                  <a:lnTo>
                    <a:pt x="25452" y="209628"/>
                  </a:lnTo>
                  <a:lnTo>
                    <a:pt x="33459" y="217723"/>
                  </a:lnTo>
                  <a:lnTo>
                    <a:pt x="42203" y="224551"/>
                  </a:lnTo>
                  <a:lnTo>
                    <a:pt x="51480" y="230398"/>
                  </a:lnTo>
                  <a:lnTo>
                    <a:pt x="60875" y="235375"/>
                  </a:lnTo>
                  <a:lnTo>
                    <a:pt x="70777" y="239894"/>
                  </a:lnTo>
                  <a:lnTo>
                    <a:pt x="83170" y="244357"/>
                  </a:lnTo>
                  <a:lnTo>
                    <a:pt x="101502" y="24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772344" y="4937865"/>
              <a:ext cx="104420" cy="285184"/>
            </a:xfrm>
            <a:custGeom>
              <a:avLst/>
              <a:gdLst/>
              <a:ahLst/>
              <a:cxnLst/>
              <a:rect l="0" t="0" r="0" b="0"/>
              <a:pathLst>
                <a:path w="104420" h="285184">
                  <a:moveTo>
                    <a:pt x="103387" y="0"/>
                  </a:moveTo>
                  <a:lnTo>
                    <a:pt x="91719" y="2934"/>
                  </a:lnTo>
                  <a:lnTo>
                    <a:pt x="81229" y="5716"/>
                  </a:lnTo>
                  <a:lnTo>
                    <a:pt x="70933" y="8620"/>
                  </a:lnTo>
                  <a:lnTo>
                    <a:pt x="60805" y="11833"/>
                  </a:lnTo>
                  <a:lnTo>
                    <a:pt x="51109" y="15646"/>
                  </a:lnTo>
                  <a:lnTo>
                    <a:pt x="41973" y="20168"/>
                  </a:lnTo>
                  <a:lnTo>
                    <a:pt x="33369" y="25504"/>
                  </a:lnTo>
                  <a:lnTo>
                    <a:pt x="25208" y="31841"/>
                  </a:lnTo>
                  <a:lnTo>
                    <a:pt x="17397" y="39179"/>
                  </a:lnTo>
                  <a:lnTo>
                    <a:pt x="10339" y="47378"/>
                  </a:lnTo>
                  <a:lnTo>
                    <a:pt x="4883" y="56251"/>
                  </a:lnTo>
                  <a:lnTo>
                    <a:pt x="1373" y="65621"/>
                  </a:lnTo>
                  <a:lnTo>
                    <a:pt x="0" y="75182"/>
                  </a:lnTo>
                  <a:lnTo>
                    <a:pt x="1047" y="84521"/>
                  </a:lnTo>
                  <a:lnTo>
                    <a:pt x="4425" y="93434"/>
                  </a:lnTo>
                  <a:lnTo>
                    <a:pt x="9758" y="102061"/>
                  </a:lnTo>
                  <a:lnTo>
                    <a:pt x="16610" y="110775"/>
                  </a:lnTo>
                  <a:lnTo>
                    <a:pt x="24577" y="119790"/>
                  </a:lnTo>
                  <a:lnTo>
                    <a:pt x="33176" y="129150"/>
                  </a:lnTo>
                  <a:lnTo>
                    <a:pt x="41859" y="138821"/>
                  </a:lnTo>
                  <a:lnTo>
                    <a:pt x="50324" y="148738"/>
                  </a:lnTo>
                  <a:lnTo>
                    <a:pt x="58479" y="158839"/>
                  </a:lnTo>
                  <a:lnTo>
                    <a:pt x="66344" y="169073"/>
                  </a:lnTo>
                  <a:lnTo>
                    <a:pt x="73966" y="179401"/>
                  </a:lnTo>
                  <a:lnTo>
                    <a:pt x="81238" y="189792"/>
                  </a:lnTo>
                  <a:lnTo>
                    <a:pt x="87903" y="200228"/>
                  </a:lnTo>
                  <a:lnTo>
                    <a:pt x="93862" y="210695"/>
                  </a:lnTo>
                  <a:lnTo>
                    <a:pt x="98846" y="221182"/>
                  </a:lnTo>
                  <a:lnTo>
                    <a:pt x="102364" y="231683"/>
                  </a:lnTo>
                  <a:lnTo>
                    <a:pt x="104274" y="242183"/>
                  </a:lnTo>
                  <a:lnTo>
                    <a:pt x="104419" y="252354"/>
                  </a:lnTo>
                  <a:lnTo>
                    <a:pt x="102471" y="261577"/>
                  </a:lnTo>
                  <a:lnTo>
                    <a:pt x="98453" y="269584"/>
                  </a:lnTo>
                  <a:lnTo>
                    <a:pt x="92501" y="276112"/>
                  </a:lnTo>
                  <a:lnTo>
                    <a:pt x="84694" y="280749"/>
                  </a:lnTo>
                  <a:lnTo>
                    <a:pt x="75274" y="283462"/>
                  </a:lnTo>
                  <a:lnTo>
                    <a:pt x="64981" y="284672"/>
                  </a:lnTo>
                  <a:lnTo>
                    <a:pt x="53859" y="285183"/>
                  </a:lnTo>
                  <a:lnTo>
                    <a:pt x="39813" y="285041"/>
                  </a:lnTo>
                  <a:lnTo>
                    <a:pt x="1915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648998" y="65072"/>
            <a:ext cx="3026190" cy="1167090"/>
            <a:chOff x="2648998" y="65072"/>
            <a:chExt cx="3026190" cy="1167090"/>
          </a:xfrm>
        </p:grpSpPr>
        <p:pic>
          <p:nvPicPr>
            <p:cNvPr id="2" name="Picture 1" descr="NBK-4288-61a390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8998" y="65072"/>
              <a:ext cx="603101" cy="8693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288-61a3bf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22408" y="83898"/>
              <a:ext cx="168138" cy="84293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288-61a3fd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1391" y="283940"/>
              <a:ext cx="506025" cy="1796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288-61a43c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78474" y="493686"/>
              <a:ext cx="427968" cy="4437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288-61a46b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37329" y="533580"/>
              <a:ext cx="491511" cy="6985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288-61a4c8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93146" y="460542"/>
              <a:ext cx="369341" cy="484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288-61a52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05992" y="178655"/>
              <a:ext cx="481994" cy="7534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288-61a56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94966" y="905121"/>
              <a:ext cx="2980222" cy="3071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9" name="Group 28"/>
          <p:cNvGrpSpPr/>
          <p:nvPr/>
        </p:nvGrpSpPr>
        <p:grpSpPr>
          <a:xfrm>
            <a:off x="168455" y="1568746"/>
            <a:ext cx="3390178" cy="628174"/>
            <a:chOff x="168455" y="1568746"/>
            <a:chExt cx="3390178" cy="628174"/>
          </a:xfrm>
        </p:grpSpPr>
        <p:sp>
          <p:nvSpPr>
            <p:cNvPr id="11" name="Freeform 10"/>
            <p:cNvSpPr/>
            <p:nvPr/>
          </p:nvSpPr>
          <p:spPr>
            <a:xfrm>
              <a:off x="244548" y="1568746"/>
              <a:ext cx="281877" cy="537644"/>
            </a:xfrm>
            <a:custGeom>
              <a:avLst/>
              <a:gdLst/>
              <a:ahLst/>
              <a:cxnLst/>
              <a:rect l="0" t="0" r="0" b="0"/>
              <a:pathLst>
                <a:path w="281877" h="537644">
                  <a:moveTo>
                    <a:pt x="39721" y="157927"/>
                  </a:moveTo>
                  <a:lnTo>
                    <a:pt x="22932" y="221377"/>
                  </a:lnTo>
                  <a:lnTo>
                    <a:pt x="19929" y="268884"/>
                  </a:lnTo>
                  <a:lnTo>
                    <a:pt x="19039" y="321175"/>
                  </a:lnTo>
                  <a:lnTo>
                    <a:pt x="19945" y="377092"/>
                  </a:lnTo>
                  <a:lnTo>
                    <a:pt x="27019" y="435446"/>
                  </a:lnTo>
                  <a:lnTo>
                    <a:pt x="28763" y="497015"/>
                  </a:lnTo>
                  <a:lnTo>
                    <a:pt x="23476" y="534478"/>
                  </a:lnTo>
                  <a:lnTo>
                    <a:pt x="21872" y="537643"/>
                  </a:lnTo>
                  <a:lnTo>
                    <a:pt x="20803" y="535073"/>
                  </a:lnTo>
                  <a:lnTo>
                    <a:pt x="17776" y="483630"/>
                  </a:lnTo>
                  <a:lnTo>
                    <a:pt x="11512" y="436406"/>
                  </a:lnTo>
                  <a:lnTo>
                    <a:pt x="7966" y="386538"/>
                  </a:lnTo>
                  <a:lnTo>
                    <a:pt x="0" y="327174"/>
                  </a:lnTo>
                  <a:lnTo>
                    <a:pt x="3669" y="270387"/>
                  </a:lnTo>
                  <a:lnTo>
                    <a:pt x="8423" y="208044"/>
                  </a:lnTo>
                  <a:lnTo>
                    <a:pt x="22673" y="148453"/>
                  </a:lnTo>
                  <a:lnTo>
                    <a:pt x="38439" y="121715"/>
                  </a:lnTo>
                  <a:lnTo>
                    <a:pt x="93175" y="77419"/>
                  </a:lnTo>
                  <a:lnTo>
                    <a:pt x="148232" y="50475"/>
                  </a:lnTo>
                  <a:lnTo>
                    <a:pt x="201795" y="29727"/>
                  </a:lnTo>
                  <a:lnTo>
                    <a:pt x="256859" y="5532"/>
                  </a:lnTo>
                  <a:lnTo>
                    <a:pt x="28187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3740" y="1884601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82996" y="28681"/>
                  </a:lnTo>
                  <a:lnTo>
                    <a:pt x="23289" y="574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4767" y="1881635"/>
              <a:ext cx="144829" cy="184615"/>
            </a:xfrm>
            <a:custGeom>
              <a:avLst/>
              <a:gdLst/>
              <a:ahLst/>
              <a:cxnLst/>
              <a:rect l="0" t="0" r="0" b="0"/>
              <a:pathLst>
                <a:path w="144829" h="184615">
                  <a:moveTo>
                    <a:pt x="7958" y="76665"/>
                  </a:moveTo>
                  <a:lnTo>
                    <a:pt x="22612" y="135282"/>
                  </a:lnTo>
                  <a:lnTo>
                    <a:pt x="32707" y="175661"/>
                  </a:lnTo>
                  <a:lnTo>
                    <a:pt x="32646" y="182437"/>
                  </a:lnTo>
                  <a:lnTo>
                    <a:pt x="30266" y="184614"/>
                  </a:lnTo>
                  <a:lnTo>
                    <a:pt x="26339" y="183726"/>
                  </a:lnTo>
                  <a:lnTo>
                    <a:pt x="18857" y="173381"/>
                  </a:lnTo>
                  <a:lnTo>
                    <a:pt x="4522" y="132554"/>
                  </a:lnTo>
                  <a:lnTo>
                    <a:pt x="0" y="73364"/>
                  </a:lnTo>
                  <a:lnTo>
                    <a:pt x="3641" y="48291"/>
                  </a:lnTo>
                  <a:lnTo>
                    <a:pt x="12278" y="28570"/>
                  </a:lnTo>
                  <a:lnTo>
                    <a:pt x="17857" y="20035"/>
                  </a:lnTo>
                  <a:lnTo>
                    <a:pt x="33415" y="7433"/>
                  </a:lnTo>
                  <a:lnTo>
                    <a:pt x="42477" y="2434"/>
                  </a:lnTo>
                  <a:lnTo>
                    <a:pt x="65024" y="0"/>
                  </a:lnTo>
                  <a:lnTo>
                    <a:pt x="126694" y="2575"/>
                  </a:lnTo>
                  <a:lnTo>
                    <a:pt x="144828" y="296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21181" y="1857715"/>
              <a:ext cx="168457" cy="191256"/>
            </a:xfrm>
            <a:custGeom>
              <a:avLst/>
              <a:gdLst/>
              <a:ahLst/>
              <a:cxnLst/>
              <a:rect l="0" t="0" r="0" b="0"/>
              <a:pathLst>
                <a:path w="168457" h="191256">
                  <a:moveTo>
                    <a:pt x="0" y="100585"/>
                  </a:moveTo>
                  <a:lnTo>
                    <a:pt x="37478" y="108918"/>
                  </a:lnTo>
                  <a:lnTo>
                    <a:pt x="72326" y="107344"/>
                  </a:lnTo>
                  <a:lnTo>
                    <a:pt x="94146" y="101249"/>
                  </a:lnTo>
                  <a:lnTo>
                    <a:pt x="115542" y="90742"/>
                  </a:lnTo>
                  <a:lnTo>
                    <a:pt x="141729" y="66083"/>
                  </a:lnTo>
                  <a:lnTo>
                    <a:pt x="145959" y="56527"/>
                  </a:lnTo>
                  <a:lnTo>
                    <a:pt x="147539" y="36550"/>
                  </a:lnTo>
                  <a:lnTo>
                    <a:pt x="141222" y="19093"/>
                  </a:lnTo>
                  <a:lnTo>
                    <a:pt x="136262" y="11162"/>
                  </a:lnTo>
                  <a:lnTo>
                    <a:pt x="128276" y="5875"/>
                  </a:lnTo>
                  <a:lnTo>
                    <a:pt x="106924" y="0"/>
                  </a:lnTo>
                  <a:lnTo>
                    <a:pt x="95849" y="1943"/>
                  </a:lnTo>
                  <a:lnTo>
                    <a:pt x="64665" y="20275"/>
                  </a:lnTo>
                  <a:lnTo>
                    <a:pt x="41257" y="42214"/>
                  </a:lnTo>
                  <a:lnTo>
                    <a:pt x="30814" y="60605"/>
                  </a:lnTo>
                  <a:lnTo>
                    <a:pt x="23948" y="96278"/>
                  </a:lnTo>
                  <a:lnTo>
                    <a:pt x="27503" y="130895"/>
                  </a:lnTo>
                  <a:lnTo>
                    <a:pt x="36010" y="149541"/>
                  </a:lnTo>
                  <a:lnTo>
                    <a:pt x="48760" y="165627"/>
                  </a:lnTo>
                  <a:lnTo>
                    <a:pt x="66125" y="180575"/>
                  </a:lnTo>
                  <a:lnTo>
                    <a:pt x="88660" y="188779"/>
                  </a:lnTo>
                  <a:lnTo>
                    <a:pt x="114274" y="191255"/>
                  </a:lnTo>
                  <a:lnTo>
                    <a:pt x="168456" y="184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25323" y="1862864"/>
              <a:ext cx="153828" cy="193275"/>
            </a:xfrm>
            <a:custGeom>
              <a:avLst/>
              <a:gdLst/>
              <a:ahLst/>
              <a:cxnLst/>
              <a:rect l="0" t="0" r="0" b="0"/>
              <a:pathLst>
                <a:path w="153828" h="193275">
                  <a:moveTo>
                    <a:pt x="38013" y="95436"/>
                  </a:moveTo>
                  <a:lnTo>
                    <a:pt x="75491" y="87103"/>
                  </a:lnTo>
                  <a:lnTo>
                    <a:pt x="99124" y="83544"/>
                  </a:lnTo>
                  <a:lnTo>
                    <a:pt x="121326" y="74163"/>
                  </a:lnTo>
                  <a:lnTo>
                    <a:pt x="147966" y="50138"/>
                  </a:lnTo>
                  <a:lnTo>
                    <a:pt x="151090" y="41841"/>
                  </a:lnTo>
                  <a:lnTo>
                    <a:pt x="150832" y="33970"/>
                  </a:lnTo>
                  <a:lnTo>
                    <a:pt x="144307" y="18985"/>
                  </a:lnTo>
                  <a:lnTo>
                    <a:pt x="133608" y="4526"/>
                  </a:lnTo>
                  <a:lnTo>
                    <a:pt x="123970" y="904"/>
                  </a:lnTo>
                  <a:lnTo>
                    <a:pt x="97663" y="0"/>
                  </a:lnTo>
                  <a:lnTo>
                    <a:pt x="61147" y="11657"/>
                  </a:lnTo>
                  <a:lnTo>
                    <a:pt x="18154" y="43315"/>
                  </a:lnTo>
                  <a:lnTo>
                    <a:pt x="10736" y="50160"/>
                  </a:lnTo>
                  <a:lnTo>
                    <a:pt x="2493" y="70244"/>
                  </a:lnTo>
                  <a:lnTo>
                    <a:pt x="0" y="93598"/>
                  </a:lnTo>
                  <a:lnTo>
                    <a:pt x="10940" y="147836"/>
                  </a:lnTo>
                  <a:lnTo>
                    <a:pt x="23641" y="165908"/>
                  </a:lnTo>
                  <a:lnTo>
                    <a:pt x="40984" y="180569"/>
                  </a:lnTo>
                  <a:lnTo>
                    <a:pt x="60391" y="190985"/>
                  </a:lnTo>
                  <a:lnTo>
                    <a:pt x="83834" y="193274"/>
                  </a:lnTo>
                  <a:lnTo>
                    <a:pt x="143869" y="182130"/>
                  </a:lnTo>
                  <a:lnTo>
                    <a:pt x="153827" y="17966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71141" y="1783712"/>
              <a:ext cx="181792" cy="203249"/>
            </a:xfrm>
            <a:custGeom>
              <a:avLst/>
              <a:gdLst/>
              <a:ahLst/>
              <a:cxnLst/>
              <a:rect l="0" t="0" r="0" b="0"/>
              <a:pathLst>
                <a:path w="181792" h="203249">
                  <a:moveTo>
                    <a:pt x="55449" y="90360"/>
                  </a:moveTo>
                  <a:lnTo>
                    <a:pt x="116560" y="72402"/>
                  </a:lnTo>
                  <a:lnTo>
                    <a:pt x="138761" y="65611"/>
                  </a:lnTo>
                  <a:lnTo>
                    <a:pt x="144916" y="58653"/>
                  </a:lnTo>
                  <a:lnTo>
                    <a:pt x="147849" y="49335"/>
                  </a:lnTo>
                  <a:lnTo>
                    <a:pt x="148635" y="38443"/>
                  </a:lnTo>
                  <a:lnTo>
                    <a:pt x="145649" y="28843"/>
                  </a:lnTo>
                  <a:lnTo>
                    <a:pt x="132973" y="11936"/>
                  </a:lnTo>
                  <a:lnTo>
                    <a:pt x="109401" y="2863"/>
                  </a:lnTo>
                  <a:lnTo>
                    <a:pt x="80598" y="0"/>
                  </a:lnTo>
                  <a:lnTo>
                    <a:pt x="52198" y="2627"/>
                  </a:lnTo>
                  <a:lnTo>
                    <a:pt x="30218" y="10813"/>
                  </a:lnTo>
                  <a:lnTo>
                    <a:pt x="21081" y="16272"/>
                  </a:lnTo>
                  <a:lnTo>
                    <a:pt x="7809" y="31696"/>
                  </a:lnTo>
                  <a:lnTo>
                    <a:pt x="2632" y="40722"/>
                  </a:lnTo>
                  <a:lnTo>
                    <a:pt x="0" y="63230"/>
                  </a:lnTo>
                  <a:lnTo>
                    <a:pt x="7841" y="115807"/>
                  </a:lnTo>
                  <a:lnTo>
                    <a:pt x="22886" y="151712"/>
                  </a:lnTo>
                  <a:lnTo>
                    <a:pt x="47751" y="178989"/>
                  </a:lnTo>
                  <a:lnTo>
                    <a:pt x="77345" y="196299"/>
                  </a:lnTo>
                  <a:lnTo>
                    <a:pt x="113929" y="203248"/>
                  </a:lnTo>
                  <a:lnTo>
                    <a:pt x="148816" y="199718"/>
                  </a:lnTo>
                  <a:lnTo>
                    <a:pt x="181791" y="18511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16103" y="1823223"/>
              <a:ext cx="147400" cy="156135"/>
            </a:xfrm>
            <a:custGeom>
              <a:avLst/>
              <a:gdLst/>
              <a:ahLst/>
              <a:cxnLst/>
              <a:rect l="0" t="0" r="0" b="0"/>
              <a:pathLst>
                <a:path w="147400" h="156135">
                  <a:moveTo>
                    <a:pt x="0" y="61378"/>
                  </a:moveTo>
                  <a:lnTo>
                    <a:pt x="5589" y="119995"/>
                  </a:lnTo>
                  <a:lnTo>
                    <a:pt x="7236" y="123852"/>
                  </a:lnTo>
                  <a:lnTo>
                    <a:pt x="8333" y="121745"/>
                  </a:lnTo>
                  <a:lnTo>
                    <a:pt x="13455" y="59283"/>
                  </a:lnTo>
                  <a:lnTo>
                    <a:pt x="25044" y="21763"/>
                  </a:lnTo>
                  <a:lnTo>
                    <a:pt x="30734" y="10401"/>
                  </a:lnTo>
                  <a:lnTo>
                    <a:pt x="38037" y="3997"/>
                  </a:lnTo>
                  <a:lnTo>
                    <a:pt x="46415" y="897"/>
                  </a:lnTo>
                  <a:lnTo>
                    <a:pt x="55510" y="0"/>
                  </a:lnTo>
                  <a:lnTo>
                    <a:pt x="71855" y="5243"/>
                  </a:lnTo>
                  <a:lnTo>
                    <a:pt x="86918" y="16542"/>
                  </a:lnTo>
                  <a:lnTo>
                    <a:pt x="107382" y="42634"/>
                  </a:lnTo>
                  <a:lnTo>
                    <a:pt x="132929" y="103695"/>
                  </a:lnTo>
                  <a:lnTo>
                    <a:pt x="147399" y="15613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58259" y="1610860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4144"/>
                  </a:lnTo>
                  <a:lnTo>
                    <a:pt x="7235" y="115794"/>
                  </a:lnTo>
                  <a:lnTo>
                    <a:pt x="9878" y="169145"/>
                  </a:lnTo>
                  <a:lnTo>
                    <a:pt x="13455" y="217013"/>
                  </a:lnTo>
                  <a:lnTo>
                    <a:pt x="18804" y="275650"/>
                  </a:lnTo>
                  <a:lnTo>
                    <a:pt x="23509" y="328119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42445" y="1747730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78600" y="14654"/>
                  </a:lnTo>
                  <a:lnTo>
                    <a:pt x="127219" y="27028"/>
                  </a:lnTo>
                  <a:lnTo>
                    <a:pt x="68197" y="33805"/>
                  </a:lnTo>
                  <a:lnTo>
                    <a:pt x="9800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76974" y="1752396"/>
              <a:ext cx="186612" cy="209875"/>
            </a:xfrm>
            <a:custGeom>
              <a:avLst/>
              <a:gdLst/>
              <a:ahLst/>
              <a:cxnLst/>
              <a:rect l="0" t="0" r="0" b="0"/>
              <a:pathLst>
                <a:path w="186612" h="209875">
                  <a:moveTo>
                    <a:pt x="7627" y="111148"/>
                  </a:moveTo>
                  <a:lnTo>
                    <a:pt x="62768" y="96493"/>
                  </a:lnTo>
                  <a:lnTo>
                    <a:pt x="100004" y="86398"/>
                  </a:lnTo>
                  <a:lnTo>
                    <a:pt x="119263" y="73242"/>
                  </a:lnTo>
                  <a:lnTo>
                    <a:pt x="127674" y="64820"/>
                  </a:lnTo>
                  <a:lnTo>
                    <a:pt x="132112" y="55696"/>
                  </a:lnTo>
                  <a:lnTo>
                    <a:pt x="133923" y="36200"/>
                  </a:lnTo>
                  <a:lnTo>
                    <a:pt x="130429" y="27257"/>
                  </a:lnTo>
                  <a:lnTo>
                    <a:pt x="117188" y="11082"/>
                  </a:lnTo>
                  <a:lnTo>
                    <a:pt x="96485" y="2333"/>
                  </a:lnTo>
                  <a:lnTo>
                    <a:pt x="84413" y="0"/>
                  </a:lnTo>
                  <a:lnTo>
                    <a:pt x="61641" y="3647"/>
                  </a:lnTo>
                  <a:lnTo>
                    <a:pt x="32210" y="18854"/>
                  </a:lnTo>
                  <a:lnTo>
                    <a:pt x="17383" y="32694"/>
                  </a:lnTo>
                  <a:lnTo>
                    <a:pt x="6893" y="50543"/>
                  </a:lnTo>
                  <a:lnTo>
                    <a:pt x="0" y="85912"/>
                  </a:lnTo>
                  <a:lnTo>
                    <a:pt x="3547" y="126027"/>
                  </a:lnTo>
                  <a:lnTo>
                    <a:pt x="12053" y="147396"/>
                  </a:lnTo>
                  <a:lnTo>
                    <a:pt x="36577" y="180179"/>
                  </a:lnTo>
                  <a:lnTo>
                    <a:pt x="62608" y="196462"/>
                  </a:lnTo>
                  <a:lnTo>
                    <a:pt x="92548" y="208696"/>
                  </a:lnTo>
                  <a:lnTo>
                    <a:pt x="113220" y="209874"/>
                  </a:lnTo>
                  <a:lnTo>
                    <a:pt x="169871" y="197919"/>
                  </a:lnTo>
                  <a:lnTo>
                    <a:pt x="186611" y="1953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29290" y="1789844"/>
              <a:ext cx="123809" cy="172075"/>
            </a:xfrm>
            <a:custGeom>
              <a:avLst/>
              <a:gdLst/>
              <a:ahLst/>
              <a:cxnLst/>
              <a:rect l="0" t="0" r="0" b="0"/>
              <a:pathLst>
                <a:path w="123809" h="172075">
                  <a:moveTo>
                    <a:pt x="7995" y="63171"/>
                  </a:moveTo>
                  <a:lnTo>
                    <a:pt x="25953" y="117046"/>
                  </a:lnTo>
                  <a:lnTo>
                    <a:pt x="43144" y="168619"/>
                  </a:lnTo>
                  <a:lnTo>
                    <a:pt x="43126" y="172074"/>
                  </a:lnTo>
                  <a:lnTo>
                    <a:pt x="40774" y="170868"/>
                  </a:lnTo>
                  <a:lnTo>
                    <a:pt x="14954" y="134415"/>
                  </a:lnTo>
                  <a:lnTo>
                    <a:pt x="3168" y="103388"/>
                  </a:lnTo>
                  <a:lnTo>
                    <a:pt x="0" y="78316"/>
                  </a:lnTo>
                  <a:lnTo>
                    <a:pt x="4831" y="57814"/>
                  </a:lnTo>
                  <a:lnTo>
                    <a:pt x="9395" y="49071"/>
                  </a:lnTo>
                  <a:lnTo>
                    <a:pt x="26945" y="36237"/>
                  </a:lnTo>
                  <a:lnTo>
                    <a:pt x="87482" y="14651"/>
                  </a:lnTo>
                  <a:lnTo>
                    <a:pt x="12380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26980" y="1795284"/>
              <a:ext cx="140613" cy="325483"/>
            </a:xfrm>
            <a:custGeom>
              <a:avLst/>
              <a:gdLst/>
              <a:ahLst/>
              <a:cxnLst/>
              <a:rect l="0" t="0" r="0" b="0"/>
              <a:pathLst>
                <a:path w="140613" h="325483">
                  <a:moveTo>
                    <a:pt x="20874" y="89317"/>
                  </a:moveTo>
                  <a:lnTo>
                    <a:pt x="29208" y="143461"/>
                  </a:lnTo>
                  <a:lnTo>
                    <a:pt x="36559" y="198408"/>
                  </a:lnTo>
                  <a:lnTo>
                    <a:pt x="48106" y="254322"/>
                  </a:lnTo>
                  <a:lnTo>
                    <a:pt x="54719" y="307307"/>
                  </a:lnTo>
                  <a:lnTo>
                    <a:pt x="57476" y="318872"/>
                  </a:lnTo>
                  <a:lnTo>
                    <a:pt x="56974" y="324242"/>
                  </a:lnTo>
                  <a:lnTo>
                    <a:pt x="54299" y="325482"/>
                  </a:lnTo>
                  <a:lnTo>
                    <a:pt x="50177" y="323969"/>
                  </a:lnTo>
                  <a:lnTo>
                    <a:pt x="42477" y="309810"/>
                  </a:lnTo>
                  <a:lnTo>
                    <a:pt x="24456" y="256523"/>
                  </a:lnTo>
                  <a:lnTo>
                    <a:pt x="10360" y="201070"/>
                  </a:lnTo>
                  <a:lnTo>
                    <a:pt x="2941" y="151285"/>
                  </a:lnTo>
                  <a:lnTo>
                    <a:pt x="743" y="102608"/>
                  </a:lnTo>
                  <a:lnTo>
                    <a:pt x="0" y="44239"/>
                  </a:lnTo>
                  <a:lnTo>
                    <a:pt x="3449" y="32359"/>
                  </a:lnTo>
                  <a:lnTo>
                    <a:pt x="16639" y="12919"/>
                  </a:lnTo>
                  <a:lnTo>
                    <a:pt x="37320" y="2720"/>
                  </a:lnTo>
                  <a:lnTo>
                    <a:pt x="49385" y="0"/>
                  </a:lnTo>
                  <a:lnTo>
                    <a:pt x="72150" y="3217"/>
                  </a:lnTo>
                  <a:lnTo>
                    <a:pt x="101578" y="18182"/>
                  </a:lnTo>
                  <a:lnTo>
                    <a:pt x="116404" y="31965"/>
                  </a:lnTo>
                  <a:lnTo>
                    <a:pt x="139375" y="79554"/>
                  </a:lnTo>
                  <a:lnTo>
                    <a:pt x="140612" y="100186"/>
                  </a:lnTo>
                  <a:lnTo>
                    <a:pt x="136092" y="121054"/>
                  </a:lnTo>
                  <a:lnTo>
                    <a:pt x="126285" y="142027"/>
                  </a:lnTo>
                  <a:lnTo>
                    <a:pt x="107888" y="156807"/>
                  </a:lnTo>
                  <a:lnTo>
                    <a:pt x="87623" y="164936"/>
                  </a:lnTo>
                  <a:lnTo>
                    <a:pt x="62989" y="16301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05782" y="1758246"/>
              <a:ext cx="242156" cy="161933"/>
            </a:xfrm>
            <a:custGeom>
              <a:avLst/>
              <a:gdLst/>
              <a:ahLst/>
              <a:cxnLst/>
              <a:rect l="0" t="0" r="0" b="0"/>
              <a:pathLst>
                <a:path w="242156" h="161933">
                  <a:moveTo>
                    <a:pt x="0" y="73712"/>
                  </a:moveTo>
                  <a:lnTo>
                    <a:pt x="38373" y="103021"/>
                  </a:lnTo>
                  <a:lnTo>
                    <a:pt x="54004" y="128799"/>
                  </a:lnTo>
                  <a:lnTo>
                    <a:pt x="66044" y="158664"/>
                  </a:lnTo>
                  <a:lnTo>
                    <a:pt x="66256" y="161932"/>
                  </a:lnTo>
                  <a:lnTo>
                    <a:pt x="64058" y="160601"/>
                  </a:lnTo>
                  <a:lnTo>
                    <a:pt x="56546" y="149764"/>
                  </a:lnTo>
                  <a:lnTo>
                    <a:pt x="38656" y="104221"/>
                  </a:lnTo>
                  <a:lnTo>
                    <a:pt x="33681" y="67804"/>
                  </a:lnTo>
                  <a:lnTo>
                    <a:pt x="37795" y="32967"/>
                  </a:lnTo>
                  <a:lnTo>
                    <a:pt x="49553" y="14269"/>
                  </a:lnTo>
                  <a:lnTo>
                    <a:pt x="57602" y="6007"/>
                  </a:lnTo>
                  <a:lnTo>
                    <a:pt x="66477" y="1670"/>
                  </a:lnTo>
                  <a:lnTo>
                    <a:pt x="127427" y="0"/>
                  </a:lnTo>
                  <a:lnTo>
                    <a:pt x="183185" y="2350"/>
                  </a:lnTo>
                  <a:lnTo>
                    <a:pt x="202688" y="11190"/>
                  </a:lnTo>
                  <a:lnTo>
                    <a:pt x="216036" y="32276"/>
                  </a:lnTo>
                  <a:lnTo>
                    <a:pt x="227007" y="73913"/>
                  </a:lnTo>
                  <a:lnTo>
                    <a:pt x="238254" y="133183"/>
                  </a:lnTo>
                  <a:lnTo>
                    <a:pt x="242155" y="1579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37409" y="16740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33638" y="1721084"/>
              <a:ext cx="125031" cy="174046"/>
            </a:xfrm>
            <a:custGeom>
              <a:avLst/>
              <a:gdLst/>
              <a:ahLst/>
              <a:cxnLst/>
              <a:rect l="0" t="0" r="0" b="0"/>
              <a:pathLst>
                <a:path w="125031" h="174046">
                  <a:moveTo>
                    <a:pt x="93284" y="5589"/>
                  </a:moveTo>
                  <a:lnTo>
                    <a:pt x="76516" y="0"/>
                  </a:lnTo>
                  <a:lnTo>
                    <a:pt x="58925" y="376"/>
                  </a:lnTo>
                  <a:lnTo>
                    <a:pt x="40579" y="5612"/>
                  </a:lnTo>
                  <a:lnTo>
                    <a:pt x="24626" y="15738"/>
                  </a:lnTo>
                  <a:lnTo>
                    <a:pt x="2491" y="40182"/>
                  </a:lnTo>
                  <a:lnTo>
                    <a:pt x="0" y="48538"/>
                  </a:lnTo>
                  <a:lnTo>
                    <a:pt x="679" y="56448"/>
                  </a:lnTo>
                  <a:lnTo>
                    <a:pt x="3471" y="64062"/>
                  </a:lnTo>
                  <a:lnTo>
                    <a:pt x="10012" y="69137"/>
                  </a:lnTo>
                  <a:lnTo>
                    <a:pt x="72157" y="86803"/>
                  </a:lnTo>
                  <a:lnTo>
                    <a:pt x="102622" y="98153"/>
                  </a:lnTo>
                  <a:lnTo>
                    <a:pt x="119271" y="109510"/>
                  </a:lnTo>
                  <a:lnTo>
                    <a:pt x="123477" y="118153"/>
                  </a:lnTo>
                  <a:lnTo>
                    <a:pt x="125030" y="140236"/>
                  </a:lnTo>
                  <a:lnTo>
                    <a:pt x="121467" y="149166"/>
                  </a:lnTo>
                  <a:lnTo>
                    <a:pt x="108150" y="162208"/>
                  </a:lnTo>
                  <a:lnTo>
                    <a:pt x="87412" y="168784"/>
                  </a:lnTo>
                  <a:lnTo>
                    <a:pt x="30113" y="17404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986874" y="1720136"/>
              <a:ext cx="161992" cy="217108"/>
            </a:xfrm>
            <a:custGeom>
              <a:avLst/>
              <a:gdLst/>
              <a:ahLst/>
              <a:cxnLst/>
              <a:rect l="0" t="0" r="0" b="0"/>
              <a:pathLst>
                <a:path w="161992" h="217108">
                  <a:moveTo>
                    <a:pt x="66390" y="101294"/>
                  </a:moveTo>
                  <a:lnTo>
                    <a:pt x="120265" y="83335"/>
                  </a:lnTo>
                  <a:lnTo>
                    <a:pt x="140637" y="76545"/>
                  </a:lnTo>
                  <a:lnTo>
                    <a:pt x="155151" y="63388"/>
                  </a:lnTo>
                  <a:lnTo>
                    <a:pt x="160659" y="54966"/>
                  </a:lnTo>
                  <a:lnTo>
                    <a:pt x="161991" y="47012"/>
                  </a:lnTo>
                  <a:lnTo>
                    <a:pt x="160540" y="39369"/>
                  </a:lnTo>
                  <a:lnTo>
                    <a:pt x="147319" y="17435"/>
                  </a:lnTo>
                  <a:lnTo>
                    <a:pt x="141399" y="10293"/>
                  </a:lnTo>
                  <a:lnTo>
                    <a:pt x="122344" y="2357"/>
                  </a:lnTo>
                  <a:lnTo>
                    <a:pt x="98277" y="0"/>
                  </a:lnTo>
                  <a:lnTo>
                    <a:pt x="71983" y="2852"/>
                  </a:lnTo>
                  <a:lnTo>
                    <a:pt x="50938" y="14258"/>
                  </a:lnTo>
                  <a:lnTo>
                    <a:pt x="18364" y="50176"/>
                  </a:lnTo>
                  <a:lnTo>
                    <a:pt x="2117" y="80688"/>
                  </a:lnTo>
                  <a:lnTo>
                    <a:pt x="0" y="101494"/>
                  </a:lnTo>
                  <a:lnTo>
                    <a:pt x="4128" y="121270"/>
                  </a:lnTo>
                  <a:lnTo>
                    <a:pt x="13761" y="137858"/>
                  </a:lnTo>
                  <a:lnTo>
                    <a:pt x="61726" y="181833"/>
                  </a:lnTo>
                  <a:lnTo>
                    <a:pt x="99134" y="201647"/>
                  </a:lnTo>
                  <a:lnTo>
                    <a:pt x="150618" y="2171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8455" y="1926715"/>
              <a:ext cx="3011152" cy="270205"/>
            </a:xfrm>
            <a:custGeom>
              <a:avLst/>
              <a:gdLst/>
              <a:ahLst/>
              <a:cxnLst/>
              <a:rect l="0" t="0" r="0" b="0"/>
              <a:pathLst>
                <a:path w="3011152" h="270205">
                  <a:moveTo>
                    <a:pt x="3011151" y="0"/>
                  </a:moveTo>
                  <a:lnTo>
                    <a:pt x="2961653" y="49498"/>
                  </a:lnTo>
                  <a:lnTo>
                    <a:pt x="2941579" y="57094"/>
                  </a:lnTo>
                  <a:lnTo>
                    <a:pt x="2929674" y="59119"/>
                  </a:lnTo>
                  <a:lnTo>
                    <a:pt x="2907089" y="55131"/>
                  </a:lnTo>
                  <a:lnTo>
                    <a:pt x="2853384" y="35422"/>
                  </a:lnTo>
                  <a:lnTo>
                    <a:pt x="2821686" y="27003"/>
                  </a:lnTo>
                  <a:lnTo>
                    <a:pt x="2800602" y="28769"/>
                  </a:lnTo>
                  <a:lnTo>
                    <a:pt x="2758471" y="47840"/>
                  </a:lnTo>
                  <a:lnTo>
                    <a:pt x="2728052" y="68507"/>
                  </a:lnTo>
                  <a:lnTo>
                    <a:pt x="2688893" y="110927"/>
                  </a:lnTo>
                  <a:lnTo>
                    <a:pt x="2665154" y="119491"/>
                  </a:lnTo>
                  <a:lnTo>
                    <a:pt x="2607844" y="124988"/>
                  </a:lnTo>
                  <a:lnTo>
                    <a:pt x="2552633" y="117669"/>
                  </a:lnTo>
                  <a:lnTo>
                    <a:pt x="2490289" y="107146"/>
                  </a:lnTo>
                  <a:lnTo>
                    <a:pt x="2435305" y="114058"/>
                  </a:lnTo>
                  <a:lnTo>
                    <a:pt x="2379384" y="126688"/>
                  </a:lnTo>
                  <a:lnTo>
                    <a:pt x="2323278" y="140448"/>
                  </a:lnTo>
                  <a:lnTo>
                    <a:pt x="2267135" y="146026"/>
                  </a:lnTo>
                  <a:lnTo>
                    <a:pt x="2214104" y="144008"/>
                  </a:lnTo>
                  <a:lnTo>
                    <a:pt x="2158309" y="132691"/>
                  </a:lnTo>
                  <a:lnTo>
                    <a:pt x="2098198" y="121530"/>
                  </a:lnTo>
                  <a:lnTo>
                    <a:pt x="2048365" y="126736"/>
                  </a:lnTo>
                  <a:lnTo>
                    <a:pt x="1996555" y="141406"/>
                  </a:lnTo>
                  <a:lnTo>
                    <a:pt x="1945329" y="154852"/>
                  </a:lnTo>
                  <a:lnTo>
                    <a:pt x="1882386" y="173524"/>
                  </a:lnTo>
                  <a:lnTo>
                    <a:pt x="1828183" y="174247"/>
                  </a:lnTo>
                  <a:lnTo>
                    <a:pt x="1777028" y="167052"/>
                  </a:lnTo>
                  <a:lnTo>
                    <a:pt x="1730285" y="157511"/>
                  </a:lnTo>
                  <a:lnTo>
                    <a:pt x="1675102" y="150395"/>
                  </a:lnTo>
                  <a:lnTo>
                    <a:pt x="1618587" y="148286"/>
                  </a:lnTo>
                  <a:lnTo>
                    <a:pt x="1560507" y="153901"/>
                  </a:lnTo>
                  <a:lnTo>
                    <a:pt x="1499659" y="176759"/>
                  </a:lnTo>
                  <a:lnTo>
                    <a:pt x="1443012" y="199286"/>
                  </a:lnTo>
                  <a:lnTo>
                    <a:pt x="1389232" y="219519"/>
                  </a:lnTo>
                  <a:lnTo>
                    <a:pt x="1339432" y="228039"/>
                  </a:lnTo>
                  <a:lnTo>
                    <a:pt x="1276454" y="224974"/>
                  </a:lnTo>
                  <a:lnTo>
                    <a:pt x="1215432" y="213458"/>
                  </a:lnTo>
                  <a:lnTo>
                    <a:pt x="1153159" y="202039"/>
                  </a:lnTo>
                  <a:lnTo>
                    <a:pt x="1103080" y="193200"/>
                  </a:lnTo>
                  <a:lnTo>
                    <a:pt x="1052525" y="191775"/>
                  </a:lnTo>
                  <a:lnTo>
                    <a:pt x="992865" y="201181"/>
                  </a:lnTo>
                  <a:lnTo>
                    <a:pt x="931297" y="214304"/>
                  </a:lnTo>
                  <a:lnTo>
                    <a:pt x="868529" y="235397"/>
                  </a:lnTo>
                  <a:lnTo>
                    <a:pt x="819512" y="245872"/>
                  </a:lnTo>
                  <a:lnTo>
                    <a:pt x="760964" y="240116"/>
                  </a:lnTo>
                  <a:lnTo>
                    <a:pt x="699616" y="227714"/>
                  </a:lnTo>
                  <a:lnTo>
                    <a:pt x="650193" y="215169"/>
                  </a:lnTo>
                  <a:lnTo>
                    <a:pt x="596243" y="213102"/>
                  </a:lnTo>
                  <a:lnTo>
                    <a:pt x="539313" y="219379"/>
                  </a:lnTo>
                  <a:lnTo>
                    <a:pt x="486857" y="231980"/>
                  </a:lnTo>
                  <a:lnTo>
                    <a:pt x="425933" y="245734"/>
                  </a:lnTo>
                  <a:lnTo>
                    <a:pt x="372387" y="261803"/>
                  </a:lnTo>
                  <a:lnTo>
                    <a:pt x="325067" y="270204"/>
                  </a:lnTo>
                  <a:lnTo>
                    <a:pt x="275821" y="267103"/>
                  </a:lnTo>
                  <a:lnTo>
                    <a:pt x="216354" y="262811"/>
                  </a:lnTo>
                  <a:lnTo>
                    <a:pt x="153100" y="254248"/>
                  </a:lnTo>
                  <a:lnTo>
                    <a:pt x="92388" y="264342"/>
                  </a:lnTo>
                  <a:lnTo>
                    <a:pt x="65628" y="268394"/>
                  </a:lnTo>
                  <a:lnTo>
                    <a:pt x="19680" y="26458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11233" y="1794783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90"/>
                  </a:moveTo>
                  <a:lnTo>
                    <a:pt x="130631" y="0"/>
                  </a:lnTo>
                  <a:lnTo>
                    <a:pt x="76713" y="4442"/>
                  </a:lnTo>
                  <a:lnTo>
                    <a:pt x="22215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769202" y="1533204"/>
            <a:ext cx="1850068" cy="578388"/>
            <a:chOff x="3769202" y="1533204"/>
            <a:chExt cx="1850068" cy="578388"/>
          </a:xfrm>
        </p:grpSpPr>
        <p:sp>
          <p:nvSpPr>
            <p:cNvPr id="30" name="Freeform 29"/>
            <p:cNvSpPr/>
            <p:nvPr/>
          </p:nvSpPr>
          <p:spPr>
            <a:xfrm>
              <a:off x="3769202" y="1533204"/>
              <a:ext cx="231628" cy="561968"/>
            </a:xfrm>
            <a:custGeom>
              <a:avLst/>
              <a:gdLst/>
              <a:ahLst/>
              <a:cxnLst/>
              <a:rect l="0" t="0" r="0" b="0"/>
              <a:pathLst>
                <a:path w="231628" h="561968">
                  <a:moveTo>
                    <a:pt x="0" y="551438"/>
                  </a:moveTo>
                  <a:lnTo>
                    <a:pt x="3119" y="494174"/>
                  </a:lnTo>
                  <a:lnTo>
                    <a:pt x="11452" y="441664"/>
                  </a:lnTo>
                  <a:lnTo>
                    <a:pt x="18211" y="387891"/>
                  </a:lnTo>
                  <a:lnTo>
                    <a:pt x="26084" y="327800"/>
                  </a:lnTo>
                  <a:lnTo>
                    <a:pt x="30499" y="270870"/>
                  </a:lnTo>
                  <a:lnTo>
                    <a:pt x="34490" y="214564"/>
                  </a:lnTo>
                  <a:lnTo>
                    <a:pt x="40608" y="158382"/>
                  </a:lnTo>
                  <a:lnTo>
                    <a:pt x="47257" y="99495"/>
                  </a:lnTo>
                  <a:lnTo>
                    <a:pt x="51046" y="46952"/>
                  </a:lnTo>
                  <a:lnTo>
                    <a:pt x="57758" y="7337"/>
                  </a:lnTo>
                  <a:lnTo>
                    <a:pt x="61902" y="1531"/>
                  </a:lnTo>
                  <a:lnTo>
                    <a:pt x="67004" y="0"/>
                  </a:lnTo>
                  <a:lnTo>
                    <a:pt x="72746" y="1319"/>
                  </a:lnTo>
                  <a:lnTo>
                    <a:pt x="85364" y="15262"/>
                  </a:lnTo>
                  <a:lnTo>
                    <a:pt x="114989" y="77724"/>
                  </a:lnTo>
                  <a:lnTo>
                    <a:pt x="133252" y="137543"/>
                  </a:lnTo>
                  <a:lnTo>
                    <a:pt x="150894" y="198626"/>
                  </a:lnTo>
                  <a:lnTo>
                    <a:pt x="163773" y="253456"/>
                  </a:lnTo>
                  <a:lnTo>
                    <a:pt x="170650" y="309347"/>
                  </a:lnTo>
                  <a:lnTo>
                    <a:pt x="182927" y="365447"/>
                  </a:lnTo>
                  <a:lnTo>
                    <a:pt x="196979" y="427293"/>
                  </a:lnTo>
                  <a:lnTo>
                    <a:pt x="201020" y="454148"/>
                  </a:lnTo>
                  <a:lnTo>
                    <a:pt x="219558" y="509517"/>
                  </a:lnTo>
                  <a:lnTo>
                    <a:pt x="231627" y="56196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90259" y="194777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6" y="0"/>
                  </a:lnTo>
                  <a:lnTo>
                    <a:pt x="5545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42943" y="1848090"/>
              <a:ext cx="221099" cy="263502"/>
            </a:xfrm>
            <a:custGeom>
              <a:avLst/>
              <a:gdLst/>
              <a:ahLst/>
              <a:cxnLst/>
              <a:rect l="0" t="0" r="0" b="0"/>
              <a:pathLst>
                <a:path w="221099" h="263502">
                  <a:moveTo>
                    <a:pt x="0" y="78625"/>
                  </a:moveTo>
                  <a:lnTo>
                    <a:pt x="14654" y="137241"/>
                  </a:lnTo>
                  <a:lnTo>
                    <a:pt x="28198" y="191415"/>
                  </a:lnTo>
                  <a:lnTo>
                    <a:pt x="39018" y="247177"/>
                  </a:lnTo>
                  <a:lnTo>
                    <a:pt x="40050" y="261183"/>
                  </a:lnTo>
                  <a:lnTo>
                    <a:pt x="39568" y="263501"/>
                  </a:lnTo>
                  <a:lnTo>
                    <a:pt x="33509" y="219908"/>
                  </a:lnTo>
                  <a:lnTo>
                    <a:pt x="32155" y="168450"/>
                  </a:lnTo>
                  <a:lnTo>
                    <a:pt x="31754" y="111868"/>
                  </a:lnTo>
                  <a:lnTo>
                    <a:pt x="34755" y="61178"/>
                  </a:lnTo>
                  <a:lnTo>
                    <a:pt x="41183" y="33436"/>
                  </a:lnTo>
                  <a:lnTo>
                    <a:pt x="51838" y="13307"/>
                  </a:lnTo>
                  <a:lnTo>
                    <a:pt x="60295" y="7004"/>
                  </a:lnTo>
                  <a:lnTo>
                    <a:pt x="82170" y="0"/>
                  </a:lnTo>
                  <a:lnTo>
                    <a:pt x="93384" y="1642"/>
                  </a:lnTo>
                  <a:lnTo>
                    <a:pt x="115203" y="12824"/>
                  </a:lnTo>
                  <a:lnTo>
                    <a:pt x="147218" y="44440"/>
                  </a:lnTo>
                  <a:lnTo>
                    <a:pt x="181072" y="104281"/>
                  </a:lnTo>
                  <a:lnTo>
                    <a:pt x="207169" y="159255"/>
                  </a:lnTo>
                  <a:lnTo>
                    <a:pt x="216971" y="196492"/>
                  </a:lnTo>
                  <a:lnTo>
                    <a:pt x="221098" y="23655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10944" y="1834905"/>
              <a:ext cx="195295" cy="232594"/>
            </a:xfrm>
            <a:custGeom>
              <a:avLst/>
              <a:gdLst/>
              <a:ahLst/>
              <a:cxnLst/>
              <a:rect l="0" t="0" r="0" b="0"/>
              <a:pathLst>
                <a:path w="195295" h="232594">
                  <a:moveTo>
                    <a:pt x="26838" y="133924"/>
                  </a:moveTo>
                  <a:lnTo>
                    <a:pt x="64316" y="125590"/>
                  </a:lnTo>
                  <a:lnTo>
                    <a:pt x="110150" y="118240"/>
                  </a:lnTo>
                  <a:lnTo>
                    <a:pt x="163588" y="90668"/>
                  </a:lnTo>
                  <a:lnTo>
                    <a:pt x="174157" y="84030"/>
                  </a:lnTo>
                  <a:lnTo>
                    <a:pt x="181203" y="74925"/>
                  </a:lnTo>
                  <a:lnTo>
                    <a:pt x="189031" y="52330"/>
                  </a:lnTo>
                  <a:lnTo>
                    <a:pt x="188779" y="42093"/>
                  </a:lnTo>
                  <a:lnTo>
                    <a:pt x="182260" y="24480"/>
                  </a:lnTo>
                  <a:lnTo>
                    <a:pt x="168444" y="11972"/>
                  </a:lnTo>
                  <a:lnTo>
                    <a:pt x="149435" y="3684"/>
                  </a:lnTo>
                  <a:lnTo>
                    <a:pt x="125390" y="0"/>
                  </a:lnTo>
                  <a:lnTo>
                    <a:pt x="85544" y="9105"/>
                  </a:lnTo>
                  <a:lnTo>
                    <a:pt x="44102" y="32209"/>
                  </a:lnTo>
                  <a:lnTo>
                    <a:pt x="13366" y="61282"/>
                  </a:lnTo>
                  <a:lnTo>
                    <a:pt x="3303" y="84871"/>
                  </a:lnTo>
                  <a:lnTo>
                    <a:pt x="0" y="110952"/>
                  </a:lnTo>
                  <a:lnTo>
                    <a:pt x="5888" y="150774"/>
                  </a:lnTo>
                  <a:lnTo>
                    <a:pt x="15967" y="174168"/>
                  </a:lnTo>
                  <a:lnTo>
                    <a:pt x="34485" y="193144"/>
                  </a:lnTo>
                  <a:lnTo>
                    <a:pt x="78911" y="218801"/>
                  </a:lnTo>
                  <a:lnTo>
                    <a:pt x="116487" y="231342"/>
                  </a:lnTo>
                  <a:lnTo>
                    <a:pt x="140381" y="232593"/>
                  </a:lnTo>
                  <a:lnTo>
                    <a:pt x="195294" y="21815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97009" y="1866471"/>
              <a:ext cx="151386" cy="215281"/>
            </a:xfrm>
            <a:custGeom>
              <a:avLst/>
              <a:gdLst/>
              <a:ahLst/>
              <a:cxnLst/>
              <a:rect l="0" t="0" r="0" b="0"/>
              <a:pathLst>
                <a:path w="151386" h="215281">
                  <a:moveTo>
                    <a:pt x="119799" y="18130"/>
                  </a:moveTo>
                  <a:lnTo>
                    <a:pt x="108621" y="6951"/>
                  </a:lnTo>
                  <a:lnTo>
                    <a:pt x="90654" y="1463"/>
                  </a:lnTo>
                  <a:lnTo>
                    <a:pt x="79312" y="0"/>
                  </a:lnTo>
                  <a:lnTo>
                    <a:pt x="60471" y="4613"/>
                  </a:lnTo>
                  <a:lnTo>
                    <a:pt x="29311" y="26638"/>
                  </a:lnTo>
                  <a:lnTo>
                    <a:pt x="17971" y="46088"/>
                  </a:lnTo>
                  <a:lnTo>
                    <a:pt x="1159" y="96702"/>
                  </a:lnTo>
                  <a:lnTo>
                    <a:pt x="0" y="120901"/>
                  </a:lnTo>
                  <a:lnTo>
                    <a:pt x="4554" y="143354"/>
                  </a:lnTo>
                  <a:lnTo>
                    <a:pt x="20272" y="174556"/>
                  </a:lnTo>
                  <a:lnTo>
                    <a:pt x="33061" y="191378"/>
                  </a:lnTo>
                  <a:lnTo>
                    <a:pt x="59004" y="208413"/>
                  </a:lnTo>
                  <a:lnTo>
                    <a:pt x="94507" y="215280"/>
                  </a:lnTo>
                  <a:lnTo>
                    <a:pt x="151385" y="2076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30380" y="1884601"/>
              <a:ext cx="146214" cy="192363"/>
            </a:xfrm>
            <a:custGeom>
              <a:avLst/>
              <a:gdLst/>
              <a:ahLst/>
              <a:cxnLst/>
              <a:rect l="0" t="0" r="0" b="0"/>
              <a:pathLst>
                <a:path w="146214" h="192363">
                  <a:moveTo>
                    <a:pt x="96998" y="0"/>
                  </a:moveTo>
                  <a:lnTo>
                    <a:pt x="72951" y="9575"/>
                  </a:lnTo>
                  <a:lnTo>
                    <a:pt x="37405" y="39403"/>
                  </a:lnTo>
                  <a:lnTo>
                    <a:pt x="16300" y="65487"/>
                  </a:lnTo>
                  <a:lnTo>
                    <a:pt x="818" y="101032"/>
                  </a:lnTo>
                  <a:lnTo>
                    <a:pt x="0" y="141199"/>
                  </a:lnTo>
                  <a:lnTo>
                    <a:pt x="10604" y="162581"/>
                  </a:lnTo>
                  <a:lnTo>
                    <a:pt x="27015" y="178713"/>
                  </a:lnTo>
                  <a:lnTo>
                    <a:pt x="46007" y="189782"/>
                  </a:lnTo>
                  <a:lnTo>
                    <a:pt x="69266" y="192362"/>
                  </a:lnTo>
                  <a:lnTo>
                    <a:pt x="116737" y="184486"/>
                  </a:lnTo>
                  <a:lnTo>
                    <a:pt x="125365" y="177973"/>
                  </a:lnTo>
                  <a:lnTo>
                    <a:pt x="138071" y="158258"/>
                  </a:lnTo>
                  <a:lnTo>
                    <a:pt x="146213" y="120851"/>
                  </a:lnTo>
                  <a:lnTo>
                    <a:pt x="140558" y="74694"/>
                  </a:lnTo>
                  <a:lnTo>
                    <a:pt x="128583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43191" y="1854247"/>
              <a:ext cx="168457" cy="191332"/>
            </a:xfrm>
            <a:custGeom>
              <a:avLst/>
              <a:gdLst/>
              <a:ahLst/>
              <a:cxnLst/>
              <a:rect l="0" t="0" r="0" b="0"/>
              <a:pathLst>
                <a:path w="168457" h="191332">
                  <a:moveTo>
                    <a:pt x="0" y="104053"/>
                  </a:moveTo>
                  <a:lnTo>
                    <a:pt x="11179" y="115232"/>
                  </a:lnTo>
                  <a:lnTo>
                    <a:pt x="27512" y="156781"/>
                  </a:lnTo>
                  <a:lnTo>
                    <a:pt x="34844" y="182860"/>
                  </a:lnTo>
                  <a:lnTo>
                    <a:pt x="34928" y="189346"/>
                  </a:lnTo>
                  <a:lnTo>
                    <a:pt x="32644" y="191331"/>
                  </a:lnTo>
                  <a:lnTo>
                    <a:pt x="28782" y="190314"/>
                  </a:lnTo>
                  <a:lnTo>
                    <a:pt x="21371" y="179826"/>
                  </a:lnTo>
                  <a:lnTo>
                    <a:pt x="15348" y="162296"/>
                  </a:lnTo>
                  <a:lnTo>
                    <a:pt x="5574" y="105022"/>
                  </a:lnTo>
                  <a:lnTo>
                    <a:pt x="7241" y="72754"/>
                  </a:lnTo>
                  <a:lnTo>
                    <a:pt x="15144" y="29789"/>
                  </a:lnTo>
                  <a:lnTo>
                    <a:pt x="20625" y="18279"/>
                  </a:lnTo>
                  <a:lnTo>
                    <a:pt x="36073" y="2370"/>
                  </a:lnTo>
                  <a:lnTo>
                    <a:pt x="45106" y="0"/>
                  </a:lnTo>
                  <a:lnTo>
                    <a:pt x="64501" y="3605"/>
                  </a:lnTo>
                  <a:lnTo>
                    <a:pt x="95151" y="18789"/>
                  </a:lnTo>
                  <a:lnTo>
                    <a:pt x="120870" y="49284"/>
                  </a:lnTo>
                  <a:lnTo>
                    <a:pt x="154550" y="112106"/>
                  </a:lnTo>
                  <a:lnTo>
                    <a:pt x="164336" y="145434"/>
                  </a:lnTo>
                  <a:lnTo>
                    <a:pt x="168456" y="17775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35697" y="1863544"/>
              <a:ext cx="183573" cy="218146"/>
            </a:xfrm>
            <a:custGeom>
              <a:avLst/>
              <a:gdLst/>
              <a:ahLst/>
              <a:cxnLst/>
              <a:rect l="0" t="0" r="0" b="0"/>
              <a:pathLst>
                <a:path w="183573" h="218146">
                  <a:moveTo>
                    <a:pt x="133878" y="21057"/>
                  </a:moveTo>
                  <a:lnTo>
                    <a:pt x="117110" y="15467"/>
                  </a:lnTo>
                  <a:lnTo>
                    <a:pt x="99520" y="15843"/>
                  </a:lnTo>
                  <a:lnTo>
                    <a:pt x="66765" y="25751"/>
                  </a:lnTo>
                  <a:lnTo>
                    <a:pt x="43219" y="38351"/>
                  </a:lnTo>
                  <a:lnTo>
                    <a:pt x="24955" y="55649"/>
                  </a:lnTo>
                  <a:lnTo>
                    <a:pt x="7108" y="85119"/>
                  </a:lnTo>
                  <a:lnTo>
                    <a:pt x="0" y="127255"/>
                  </a:lnTo>
                  <a:lnTo>
                    <a:pt x="4577" y="153654"/>
                  </a:lnTo>
                  <a:lnTo>
                    <a:pt x="20307" y="185127"/>
                  </a:lnTo>
                  <a:lnTo>
                    <a:pt x="34269" y="200432"/>
                  </a:lnTo>
                  <a:lnTo>
                    <a:pt x="52173" y="211133"/>
                  </a:lnTo>
                  <a:lnTo>
                    <a:pt x="93161" y="218145"/>
                  </a:lnTo>
                  <a:lnTo>
                    <a:pt x="119291" y="213547"/>
                  </a:lnTo>
                  <a:lnTo>
                    <a:pt x="141433" y="202534"/>
                  </a:lnTo>
                  <a:lnTo>
                    <a:pt x="159072" y="185941"/>
                  </a:lnTo>
                  <a:lnTo>
                    <a:pt x="176568" y="156869"/>
                  </a:lnTo>
                  <a:lnTo>
                    <a:pt x="183572" y="120439"/>
                  </a:lnTo>
                  <a:lnTo>
                    <a:pt x="180057" y="85598"/>
                  </a:lnTo>
                  <a:lnTo>
                    <a:pt x="166018" y="53048"/>
                  </a:lnTo>
                  <a:lnTo>
                    <a:pt x="147040" y="26766"/>
                  </a:lnTo>
                  <a:lnTo>
                    <a:pt x="121010" y="9750"/>
                  </a:lnTo>
                  <a:lnTo>
                    <a:pt x="9176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85480" y="1568746"/>
            <a:ext cx="2368821" cy="673825"/>
            <a:chOff x="5685480" y="1568746"/>
            <a:chExt cx="2368821" cy="673825"/>
          </a:xfrm>
        </p:grpSpPr>
        <p:sp>
          <p:nvSpPr>
            <p:cNvPr id="39" name="Freeform 38"/>
            <p:cNvSpPr/>
            <p:nvPr/>
          </p:nvSpPr>
          <p:spPr>
            <a:xfrm>
              <a:off x="5685480" y="1842703"/>
              <a:ext cx="252593" cy="219356"/>
            </a:xfrm>
            <a:custGeom>
              <a:avLst/>
              <a:gdLst/>
              <a:ahLst/>
              <a:cxnLst/>
              <a:rect l="0" t="0" r="0" b="0"/>
              <a:pathLst>
                <a:path w="252593" h="219356">
                  <a:moveTo>
                    <a:pt x="10437" y="52426"/>
                  </a:moveTo>
                  <a:lnTo>
                    <a:pt x="2104" y="101357"/>
                  </a:lnTo>
                  <a:lnTo>
                    <a:pt x="559" y="149202"/>
                  </a:lnTo>
                  <a:lnTo>
                    <a:pt x="5626" y="212182"/>
                  </a:lnTo>
                  <a:lnTo>
                    <a:pt x="6060" y="218592"/>
                  </a:lnTo>
                  <a:lnTo>
                    <a:pt x="5180" y="219355"/>
                  </a:lnTo>
                  <a:lnTo>
                    <a:pt x="3423" y="216355"/>
                  </a:lnTo>
                  <a:lnTo>
                    <a:pt x="371" y="162213"/>
                  </a:lnTo>
                  <a:lnTo>
                    <a:pt x="0" y="102448"/>
                  </a:lnTo>
                  <a:lnTo>
                    <a:pt x="11373" y="42939"/>
                  </a:lnTo>
                  <a:lnTo>
                    <a:pt x="14571" y="32063"/>
                  </a:lnTo>
                  <a:lnTo>
                    <a:pt x="20212" y="23643"/>
                  </a:lnTo>
                  <a:lnTo>
                    <a:pt x="35838" y="11168"/>
                  </a:lnTo>
                  <a:lnTo>
                    <a:pt x="43749" y="9713"/>
                  </a:lnTo>
                  <a:lnTo>
                    <a:pt x="51362" y="11082"/>
                  </a:lnTo>
                  <a:lnTo>
                    <a:pt x="58777" y="14335"/>
                  </a:lnTo>
                  <a:lnTo>
                    <a:pt x="101615" y="58643"/>
                  </a:lnTo>
                  <a:lnTo>
                    <a:pt x="117131" y="85854"/>
                  </a:lnTo>
                  <a:lnTo>
                    <a:pt x="120171" y="86409"/>
                  </a:lnTo>
                  <a:lnTo>
                    <a:pt x="136462" y="24898"/>
                  </a:lnTo>
                  <a:lnTo>
                    <a:pt x="151846" y="6656"/>
                  </a:lnTo>
                  <a:lnTo>
                    <a:pt x="160861" y="2025"/>
                  </a:lnTo>
                  <a:lnTo>
                    <a:pt x="180237" y="0"/>
                  </a:lnTo>
                  <a:lnTo>
                    <a:pt x="189148" y="3437"/>
                  </a:lnTo>
                  <a:lnTo>
                    <a:pt x="205287" y="16615"/>
                  </a:lnTo>
                  <a:lnTo>
                    <a:pt x="221939" y="49354"/>
                  </a:lnTo>
                  <a:lnTo>
                    <a:pt x="236875" y="95103"/>
                  </a:lnTo>
                  <a:lnTo>
                    <a:pt x="246970" y="156168"/>
                  </a:lnTo>
                  <a:lnTo>
                    <a:pt x="252592" y="1998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11772" y="1863544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9065" y="58616"/>
                  </a:lnTo>
                  <a:lnTo>
                    <a:pt x="10239" y="12002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32829" y="1768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30567" y="1809702"/>
              <a:ext cx="186532" cy="207369"/>
            </a:xfrm>
            <a:custGeom>
              <a:avLst/>
              <a:gdLst/>
              <a:ahLst/>
              <a:cxnLst/>
              <a:rect l="0" t="0" r="0" b="0"/>
              <a:pathLst>
                <a:path w="186532" h="207369">
                  <a:moveTo>
                    <a:pt x="123360" y="32785"/>
                  </a:moveTo>
                  <a:lnTo>
                    <a:pt x="112182" y="16017"/>
                  </a:lnTo>
                  <a:lnTo>
                    <a:pt x="97335" y="4665"/>
                  </a:lnTo>
                  <a:lnTo>
                    <a:pt x="88462" y="0"/>
                  </a:lnTo>
                  <a:lnTo>
                    <a:pt x="77868" y="400"/>
                  </a:lnTo>
                  <a:lnTo>
                    <a:pt x="53619" y="10203"/>
                  </a:lnTo>
                  <a:lnTo>
                    <a:pt x="24837" y="29863"/>
                  </a:lnTo>
                  <a:lnTo>
                    <a:pt x="7080" y="56095"/>
                  </a:lnTo>
                  <a:lnTo>
                    <a:pt x="0" y="97273"/>
                  </a:lnTo>
                  <a:lnTo>
                    <a:pt x="3491" y="135340"/>
                  </a:lnTo>
                  <a:lnTo>
                    <a:pt x="17524" y="168846"/>
                  </a:lnTo>
                  <a:lnTo>
                    <a:pt x="36499" y="195412"/>
                  </a:lnTo>
                  <a:lnTo>
                    <a:pt x="56289" y="204499"/>
                  </a:lnTo>
                  <a:lnTo>
                    <a:pt x="79513" y="207368"/>
                  </a:lnTo>
                  <a:lnTo>
                    <a:pt x="133660" y="196689"/>
                  </a:lnTo>
                  <a:lnTo>
                    <a:pt x="186531" y="1696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24021" y="1760454"/>
              <a:ext cx="181640" cy="218904"/>
            </a:xfrm>
            <a:custGeom>
              <a:avLst/>
              <a:gdLst/>
              <a:ahLst/>
              <a:cxnLst/>
              <a:rect l="0" t="0" r="0" b="0"/>
              <a:pathLst>
                <a:path w="181640" h="218904">
                  <a:moveTo>
                    <a:pt x="166859" y="8333"/>
                  </a:moveTo>
                  <a:lnTo>
                    <a:pt x="129382" y="0"/>
                  </a:lnTo>
                  <a:lnTo>
                    <a:pt x="105749" y="1120"/>
                  </a:lnTo>
                  <a:lnTo>
                    <a:pt x="51318" y="21652"/>
                  </a:lnTo>
                  <a:lnTo>
                    <a:pt x="17391" y="44673"/>
                  </a:lnTo>
                  <a:lnTo>
                    <a:pt x="2552" y="58019"/>
                  </a:lnTo>
                  <a:lnTo>
                    <a:pt x="0" y="64854"/>
                  </a:lnTo>
                  <a:lnTo>
                    <a:pt x="638" y="71750"/>
                  </a:lnTo>
                  <a:lnTo>
                    <a:pt x="3402" y="78687"/>
                  </a:lnTo>
                  <a:lnTo>
                    <a:pt x="18952" y="89514"/>
                  </a:lnTo>
                  <a:lnTo>
                    <a:pt x="41462" y="97056"/>
                  </a:lnTo>
                  <a:lnTo>
                    <a:pt x="102195" y="107884"/>
                  </a:lnTo>
                  <a:lnTo>
                    <a:pt x="156134" y="127435"/>
                  </a:lnTo>
                  <a:lnTo>
                    <a:pt x="166728" y="133358"/>
                  </a:lnTo>
                  <a:lnTo>
                    <a:pt x="173791" y="141986"/>
                  </a:lnTo>
                  <a:lnTo>
                    <a:pt x="181639" y="164051"/>
                  </a:lnTo>
                  <a:lnTo>
                    <a:pt x="181392" y="174146"/>
                  </a:lnTo>
                  <a:lnTo>
                    <a:pt x="174878" y="191602"/>
                  </a:lnTo>
                  <a:lnTo>
                    <a:pt x="161064" y="204040"/>
                  </a:lnTo>
                  <a:lnTo>
                    <a:pt x="142057" y="212297"/>
                  </a:lnTo>
                  <a:lnTo>
                    <a:pt x="88608" y="217598"/>
                  </a:lnTo>
                  <a:lnTo>
                    <a:pt x="45407" y="218517"/>
                  </a:lnTo>
                  <a:lnTo>
                    <a:pt x="8932" y="21890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85637" y="1874072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49498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43523" y="1800373"/>
              <a:ext cx="221100" cy="442198"/>
            </a:xfrm>
            <a:custGeom>
              <a:avLst/>
              <a:gdLst/>
              <a:ahLst/>
              <a:cxnLst/>
              <a:rect l="0" t="0" r="0" b="0"/>
              <a:pathLst>
                <a:path w="221100" h="442198">
                  <a:moveTo>
                    <a:pt x="221099" y="0"/>
                  </a:moveTo>
                  <a:lnTo>
                    <a:pt x="185182" y="61110"/>
                  </a:lnTo>
                  <a:lnTo>
                    <a:pt x="156390" y="121131"/>
                  </a:lnTo>
                  <a:lnTo>
                    <a:pt x="128797" y="178298"/>
                  </a:lnTo>
                  <a:lnTo>
                    <a:pt x="100712" y="238772"/>
                  </a:lnTo>
                  <a:lnTo>
                    <a:pt x="72130" y="299941"/>
                  </a:lnTo>
                  <a:lnTo>
                    <a:pt x="44565" y="357260"/>
                  </a:lnTo>
                  <a:lnTo>
                    <a:pt x="29192" y="386224"/>
                  </a:lnTo>
                  <a:lnTo>
                    <a:pt x="12939" y="41274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96207" y="1766014"/>
              <a:ext cx="216148" cy="242721"/>
            </a:xfrm>
            <a:custGeom>
              <a:avLst/>
              <a:gdLst/>
              <a:ahLst/>
              <a:cxnLst/>
              <a:rect l="0" t="0" r="0" b="0"/>
              <a:pathLst>
                <a:path w="216148" h="242721">
                  <a:moveTo>
                    <a:pt x="157927" y="13302"/>
                  </a:moveTo>
                  <a:lnTo>
                    <a:pt x="146749" y="2123"/>
                  </a:lnTo>
                  <a:lnTo>
                    <a:pt x="138777" y="0"/>
                  </a:lnTo>
                  <a:lnTo>
                    <a:pt x="117441" y="761"/>
                  </a:lnTo>
                  <a:lnTo>
                    <a:pt x="66785" y="19187"/>
                  </a:lnTo>
                  <a:lnTo>
                    <a:pt x="16593" y="52219"/>
                  </a:lnTo>
                  <a:lnTo>
                    <a:pt x="7374" y="72322"/>
                  </a:lnTo>
                  <a:lnTo>
                    <a:pt x="4916" y="84234"/>
                  </a:lnTo>
                  <a:lnTo>
                    <a:pt x="7957" y="92176"/>
                  </a:lnTo>
                  <a:lnTo>
                    <a:pt x="14663" y="97470"/>
                  </a:lnTo>
                  <a:lnTo>
                    <a:pt x="34593" y="103352"/>
                  </a:lnTo>
                  <a:lnTo>
                    <a:pt x="85515" y="110248"/>
                  </a:lnTo>
                  <a:lnTo>
                    <a:pt x="140634" y="122529"/>
                  </a:lnTo>
                  <a:lnTo>
                    <a:pt x="187007" y="144625"/>
                  </a:lnTo>
                  <a:lnTo>
                    <a:pt x="204387" y="157845"/>
                  </a:lnTo>
                  <a:lnTo>
                    <a:pt x="213671" y="177759"/>
                  </a:lnTo>
                  <a:lnTo>
                    <a:pt x="216147" y="189620"/>
                  </a:lnTo>
                  <a:lnTo>
                    <a:pt x="214288" y="198698"/>
                  </a:lnTo>
                  <a:lnTo>
                    <a:pt x="209539" y="205919"/>
                  </a:lnTo>
                  <a:lnTo>
                    <a:pt x="194904" y="217063"/>
                  </a:lnTo>
                  <a:lnTo>
                    <a:pt x="146722" y="237475"/>
                  </a:lnTo>
                  <a:lnTo>
                    <a:pt x="110024" y="242720"/>
                  </a:lnTo>
                  <a:lnTo>
                    <a:pt x="55702" y="237257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12065" y="1568746"/>
              <a:ext cx="10527" cy="452726"/>
            </a:xfrm>
            <a:custGeom>
              <a:avLst/>
              <a:gdLst/>
              <a:ahLst/>
              <a:cxnLst/>
              <a:rect l="0" t="0" r="0" b="0"/>
              <a:pathLst>
                <a:path w="10527" h="452726">
                  <a:moveTo>
                    <a:pt x="10526" y="0"/>
                  </a:moveTo>
                  <a:lnTo>
                    <a:pt x="2192" y="62477"/>
                  </a:lnTo>
                  <a:lnTo>
                    <a:pt x="430" y="119186"/>
                  </a:lnTo>
                  <a:lnTo>
                    <a:pt x="83" y="182683"/>
                  </a:lnTo>
                  <a:lnTo>
                    <a:pt x="14" y="241499"/>
                  </a:lnTo>
                  <a:lnTo>
                    <a:pt x="0" y="303767"/>
                  </a:lnTo>
                  <a:lnTo>
                    <a:pt x="7234" y="357921"/>
                  </a:lnTo>
                  <a:lnTo>
                    <a:pt x="9875" y="416277"/>
                  </a:lnTo>
                  <a:lnTo>
                    <a:pt x="10526" y="4527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75192" y="1747730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46791" y="8333"/>
                  </a:lnTo>
                  <a:lnTo>
                    <a:pt x="184189" y="15684"/>
                  </a:lnTo>
                  <a:lnTo>
                    <a:pt x="130354" y="25054"/>
                  </a:lnTo>
                  <a:lnTo>
                    <a:pt x="69335" y="45937"/>
                  </a:lnTo>
                  <a:lnTo>
                    <a:pt x="25394" y="625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17347" y="1761077"/>
              <a:ext cx="179963" cy="224696"/>
            </a:xfrm>
            <a:custGeom>
              <a:avLst/>
              <a:gdLst/>
              <a:ahLst/>
              <a:cxnLst/>
              <a:rect l="0" t="0" r="0" b="0"/>
              <a:pathLst>
                <a:path w="179963" h="224696">
                  <a:moveTo>
                    <a:pt x="0" y="112995"/>
                  </a:moveTo>
                  <a:lnTo>
                    <a:pt x="48930" y="112995"/>
                  </a:lnTo>
                  <a:lnTo>
                    <a:pt x="102472" y="107406"/>
                  </a:lnTo>
                  <a:lnTo>
                    <a:pt x="159144" y="73592"/>
                  </a:lnTo>
                  <a:lnTo>
                    <a:pt x="173286" y="56878"/>
                  </a:lnTo>
                  <a:lnTo>
                    <a:pt x="178695" y="47508"/>
                  </a:lnTo>
                  <a:lnTo>
                    <a:pt x="179962" y="38921"/>
                  </a:lnTo>
                  <a:lnTo>
                    <a:pt x="178466" y="30857"/>
                  </a:lnTo>
                  <a:lnTo>
                    <a:pt x="175129" y="23142"/>
                  </a:lnTo>
                  <a:lnTo>
                    <a:pt x="162063" y="11449"/>
                  </a:lnTo>
                  <a:lnTo>
                    <a:pt x="153666" y="6693"/>
                  </a:lnTo>
                  <a:lnTo>
                    <a:pt x="113901" y="0"/>
                  </a:lnTo>
                  <a:lnTo>
                    <a:pt x="88057" y="4673"/>
                  </a:lnTo>
                  <a:lnTo>
                    <a:pt x="42870" y="26737"/>
                  </a:lnTo>
                  <a:lnTo>
                    <a:pt x="27632" y="43073"/>
                  </a:lnTo>
                  <a:lnTo>
                    <a:pt x="8317" y="82156"/>
                  </a:lnTo>
                  <a:lnTo>
                    <a:pt x="2464" y="124395"/>
                  </a:lnTo>
                  <a:lnTo>
                    <a:pt x="7334" y="150817"/>
                  </a:lnTo>
                  <a:lnTo>
                    <a:pt x="23230" y="182303"/>
                  </a:lnTo>
                  <a:lnTo>
                    <a:pt x="45878" y="206450"/>
                  </a:lnTo>
                  <a:lnTo>
                    <a:pt x="55152" y="213903"/>
                  </a:lnTo>
                  <a:lnTo>
                    <a:pt x="77934" y="222184"/>
                  </a:lnTo>
                  <a:lnTo>
                    <a:pt x="102487" y="224695"/>
                  </a:lnTo>
                  <a:lnTo>
                    <a:pt x="143727" y="216774"/>
                  </a:lnTo>
                  <a:lnTo>
                    <a:pt x="168456" y="20775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81249" y="1783473"/>
              <a:ext cx="273052" cy="280113"/>
            </a:xfrm>
            <a:custGeom>
              <a:avLst/>
              <a:gdLst/>
              <a:ahLst/>
              <a:cxnLst/>
              <a:rect l="0" t="0" r="0" b="0"/>
              <a:pathLst>
                <a:path w="273052" h="280113">
                  <a:moveTo>
                    <a:pt x="9839" y="48485"/>
                  </a:moveTo>
                  <a:lnTo>
                    <a:pt x="774" y="107102"/>
                  </a:lnTo>
                  <a:lnTo>
                    <a:pt x="6835" y="168512"/>
                  </a:lnTo>
                  <a:lnTo>
                    <a:pt x="12365" y="226915"/>
                  </a:lnTo>
                  <a:lnTo>
                    <a:pt x="15641" y="247111"/>
                  </a:lnTo>
                  <a:lnTo>
                    <a:pt x="14877" y="247583"/>
                  </a:lnTo>
                  <a:lnTo>
                    <a:pt x="13197" y="244388"/>
                  </a:lnTo>
                  <a:lnTo>
                    <a:pt x="7162" y="187815"/>
                  </a:lnTo>
                  <a:lnTo>
                    <a:pt x="1637" y="142020"/>
                  </a:lnTo>
                  <a:lnTo>
                    <a:pt x="0" y="82828"/>
                  </a:lnTo>
                  <a:lnTo>
                    <a:pt x="2634" y="31365"/>
                  </a:lnTo>
                  <a:lnTo>
                    <a:pt x="5036" y="16015"/>
                  </a:lnTo>
                  <a:lnTo>
                    <a:pt x="10146" y="6951"/>
                  </a:lnTo>
                  <a:lnTo>
                    <a:pt x="17062" y="2078"/>
                  </a:lnTo>
                  <a:lnTo>
                    <a:pt x="25183" y="0"/>
                  </a:lnTo>
                  <a:lnTo>
                    <a:pt x="32936" y="2124"/>
                  </a:lnTo>
                  <a:lnTo>
                    <a:pt x="47790" y="13842"/>
                  </a:lnTo>
                  <a:lnTo>
                    <a:pt x="63718" y="40170"/>
                  </a:lnTo>
                  <a:lnTo>
                    <a:pt x="86815" y="96149"/>
                  </a:lnTo>
                  <a:lnTo>
                    <a:pt x="106976" y="147241"/>
                  </a:lnTo>
                  <a:lnTo>
                    <a:pt x="113201" y="156436"/>
                  </a:lnTo>
                  <a:lnTo>
                    <a:pt x="117352" y="156717"/>
                  </a:lnTo>
                  <a:lnTo>
                    <a:pt x="120119" y="151056"/>
                  </a:lnTo>
                  <a:lnTo>
                    <a:pt x="124559" y="99942"/>
                  </a:lnTo>
                  <a:lnTo>
                    <a:pt x="136962" y="39187"/>
                  </a:lnTo>
                  <a:lnTo>
                    <a:pt x="140210" y="28248"/>
                  </a:lnTo>
                  <a:lnTo>
                    <a:pt x="148226" y="22126"/>
                  </a:lnTo>
                  <a:lnTo>
                    <a:pt x="172729" y="18442"/>
                  </a:lnTo>
                  <a:lnTo>
                    <a:pt x="183943" y="21438"/>
                  </a:lnTo>
                  <a:lnTo>
                    <a:pt x="202642" y="34124"/>
                  </a:lnTo>
                  <a:lnTo>
                    <a:pt x="232540" y="85336"/>
                  </a:lnTo>
                  <a:lnTo>
                    <a:pt x="254791" y="142548"/>
                  </a:lnTo>
                  <a:lnTo>
                    <a:pt x="264625" y="204126"/>
                  </a:lnTo>
                  <a:lnTo>
                    <a:pt x="271941" y="262480"/>
                  </a:lnTo>
                  <a:lnTo>
                    <a:pt x="273051" y="2801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381985" y="1579274"/>
            <a:ext cx="1388462" cy="926509"/>
            <a:chOff x="8381985" y="1579274"/>
            <a:chExt cx="1388462" cy="926509"/>
          </a:xfrm>
        </p:grpSpPr>
        <p:sp>
          <p:nvSpPr>
            <p:cNvPr id="52" name="Freeform 51"/>
            <p:cNvSpPr/>
            <p:nvPr/>
          </p:nvSpPr>
          <p:spPr>
            <a:xfrm>
              <a:off x="8381985" y="1821430"/>
              <a:ext cx="251384" cy="242148"/>
            </a:xfrm>
            <a:custGeom>
              <a:avLst/>
              <a:gdLst/>
              <a:ahLst/>
              <a:cxnLst/>
              <a:rect l="0" t="0" r="0" b="0"/>
              <a:pathLst>
                <a:path w="251384" h="242148">
                  <a:moveTo>
                    <a:pt x="19756" y="42114"/>
                  </a:moveTo>
                  <a:lnTo>
                    <a:pt x="5285" y="84141"/>
                  </a:lnTo>
                  <a:lnTo>
                    <a:pt x="0" y="145648"/>
                  </a:lnTo>
                  <a:lnTo>
                    <a:pt x="1617" y="173527"/>
                  </a:lnTo>
                  <a:lnTo>
                    <a:pt x="15682" y="207783"/>
                  </a:lnTo>
                  <a:lnTo>
                    <a:pt x="28084" y="225319"/>
                  </a:lnTo>
                  <a:lnTo>
                    <a:pt x="35836" y="229761"/>
                  </a:lnTo>
                  <a:lnTo>
                    <a:pt x="53809" y="231577"/>
                  </a:lnTo>
                  <a:lnTo>
                    <a:pt x="61175" y="228084"/>
                  </a:lnTo>
                  <a:lnTo>
                    <a:pt x="72479" y="214844"/>
                  </a:lnTo>
                  <a:lnTo>
                    <a:pt x="93004" y="156179"/>
                  </a:lnTo>
                  <a:lnTo>
                    <a:pt x="103708" y="95696"/>
                  </a:lnTo>
                  <a:lnTo>
                    <a:pt x="106139" y="95383"/>
                  </a:lnTo>
                  <a:lnTo>
                    <a:pt x="108930" y="98683"/>
                  </a:lnTo>
                  <a:lnTo>
                    <a:pt x="116897" y="158560"/>
                  </a:lnTo>
                  <a:lnTo>
                    <a:pt x="128867" y="197109"/>
                  </a:lnTo>
                  <a:lnTo>
                    <a:pt x="153873" y="235987"/>
                  </a:lnTo>
                  <a:lnTo>
                    <a:pt x="162979" y="240382"/>
                  </a:lnTo>
                  <a:lnTo>
                    <a:pt x="185576" y="242147"/>
                  </a:lnTo>
                  <a:lnTo>
                    <a:pt x="195813" y="237470"/>
                  </a:lnTo>
                  <a:lnTo>
                    <a:pt x="213427" y="219796"/>
                  </a:lnTo>
                  <a:lnTo>
                    <a:pt x="239553" y="159951"/>
                  </a:lnTo>
                  <a:lnTo>
                    <a:pt x="247878" y="123822"/>
                  </a:lnTo>
                  <a:lnTo>
                    <a:pt x="250691" y="69692"/>
                  </a:lnTo>
                  <a:lnTo>
                    <a:pt x="251292" y="12412"/>
                  </a:lnTo>
                  <a:lnTo>
                    <a:pt x="251383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686010" y="1579274"/>
              <a:ext cx="347468" cy="464679"/>
            </a:xfrm>
            <a:custGeom>
              <a:avLst/>
              <a:gdLst/>
              <a:ahLst/>
              <a:cxnLst/>
              <a:rect l="0" t="0" r="0" b="0"/>
              <a:pathLst>
                <a:path w="347468" h="464679">
                  <a:moveTo>
                    <a:pt x="0" y="0"/>
                  </a:moveTo>
                  <a:lnTo>
                    <a:pt x="5589" y="62093"/>
                  </a:lnTo>
                  <a:lnTo>
                    <a:pt x="10722" y="113478"/>
                  </a:lnTo>
                  <a:lnTo>
                    <a:pt x="18669" y="168688"/>
                  </a:lnTo>
                  <a:lnTo>
                    <a:pt x="20585" y="224654"/>
                  </a:lnTo>
                  <a:lnTo>
                    <a:pt x="28199" y="283109"/>
                  </a:lnTo>
                  <a:lnTo>
                    <a:pt x="31753" y="336178"/>
                  </a:lnTo>
                  <a:lnTo>
                    <a:pt x="39721" y="390449"/>
                  </a:lnTo>
                  <a:lnTo>
                    <a:pt x="39881" y="409840"/>
                  </a:lnTo>
                  <a:lnTo>
                    <a:pt x="38286" y="410097"/>
                  </a:lnTo>
                  <a:lnTo>
                    <a:pt x="36052" y="406759"/>
                  </a:lnTo>
                  <a:lnTo>
                    <a:pt x="32909" y="379704"/>
                  </a:lnTo>
                  <a:lnTo>
                    <a:pt x="43213" y="323353"/>
                  </a:lnTo>
                  <a:lnTo>
                    <a:pt x="56369" y="275222"/>
                  </a:lnTo>
                  <a:lnTo>
                    <a:pt x="62146" y="268879"/>
                  </a:lnTo>
                  <a:lnTo>
                    <a:pt x="69507" y="265821"/>
                  </a:lnTo>
                  <a:lnTo>
                    <a:pt x="77924" y="264951"/>
                  </a:lnTo>
                  <a:lnTo>
                    <a:pt x="85874" y="267881"/>
                  </a:lnTo>
                  <a:lnTo>
                    <a:pt x="100948" y="280496"/>
                  </a:lnTo>
                  <a:lnTo>
                    <a:pt x="128517" y="332830"/>
                  </a:lnTo>
                  <a:lnTo>
                    <a:pt x="146443" y="386322"/>
                  </a:lnTo>
                  <a:lnTo>
                    <a:pt x="150271" y="397928"/>
                  </a:lnTo>
                  <a:lnTo>
                    <a:pt x="153993" y="400986"/>
                  </a:lnTo>
                  <a:lnTo>
                    <a:pt x="157644" y="398345"/>
                  </a:lnTo>
                  <a:lnTo>
                    <a:pt x="177499" y="371664"/>
                  </a:lnTo>
                  <a:lnTo>
                    <a:pt x="197132" y="350848"/>
                  </a:lnTo>
                  <a:lnTo>
                    <a:pt x="234534" y="335452"/>
                  </a:lnTo>
                  <a:lnTo>
                    <a:pt x="297235" y="325835"/>
                  </a:lnTo>
                  <a:lnTo>
                    <a:pt x="322788" y="316001"/>
                  </a:lnTo>
                  <a:lnTo>
                    <a:pt x="339603" y="300712"/>
                  </a:lnTo>
                  <a:lnTo>
                    <a:pt x="345725" y="291722"/>
                  </a:lnTo>
                  <a:lnTo>
                    <a:pt x="347467" y="282219"/>
                  </a:lnTo>
                  <a:lnTo>
                    <a:pt x="343163" y="262301"/>
                  </a:lnTo>
                  <a:lnTo>
                    <a:pt x="337570" y="254416"/>
                  </a:lnTo>
                  <a:lnTo>
                    <a:pt x="321997" y="242535"/>
                  </a:lnTo>
                  <a:lnTo>
                    <a:pt x="282320" y="234859"/>
                  </a:lnTo>
                  <a:lnTo>
                    <a:pt x="253378" y="242422"/>
                  </a:lnTo>
                  <a:lnTo>
                    <a:pt x="213896" y="266411"/>
                  </a:lnTo>
                  <a:lnTo>
                    <a:pt x="193331" y="286861"/>
                  </a:lnTo>
                  <a:lnTo>
                    <a:pt x="180292" y="311548"/>
                  </a:lnTo>
                  <a:lnTo>
                    <a:pt x="176836" y="341237"/>
                  </a:lnTo>
                  <a:lnTo>
                    <a:pt x="180369" y="372759"/>
                  </a:lnTo>
                  <a:lnTo>
                    <a:pt x="196682" y="415644"/>
                  </a:lnTo>
                  <a:lnTo>
                    <a:pt x="213756" y="439754"/>
                  </a:lnTo>
                  <a:lnTo>
                    <a:pt x="236164" y="455929"/>
                  </a:lnTo>
                  <a:lnTo>
                    <a:pt x="260550" y="464678"/>
                  </a:lnTo>
                  <a:lnTo>
                    <a:pt x="283086" y="464667"/>
                  </a:lnTo>
                  <a:lnTo>
                    <a:pt x="301680" y="457643"/>
                  </a:lnTo>
                  <a:lnTo>
                    <a:pt x="317744" y="445552"/>
                  </a:lnTo>
                  <a:lnTo>
                    <a:pt x="332682" y="428480"/>
                  </a:lnTo>
                  <a:lnTo>
                    <a:pt x="336432" y="419015"/>
                  </a:lnTo>
                  <a:lnTo>
                    <a:pt x="336912" y="3684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039887" y="1829624"/>
              <a:ext cx="98849" cy="174182"/>
            </a:xfrm>
            <a:custGeom>
              <a:avLst/>
              <a:gdLst/>
              <a:ahLst/>
              <a:cxnLst/>
              <a:rect l="0" t="0" r="0" b="0"/>
              <a:pathLst>
                <a:path w="98849" h="174182">
                  <a:moveTo>
                    <a:pt x="14620" y="97091"/>
                  </a:moveTo>
                  <a:lnTo>
                    <a:pt x="24196" y="128373"/>
                  </a:lnTo>
                  <a:lnTo>
                    <a:pt x="48435" y="172368"/>
                  </a:lnTo>
                  <a:lnTo>
                    <a:pt x="48862" y="174181"/>
                  </a:lnTo>
                  <a:lnTo>
                    <a:pt x="16868" y="110977"/>
                  </a:lnTo>
                  <a:lnTo>
                    <a:pt x="1027" y="57720"/>
                  </a:lnTo>
                  <a:lnTo>
                    <a:pt x="0" y="35139"/>
                  </a:lnTo>
                  <a:lnTo>
                    <a:pt x="1365" y="24204"/>
                  </a:lnTo>
                  <a:lnTo>
                    <a:pt x="5783" y="15744"/>
                  </a:lnTo>
                  <a:lnTo>
                    <a:pt x="20052" y="3225"/>
                  </a:lnTo>
                  <a:lnTo>
                    <a:pt x="41211" y="0"/>
                  </a:lnTo>
                  <a:lnTo>
                    <a:pt x="98848" y="233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201907" y="1819923"/>
              <a:ext cx="147400" cy="194286"/>
            </a:xfrm>
            <a:custGeom>
              <a:avLst/>
              <a:gdLst/>
              <a:ahLst/>
              <a:cxnLst/>
              <a:rect l="0" t="0" r="0" b="0"/>
              <a:pathLst>
                <a:path w="147400" h="194286">
                  <a:moveTo>
                    <a:pt x="0" y="64678"/>
                  </a:moveTo>
                  <a:lnTo>
                    <a:pt x="37477" y="73011"/>
                  </a:lnTo>
                  <a:lnTo>
                    <a:pt x="75446" y="71436"/>
                  </a:lnTo>
                  <a:lnTo>
                    <a:pt x="101381" y="65342"/>
                  </a:lnTo>
                  <a:lnTo>
                    <a:pt x="124607" y="54834"/>
                  </a:lnTo>
                  <a:lnTo>
                    <a:pt x="131034" y="46417"/>
                  </a:lnTo>
                  <a:lnTo>
                    <a:pt x="135057" y="24586"/>
                  </a:lnTo>
                  <a:lnTo>
                    <a:pt x="132151" y="15723"/>
                  </a:lnTo>
                  <a:lnTo>
                    <a:pt x="126705" y="8645"/>
                  </a:lnTo>
                  <a:lnTo>
                    <a:pt x="119565" y="2756"/>
                  </a:lnTo>
                  <a:lnTo>
                    <a:pt x="111295" y="0"/>
                  </a:lnTo>
                  <a:lnTo>
                    <a:pt x="92748" y="57"/>
                  </a:lnTo>
                  <a:lnTo>
                    <a:pt x="62576" y="6666"/>
                  </a:lnTo>
                  <a:lnTo>
                    <a:pt x="36998" y="21623"/>
                  </a:lnTo>
                  <a:lnTo>
                    <a:pt x="25022" y="40473"/>
                  </a:lnTo>
                  <a:lnTo>
                    <a:pt x="16970" y="64448"/>
                  </a:lnTo>
                  <a:lnTo>
                    <a:pt x="13607" y="103084"/>
                  </a:lnTo>
                  <a:lnTo>
                    <a:pt x="16966" y="126201"/>
                  </a:lnTo>
                  <a:lnTo>
                    <a:pt x="25477" y="145054"/>
                  </a:lnTo>
                  <a:lnTo>
                    <a:pt x="50005" y="176221"/>
                  </a:lnTo>
                  <a:lnTo>
                    <a:pt x="76037" y="192224"/>
                  </a:lnTo>
                  <a:lnTo>
                    <a:pt x="95796" y="194285"/>
                  </a:lnTo>
                  <a:lnTo>
                    <a:pt x="123529" y="188867"/>
                  </a:lnTo>
                  <a:lnTo>
                    <a:pt x="147399" y="18049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06887" y="1631917"/>
              <a:ext cx="135176" cy="392675"/>
            </a:xfrm>
            <a:custGeom>
              <a:avLst/>
              <a:gdLst/>
              <a:ahLst/>
              <a:cxnLst/>
              <a:rect l="0" t="0" r="0" b="0"/>
              <a:pathLst>
                <a:path w="135176" h="392675">
                  <a:moveTo>
                    <a:pt x="5590" y="0"/>
                  </a:moveTo>
                  <a:lnTo>
                    <a:pt x="0" y="16767"/>
                  </a:lnTo>
                  <a:lnTo>
                    <a:pt x="3273" y="69516"/>
                  </a:lnTo>
                  <a:lnTo>
                    <a:pt x="8252" y="123089"/>
                  </a:lnTo>
                  <a:lnTo>
                    <a:pt x="14564" y="173402"/>
                  </a:lnTo>
                  <a:lnTo>
                    <a:pt x="16981" y="228401"/>
                  </a:lnTo>
                  <a:lnTo>
                    <a:pt x="27510" y="290564"/>
                  </a:lnTo>
                  <a:lnTo>
                    <a:pt x="34311" y="343066"/>
                  </a:lnTo>
                  <a:lnTo>
                    <a:pt x="35266" y="358562"/>
                  </a:lnTo>
                  <a:lnTo>
                    <a:pt x="32393" y="366553"/>
                  </a:lnTo>
                  <a:lnTo>
                    <a:pt x="26968" y="369541"/>
                  </a:lnTo>
                  <a:lnTo>
                    <a:pt x="19842" y="369193"/>
                  </a:lnTo>
                  <a:lnTo>
                    <a:pt x="15092" y="364282"/>
                  </a:lnTo>
                  <a:lnTo>
                    <a:pt x="9813" y="346346"/>
                  </a:lnTo>
                  <a:lnTo>
                    <a:pt x="12430" y="309941"/>
                  </a:lnTo>
                  <a:lnTo>
                    <a:pt x="23838" y="286320"/>
                  </a:lnTo>
                  <a:lnTo>
                    <a:pt x="31793" y="275108"/>
                  </a:lnTo>
                  <a:lnTo>
                    <a:pt x="41776" y="268803"/>
                  </a:lnTo>
                  <a:lnTo>
                    <a:pt x="65346" y="264917"/>
                  </a:lnTo>
                  <a:lnTo>
                    <a:pt x="85180" y="270209"/>
                  </a:lnTo>
                  <a:lnTo>
                    <a:pt x="116978" y="292670"/>
                  </a:lnTo>
                  <a:lnTo>
                    <a:pt x="133089" y="318344"/>
                  </a:lnTo>
                  <a:lnTo>
                    <a:pt x="135175" y="338018"/>
                  </a:lnTo>
                  <a:lnTo>
                    <a:pt x="131033" y="357290"/>
                  </a:lnTo>
                  <a:lnTo>
                    <a:pt x="121394" y="373655"/>
                  </a:lnTo>
                  <a:lnTo>
                    <a:pt x="106191" y="385607"/>
                  </a:lnTo>
                  <a:lnTo>
                    <a:pt x="97224" y="390432"/>
                  </a:lnTo>
                  <a:lnTo>
                    <a:pt x="74782" y="392674"/>
                  </a:lnTo>
                  <a:lnTo>
                    <a:pt x="26647" y="389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91461" y="1926715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9128" y="61110"/>
                  </a:lnTo>
                  <a:lnTo>
                    <a:pt x="40000" y="101758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96704" y="1874072"/>
              <a:ext cx="273743" cy="631711"/>
            </a:xfrm>
            <a:custGeom>
              <a:avLst/>
              <a:gdLst/>
              <a:ahLst/>
              <a:cxnLst/>
              <a:rect l="0" t="0" r="0" b="0"/>
              <a:pathLst>
                <a:path w="273743" h="631711">
                  <a:moveTo>
                    <a:pt x="273742" y="0"/>
                  </a:moveTo>
                  <a:lnTo>
                    <a:pt x="245061" y="53875"/>
                  </a:lnTo>
                  <a:lnTo>
                    <a:pt x="219128" y="105447"/>
                  </a:lnTo>
                  <a:lnTo>
                    <a:pt x="194280" y="164242"/>
                  </a:lnTo>
                  <a:lnTo>
                    <a:pt x="167919" y="217250"/>
                  </a:lnTo>
                  <a:lnTo>
                    <a:pt x="152230" y="260722"/>
                  </a:lnTo>
                  <a:lnTo>
                    <a:pt x="137458" y="304220"/>
                  </a:lnTo>
                  <a:lnTo>
                    <a:pt x="123094" y="348119"/>
                  </a:lnTo>
                  <a:lnTo>
                    <a:pt x="108912" y="394925"/>
                  </a:lnTo>
                  <a:lnTo>
                    <a:pt x="91689" y="439905"/>
                  </a:lnTo>
                  <a:lnTo>
                    <a:pt x="65382" y="501569"/>
                  </a:lnTo>
                  <a:lnTo>
                    <a:pt x="42770" y="556885"/>
                  </a:lnTo>
                  <a:lnTo>
                    <a:pt x="9445" y="618044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186947" y="2253098"/>
            <a:ext cx="5458873" cy="705410"/>
            <a:chOff x="1186947" y="2253098"/>
            <a:chExt cx="5458873" cy="705410"/>
          </a:xfrm>
        </p:grpSpPr>
        <p:sp>
          <p:nvSpPr>
            <p:cNvPr id="60" name="Freeform 59"/>
            <p:cNvSpPr/>
            <p:nvPr/>
          </p:nvSpPr>
          <p:spPr>
            <a:xfrm>
              <a:off x="1349793" y="2526839"/>
              <a:ext cx="18912" cy="431669"/>
            </a:xfrm>
            <a:custGeom>
              <a:avLst/>
              <a:gdLst/>
              <a:ahLst/>
              <a:cxnLst/>
              <a:rect l="0" t="0" r="0" b="0"/>
              <a:pathLst>
                <a:path w="18912" h="431669">
                  <a:moveTo>
                    <a:pt x="8383" y="0"/>
                  </a:moveTo>
                  <a:lnTo>
                    <a:pt x="1147" y="58838"/>
                  </a:lnTo>
                  <a:lnTo>
                    <a:pt x="0" y="122199"/>
                  </a:lnTo>
                  <a:lnTo>
                    <a:pt x="5379" y="172168"/>
                  </a:lnTo>
                  <a:lnTo>
                    <a:pt x="7789" y="230974"/>
                  </a:lnTo>
                  <a:lnTo>
                    <a:pt x="13855" y="287650"/>
                  </a:lnTo>
                  <a:lnTo>
                    <a:pt x="11847" y="342736"/>
                  </a:lnTo>
                  <a:lnTo>
                    <a:pt x="17750" y="405053"/>
                  </a:lnTo>
                  <a:lnTo>
                    <a:pt x="18911" y="4316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86947" y="2467797"/>
              <a:ext cx="296138" cy="269613"/>
            </a:xfrm>
            <a:custGeom>
              <a:avLst/>
              <a:gdLst/>
              <a:ahLst/>
              <a:cxnLst/>
              <a:rect l="0" t="0" r="0" b="0"/>
              <a:pathLst>
                <a:path w="296138" h="269613">
                  <a:moveTo>
                    <a:pt x="13301" y="111684"/>
                  </a:moveTo>
                  <a:lnTo>
                    <a:pt x="2123" y="100506"/>
                  </a:lnTo>
                  <a:lnTo>
                    <a:pt x="0" y="93704"/>
                  </a:lnTo>
                  <a:lnTo>
                    <a:pt x="760" y="76787"/>
                  </a:lnTo>
                  <a:lnTo>
                    <a:pt x="8118" y="60689"/>
                  </a:lnTo>
                  <a:lnTo>
                    <a:pt x="31904" y="31291"/>
                  </a:lnTo>
                  <a:lnTo>
                    <a:pt x="57808" y="15595"/>
                  </a:lnTo>
                  <a:lnTo>
                    <a:pt x="107577" y="980"/>
                  </a:lnTo>
                  <a:lnTo>
                    <a:pt x="169401" y="0"/>
                  </a:lnTo>
                  <a:lnTo>
                    <a:pt x="197322" y="5895"/>
                  </a:lnTo>
                  <a:lnTo>
                    <a:pt x="254733" y="35333"/>
                  </a:lnTo>
                  <a:lnTo>
                    <a:pt x="281239" y="61376"/>
                  </a:lnTo>
                  <a:lnTo>
                    <a:pt x="290312" y="87375"/>
                  </a:lnTo>
                  <a:lnTo>
                    <a:pt x="296137" y="146137"/>
                  </a:lnTo>
                  <a:lnTo>
                    <a:pt x="291557" y="183114"/>
                  </a:lnTo>
                  <a:lnTo>
                    <a:pt x="277201" y="216297"/>
                  </a:lnTo>
                  <a:lnTo>
                    <a:pt x="252541" y="242767"/>
                  </a:lnTo>
                  <a:lnTo>
                    <a:pt x="215106" y="263096"/>
                  </a:lnTo>
                  <a:lnTo>
                    <a:pt x="192286" y="2696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73989" y="2503891"/>
              <a:ext cx="178986" cy="184105"/>
            </a:xfrm>
            <a:custGeom>
              <a:avLst/>
              <a:gdLst/>
              <a:ahLst/>
              <a:cxnLst/>
              <a:rect l="0" t="0" r="0" b="0"/>
              <a:pathLst>
                <a:path w="178986" h="184105">
                  <a:moveTo>
                    <a:pt x="0" y="149290"/>
                  </a:moveTo>
                  <a:lnTo>
                    <a:pt x="63428" y="130162"/>
                  </a:lnTo>
                  <a:lnTo>
                    <a:pt x="126365" y="99927"/>
                  </a:lnTo>
                  <a:lnTo>
                    <a:pt x="147409" y="87966"/>
                  </a:lnTo>
                  <a:lnTo>
                    <a:pt x="162221" y="71732"/>
                  </a:lnTo>
                  <a:lnTo>
                    <a:pt x="167809" y="62490"/>
                  </a:lnTo>
                  <a:lnTo>
                    <a:pt x="170898" y="39742"/>
                  </a:lnTo>
                  <a:lnTo>
                    <a:pt x="170084" y="27125"/>
                  </a:lnTo>
                  <a:lnTo>
                    <a:pt x="164862" y="17544"/>
                  </a:lnTo>
                  <a:lnTo>
                    <a:pt x="146582" y="3778"/>
                  </a:lnTo>
                  <a:lnTo>
                    <a:pt x="122859" y="0"/>
                  </a:lnTo>
                  <a:lnTo>
                    <a:pt x="109982" y="630"/>
                  </a:lnTo>
                  <a:lnTo>
                    <a:pt x="89435" y="10689"/>
                  </a:lnTo>
                  <a:lnTo>
                    <a:pt x="57181" y="45743"/>
                  </a:lnTo>
                  <a:lnTo>
                    <a:pt x="40989" y="76105"/>
                  </a:lnTo>
                  <a:lnTo>
                    <a:pt x="38885" y="99996"/>
                  </a:lnTo>
                  <a:lnTo>
                    <a:pt x="43018" y="123872"/>
                  </a:lnTo>
                  <a:lnTo>
                    <a:pt x="58500" y="150467"/>
                  </a:lnTo>
                  <a:lnTo>
                    <a:pt x="71234" y="165801"/>
                  </a:lnTo>
                  <a:lnTo>
                    <a:pt x="102735" y="181998"/>
                  </a:lnTo>
                  <a:lnTo>
                    <a:pt x="128328" y="184104"/>
                  </a:lnTo>
                  <a:lnTo>
                    <a:pt x="178985" y="18087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09804" y="2495253"/>
              <a:ext cx="166949" cy="213535"/>
            </a:xfrm>
            <a:custGeom>
              <a:avLst/>
              <a:gdLst/>
              <a:ahLst/>
              <a:cxnLst/>
              <a:rect l="0" t="0" r="0" b="0"/>
              <a:pathLst>
                <a:path w="166949" h="213535">
                  <a:moveTo>
                    <a:pt x="111626" y="21057"/>
                  </a:moveTo>
                  <a:lnTo>
                    <a:pt x="100447" y="9879"/>
                  </a:lnTo>
                  <a:lnTo>
                    <a:pt x="93645" y="7756"/>
                  </a:lnTo>
                  <a:lnTo>
                    <a:pt x="76728" y="8517"/>
                  </a:lnTo>
                  <a:lnTo>
                    <a:pt x="60631" y="15874"/>
                  </a:lnTo>
                  <a:lnTo>
                    <a:pt x="45677" y="28112"/>
                  </a:lnTo>
                  <a:lnTo>
                    <a:pt x="9947" y="80218"/>
                  </a:lnTo>
                  <a:lnTo>
                    <a:pt x="0" y="125804"/>
                  </a:lnTo>
                  <a:lnTo>
                    <a:pt x="2642" y="165177"/>
                  </a:lnTo>
                  <a:lnTo>
                    <a:pt x="10936" y="184937"/>
                  </a:lnTo>
                  <a:lnTo>
                    <a:pt x="16423" y="193481"/>
                  </a:lnTo>
                  <a:lnTo>
                    <a:pt x="31879" y="206095"/>
                  </a:lnTo>
                  <a:lnTo>
                    <a:pt x="40914" y="211096"/>
                  </a:lnTo>
                  <a:lnTo>
                    <a:pt x="63430" y="213534"/>
                  </a:lnTo>
                  <a:lnTo>
                    <a:pt x="75986" y="212546"/>
                  </a:lnTo>
                  <a:lnTo>
                    <a:pt x="99295" y="202090"/>
                  </a:lnTo>
                  <a:lnTo>
                    <a:pt x="129029" y="176472"/>
                  </a:lnTo>
                  <a:lnTo>
                    <a:pt x="149538" y="146655"/>
                  </a:lnTo>
                  <a:lnTo>
                    <a:pt x="166948" y="99549"/>
                  </a:lnTo>
                  <a:lnTo>
                    <a:pt x="166882" y="59002"/>
                  </a:lnTo>
                  <a:lnTo>
                    <a:pt x="159191" y="37532"/>
                  </a:lnTo>
                  <a:lnTo>
                    <a:pt x="153864" y="28531"/>
                  </a:lnTo>
                  <a:lnTo>
                    <a:pt x="138587" y="15410"/>
                  </a:lnTo>
                  <a:lnTo>
                    <a:pt x="11162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59392" y="2536114"/>
              <a:ext cx="139531" cy="325912"/>
            </a:xfrm>
            <a:custGeom>
              <a:avLst/>
              <a:gdLst/>
              <a:ahLst/>
              <a:cxnLst/>
              <a:rect l="0" t="0" r="0" b="0"/>
              <a:pathLst>
                <a:path w="139531" h="325912">
                  <a:moveTo>
                    <a:pt x="19965" y="85481"/>
                  </a:moveTo>
                  <a:lnTo>
                    <a:pt x="23085" y="145865"/>
                  </a:lnTo>
                  <a:lnTo>
                    <a:pt x="28298" y="200469"/>
                  </a:lnTo>
                  <a:lnTo>
                    <a:pt x="32963" y="253693"/>
                  </a:lnTo>
                  <a:lnTo>
                    <a:pt x="35514" y="303388"/>
                  </a:lnTo>
                  <a:lnTo>
                    <a:pt x="33841" y="318490"/>
                  </a:lnTo>
                  <a:lnTo>
                    <a:pt x="31555" y="325048"/>
                  </a:lnTo>
                  <a:lnTo>
                    <a:pt x="28862" y="325911"/>
                  </a:lnTo>
                  <a:lnTo>
                    <a:pt x="25896" y="322977"/>
                  </a:lnTo>
                  <a:lnTo>
                    <a:pt x="16133" y="290901"/>
                  </a:lnTo>
                  <a:lnTo>
                    <a:pt x="11421" y="238763"/>
                  </a:lnTo>
                  <a:lnTo>
                    <a:pt x="2593" y="179970"/>
                  </a:lnTo>
                  <a:lnTo>
                    <a:pt x="0" y="126736"/>
                  </a:lnTo>
                  <a:lnTo>
                    <a:pt x="2243" y="65641"/>
                  </a:lnTo>
                  <a:lnTo>
                    <a:pt x="8579" y="39229"/>
                  </a:lnTo>
                  <a:lnTo>
                    <a:pt x="19194" y="19691"/>
                  </a:lnTo>
                  <a:lnTo>
                    <a:pt x="34830" y="6329"/>
                  </a:lnTo>
                  <a:lnTo>
                    <a:pt x="43913" y="1127"/>
                  </a:lnTo>
                  <a:lnTo>
                    <a:pt x="53478" y="0"/>
                  </a:lnTo>
                  <a:lnTo>
                    <a:pt x="73464" y="4986"/>
                  </a:lnTo>
                  <a:lnTo>
                    <a:pt x="104447" y="20947"/>
                  </a:lnTo>
                  <a:lnTo>
                    <a:pt x="119124" y="40032"/>
                  </a:lnTo>
                  <a:lnTo>
                    <a:pt x="138078" y="84823"/>
                  </a:lnTo>
                  <a:lnTo>
                    <a:pt x="139530" y="109365"/>
                  </a:lnTo>
                  <a:lnTo>
                    <a:pt x="135106" y="133531"/>
                  </a:lnTo>
                  <a:lnTo>
                    <a:pt x="125341" y="152070"/>
                  </a:lnTo>
                  <a:lnTo>
                    <a:pt x="110083" y="164989"/>
                  </a:lnTo>
                  <a:lnTo>
                    <a:pt x="90433" y="173461"/>
                  </a:lnTo>
                  <a:lnTo>
                    <a:pt x="56572" y="177060"/>
                  </a:lnTo>
                  <a:lnTo>
                    <a:pt x="30494" y="16970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73333" y="2358383"/>
              <a:ext cx="6067" cy="400084"/>
            </a:xfrm>
            <a:custGeom>
              <a:avLst/>
              <a:gdLst/>
              <a:ahLst/>
              <a:cxnLst/>
              <a:rect l="0" t="0" r="0" b="0"/>
              <a:pathLst>
                <a:path w="6067" h="400084">
                  <a:moveTo>
                    <a:pt x="6066" y="0"/>
                  </a:moveTo>
                  <a:lnTo>
                    <a:pt x="2946" y="62478"/>
                  </a:lnTo>
                  <a:lnTo>
                    <a:pt x="0" y="90939"/>
                  </a:lnTo>
                  <a:lnTo>
                    <a:pt x="4521" y="147338"/>
                  </a:lnTo>
                  <a:lnTo>
                    <a:pt x="5760" y="203539"/>
                  </a:lnTo>
                  <a:lnTo>
                    <a:pt x="6005" y="262040"/>
                  </a:lnTo>
                  <a:lnTo>
                    <a:pt x="6048" y="316288"/>
                  </a:lnTo>
                  <a:lnTo>
                    <a:pt x="6062" y="371486"/>
                  </a:lnTo>
                  <a:lnTo>
                    <a:pt x="6066" y="4000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63626" y="2484506"/>
              <a:ext cx="157929" cy="242375"/>
            </a:xfrm>
            <a:custGeom>
              <a:avLst/>
              <a:gdLst/>
              <a:ahLst/>
              <a:cxnLst/>
              <a:rect l="0" t="0" r="0" b="0"/>
              <a:pathLst>
                <a:path w="157929" h="242375">
                  <a:moveTo>
                    <a:pt x="0" y="158147"/>
                  </a:moveTo>
                  <a:lnTo>
                    <a:pt x="53875" y="122230"/>
                  </a:lnTo>
                  <a:lnTo>
                    <a:pt x="99858" y="87848"/>
                  </a:lnTo>
                  <a:lnTo>
                    <a:pt x="116676" y="61278"/>
                  </a:lnTo>
                  <a:lnTo>
                    <a:pt x="118927" y="41394"/>
                  </a:lnTo>
                  <a:lnTo>
                    <a:pt x="114858" y="22029"/>
                  </a:lnTo>
                  <a:lnTo>
                    <a:pt x="105250" y="5623"/>
                  </a:lnTo>
                  <a:lnTo>
                    <a:pt x="97073" y="1482"/>
                  </a:lnTo>
                  <a:lnTo>
                    <a:pt x="75509" y="0"/>
                  </a:lnTo>
                  <a:lnTo>
                    <a:pt x="56567" y="6361"/>
                  </a:lnTo>
                  <a:lnTo>
                    <a:pt x="48240" y="11333"/>
                  </a:lnTo>
                  <a:lnTo>
                    <a:pt x="35868" y="26215"/>
                  </a:lnTo>
                  <a:lnTo>
                    <a:pt x="27640" y="45698"/>
                  </a:lnTo>
                  <a:lnTo>
                    <a:pt x="22358" y="99453"/>
                  </a:lnTo>
                  <a:lnTo>
                    <a:pt x="26904" y="160461"/>
                  </a:lnTo>
                  <a:lnTo>
                    <a:pt x="35744" y="182962"/>
                  </a:lnTo>
                  <a:lnTo>
                    <a:pt x="48642" y="200761"/>
                  </a:lnTo>
                  <a:lnTo>
                    <a:pt x="88637" y="231252"/>
                  </a:lnTo>
                  <a:lnTo>
                    <a:pt x="113094" y="242110"/>
                  </a:lnTo>
                  <a:lnTo>
                    <a:pt x="157928" y="2423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84766" y="2263626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0" y="0"/>
                  </a:moveTo>
                  <a:lnTo>
                    <a:pt x="8333" y="52051"/>
                  </a:lnTo>
                  <a:lnTo>
                    <a:pt x="15684" y="111538"/>
                  </a:lnTo>
                  <a:lnTo>
                    <a:pt x="21166" y="164319"/>
                  </a:lnTo>
                  <a:lnTo>
                    <a:pt x="29983" y="226143"/>
                  </a:lnTo>
                  <a:lnTo>
                    <a:pt x="39708" y="286667"/>
                  </a:lnTo>
                  <a:lnTo>
                    <a:pt x="49033" y="348710"/>
                  </a:lnTo>
                  <a:lnTo>
                    <a:pt x="55049" y="409130"/>
                  </a:lnTo>
                  <a:lnTo>
                    <a:pt x="57757" y="423662"/>
                  </a:lnTo>
                  <a:lnTo>
                    <a:pt x="59561" y="427501"/>
                  </a:lnTo>
                  <a:lnTo>
                    <a:pt x="60765" y="424211"/>
                  </a:lnTo>
                  <a:lnTo>
                    <a:pt x="62854" y="369639"/>
                  </a:lnTo>
                  <a:lnTo>
                    <a:pt x="68719" y="307095"/>
                  </a:lnTo>
                  <a:lnTo>
                    <a:pt x="77813" y="274265"/>
                  </a:lnTo>
                  <a:lnTo>
                    <a:pt x="83461" y="265902"/>
                  </a:lnTo>
                  <a:lnTo>
                    <a:pt x="99095" y="253490"/>
                  </a:lnTo>
                  <a:lnTo>
                    <a:pt x="117742" y="250313"/>
                  </a:lnTo>
                  <a:lnTo>
                    <a:pt x="127628" y="251103"/>
                  </a:lnTo>
                  <a:lnTo>
                    <a:pt x="135388" y="255140"/>
                  </a:lnTo>
                  <a:lnTo>
                    <a:pt x="147130" y="268984"/>
                  </a:lnTo>
                  <a:lnTo>
                    <a:pt x="171634" y="326891"/>
                  </a:lnTo>
                  <a:lnTo>
                    <a:pt x="186350" y="382213"/>
                  </a:lnTo>
                  <a:lnTo>
                    <a:pt x="189513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98118" y="2472538"/>
              <a:ext cx="218318" cy="228471"/>
            </a:xfrm>
            <a:custGeom>
              <a:avLst/>
              <a:gdLst/>
              <a:ahLst/>
              <a:cxnLst/>
              <a:rect l="0" t="0" r="0" b="0"/>
              <a:pathLst>
                <a:path w="218318" h="228471">
                  <a:moveTo>
                    <a:pt x="144617" y="128000"/>
                  </a:moveTo>
                  <a:lnTo>
                    <a:pt x="152951" y="90522"/>
                  </a:lnTo>
                  <a:lnTo>
                    <a:pt x="151376" y="55675"/>
                  </a:lnTo>
                  <a:lnTo>
                    <a:pt x="145282" y="35024"/>
                  </a:lnTo>
                  <a:lnTo>
                    <a:pt x="134774" y="18047"/>
                  </a:lnTo>
                  <a:lnTo>
                    <a:pt x="119186" y="5823"/>
                  </a:lnTo>
                  <a:lnTo>
                    <a:pt x="110116" y="925"/>
                  </a:lnTo>
                  <a:lnTo>
                    <a:pt x="99389" y="0"/>
                  </a:lnTo>
                  <a:lnTo>
                    <a:pt x="74993" y="5211"/>
                  </a:lnTo>
                  <a:lnTo>
                    <a:pt x="46129" y="21298"/>
                  </a:lnTo>
                  <a:lnTo>
                    <a:pt x="22759" y="52061"/>
                  </a:lnTo>
                  <a:lnTo>
                    <a:pt x="6606" y="85223"/>
                  </a:lnTo>
                  <a:lnTo>
                    <a:pt x="0" y="122865"/>
                  </a:lnTo>
                  <a:lnTo>
                    <a:pt x="6173" y="169100"/>
                  </a:lnTo>
                  <a:lnTo>
                    <a:pt x="16509" y="200230"/>
                  </a:lnTo>
                  <a:lnTo>
                    <a:pt x="27629" y="217034"/>
                  </a:lnTo>
                  <a:lnTo>
                    <a:pt x="36210" y="222451"/>
                  </a:lnTo>
                  <a:lnTo>
                    <a:pt x="58222" y="228470"/>
                  </a:lnTo>
                  <a:lnTo>
                    <a:pt x="68303" y="227736"/>
                  </a:lnTo>
                  <a:lnTo>
                    <a:pt x="85743" y="220680"/>
                  </a:lnTo>
                  <a:lnTo>
                    <a:pt x="101294" y="203507"/>
                  </a:lnTo>
                  <a:lnTo>
                    <a:pt x="124751" y="159943"/>
                  </a:lnTo>
                  <a:lnTo>
                    <a:pt x="135979" y="98657"/>
                  </a:lnTo>
                  <a:lnTo>
                    <a:pt x="138858" y="87381"/>
                  </a:lnTo>
                  <a:lnTo>
                    <a:pt x="140778" y="84543"/>
                  </a:lnTo>
                  <a:lnTo>
                    <a:pt x="142058" y="87331"/>
                  </a:lnTo>
                  <a:lnTo>
                    <a:pt x="142911" y="93868"/>
                  </a:lnTo>
                  <a:lnTo>
                    <a:pt x="155290" y="119837"/>
                  </a:lnTo>
                  <a:lnTo>
                    <a:pt x="187670" y="157714"/>
                  </a:lnTo>
                  <a:lnTo>
                    <a:pt x="218317" y="1806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26963" y="2474197"/>
              <a:ext cx="136872" cy="206797"/>
            </a:xfrm>
            <a:custGeom>
              <a:avLst/>
              <a:gdLst/>
              <a:ahLst/>
              <a:cxnLst/>
              <a:rect l="0" t="0" r="0" b="0"/>
              <a:pathLst>
                <a:path w="136872" h="206797">
                  <a:moveTo>
                    <a:pt x="0" y="0"/>
                  </a:moveTo>
                  <a:lnTo>
                    <a:pt x="14654" y="53027"/>
                  </a:lnTo>
                  <a:lnTo>
                    <a:pt x="29368" y="103238"/>
                  </a:lnTo>
                  <a:lnTo>
                    <a:pt x="53591" y="158216"/>
                  </a:lnTo>
                  <a:lnTo>
                    <a:pt x="80906" y="202958"/>
                  </a:lnTo>
                  <a:lnTo>
                    <a:pt x="87863" y="206665"/>
                  </a:lnTo>
                  <a:lnTo>
                    <a:pt x="94840" y="206796"/>
                  </a:lnTo>
                  <a:lnTo>
                    <a:pt x="101831" y="204545"/>
                  </a:lnTo>
                  <a:lnTo>
                    <a:pt x="106492" y="197194"/>
                  </a:lnTo>
                  <a:lnTo>
                    <a:pt x="120176" y="138344"/>
                  </a:lnTo>
                  <a:lnTo>
                    <a:pt x="128650" y="76088"/>
                  </a:lnTo>
                  <a:lnTo>
                    <a:pt x="136871" y="210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31349" y="2471653"/>
              <a:ext cx="174641" cy="210340"/>
            </a:xfrm>
            <a:custGeom>
              <a:avLst/>
              <a:gdLst/>
              <a:ahLst/>
              <a:cxnLst/>
              <a:rect l="0" t="0" r="0" b="0"/>
              <a:pathLst>
                <a:path w="174641" h="210340">
                  <a:moveTo>
                    <a:pt x="27241" y="65714"/>
                  </a:moveTo>
                  <a:lnTo>
                    <a:pt x="45222" y="81356"/>
                  </a:lnTo>
                  <a:lnTo>
                    <a:pt x="91394" y="100558"/>
                  </a:lnTo>
                  <a:lnTo>
                    <a:pt x="100425" y="100642"/>
                  </a:lnTo>
                  <a:lnTo>
                    <a:pt x="116699" y="94496"/>
                  </a:lnTo>
                  <a:lnTo>
                    <a:pt x="139015" y="77882"/>
                  </a:lnTo>
                  <a:lnTo>
                    <a:pt x="154856" y="52552"/>
                  </a:lnTo>
                  <a:lnTo>
                    <a:pt x="155602" y="42902"/>
                  </a:lnTo>
                  <a:lnTo>
                    <a:pt x="150191" y="22820"/>
                  </a:lnTo>
                  <a:lnTo>
                    <a:pt x="143133" y="14891"/>
                  </a:lnTo>
                  <a:lnTo>
                    <a:pt x="122812" y="2962"/>
                  </a:lnTo>
                  <a:lnTo>
                    <a:pt x="101303" y="0"/>
                  </a:lnTo>
                  <a:lnTo>
                    <a:pt x="58898" y="7630"/>
                  </a:lnTo>
                  <a:lnTo>
                    <a:pt x="32852" y="22638"/>
                  </a:lnTo>
                  <a:lnTo>
                    <a:pt x="10317" y="53081"/>
                  </a:lnTo>
                  <a:lnTo>
                    <a:pt x="0" y="97326"/>
                  </a:lnTo>
                  <a:lnTo>
                    <a:pt x="2532" y="136302"/>
                  </a:lnTo>
                  <a:lnTo>
                    <a:pt x="10800" y="155968"/>
                  </a:lnTo>
                  <a:lnTo>
                    <a:pt x="35172" y="187657"/>
                  </a:lnTo>
                  <a:lnTo>
                    <a:pt x="61177" y="203751"/>
                  </a:lnTo>
                  <a:lnTo>
                    <a:pt x="96698" y="210339"/>
                  </a:lnTo>
                  <a:lnTo>
                    <a:pt x="149905" y="204415"/>
                  </a:lnTo>
                  <a:lnTo>
                    <a:pt x="174640" y="202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74487" y="2347854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0" y="44368"/>
                  </a:lnTo>
                  <a:lnTo>
                    <a:pt x="1169" y="101923"/>
                  </a:lnTo>
                  <a:lnTo>
                    <a:pt x="11452" y="164543"/>
                  </a:lnTo>
                  <a:lnTo>
                    <a:pt x="24749" y="226695"/>
                  </a:lnTo>
                  <a:lnTo>
                    <a:pt x="38640" y="280003"/>
                  </a:lnTo>
                  <a:lnTo>
                    <a:pt x="52649" y="319302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58673" y="2484725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3010" y="5589"/>
                  </a:lnTo>
                  <a:lnTo>
                    <a:pt x="117667" y="17958"/>
                  </a:lnTo>
                  <a:lnTo>
                    <a:pt x="57861" y="316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00829" y="2253098"/>
              <a:ext cx="442198" cy="449793"/>
            </a:xfrm>
            <a:custGeom>
              <a:avLst/>
              <a:gdLst/>
              <a:ahLst/>
              <a:cxnLst/>
              <a:rect l="0" t="0" r="0" b="0"/>
              <a:pathLst>
                <a:path w="442198" h="449793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8197" y="179698"/>
                  </a:lnTo>
                  <a:lnTo>
                    <a:pt x="38640" y="238338"/>
                  </a:lnTo>
                  <a:lnTo>
                    <a:pt x="52649" y="291964"/>
                  </a:lnTo>
                  <a:lnTo>
                    <a:pt x="66682" y="347531"/>
                  </a:lnTo>
                  <a:lnTo>
                    <a:pt x="78379" y="391002"/>
                  </a:lnTo>
                  <a:lnTo>
                    <a:pt x="77989" y="390519"/>
                  </a:lnTo>
                  <a:lnTo>
                    <a:pt x="67028" y="346918"/>
                  </a:lnTo>
                  <a:lnTo>
                    <a:pt x="65484" y="308811"/>
                  </a:lnTo>
                  <a:lnTo>
                    <a:pt x="77975" y="253143"/>
                  </a:lnTo>
                  <a:lnTo>
                    <a:pt x="93554" y="226824"/>
                  </a:lnTo>
                  <a:lnTo>
                    <a:pt x="100973" y="222576"/>
                  </a:lnTo>
                  <a:lnTo>
                    <a:pt x="118576" y="220975"/>
                  </a:lnTo>
                  <a:lnTo>
                    <a:pt x="138098" y="230402"/>
                  </a:lnTo>
                  <a:lnTo>
                    <a:pt x="156133" y="246290"/>
                  </a:lnTo>
                  <a:lnTo>
                    <a:pt x="192465" y="305690"/>
                  </a:lnTo>
                  <a:lnTo>
                    <a:pt x="214892" y="361510"/>
                  </a:lnTo>
                  <a:lnTo>
                    <a:pt x="213271" y="356034"/>
                  </a:lnTo>
                  <a:lnTo>
                    <a:pt x="214710" y="350829"/>
                  </a:lnTo>
                  <a:lnTo>
                    <a:pt x="233831" y="325666"/>
                  </a:lnTo>
                  <a:lnTo>
                    <a:pt x="247814" y="313197"/>
                  </a:lnTo>
                  <a:lnTo>
                    <a:pt x="265728" y="303755"/>
                  </a:lnTo>
                  <a:lnTo>
                    <a:pt x="324519" y="292858"/>
                  </a:lnTo>
                  <a:lnTo>
                    <a:pt x="357416" y="280575"/>
                  </a:lnTo>
                  <a:lnTo>
                    <a:pt x="377610" y="267420"/>
                  </a:lnTo>
                  <a:lnTo>
                    <a:pt x="394384" y="249874"/>
                  </a:lnTo>
                  <a:lnTo>
                    <a:pt x="398623" y="240282"/>
                  </a:lnTo>
                  <a:lnTo>
                    <a:pt x="400214" y="220266"/>
                  </a:lnTo>
                  <a:lnTo>
                    <a:pt x="396661" y="212355"/>
                  </a:lnTo>
                  <a:lnTo>
                    <a:pt x="383354" y="200445"/>
                  </a:lnTo>
                  <a:lnTo>
                    <a:pt x="362622" y="194372"/>
                  </a:lnTo>
                  <a:lnTo>
                    <a:pt x="338980" y="192842"/>
                  </a:lnTo>
                  <a:lnTo>
                    <a:pt x="316774" y="196062"/>
                  </a:lnTo>
                  <a:lnTo>
                    <a:pt x="298326" y="204512"/>
                  </a:lnTo>
                  <a:lnTo>
                    <a:pt x="282328" y="217236"/>
                  </a:lnTo>
                  <a:lnTo>
                    <a:pt x="267418" y="234590"/>
                  </a:lnTo>
                  <a:lnTo>
                    <a:pt x="259233" y="260240"/>
                  </a:lnTo>
                  <a:lnTo>
                    <a:pt x="257744" y="304446"/>
                  </a:lnTo>
                  <a:lnTo>
                    <a:pt x="267831" y="347179"/>
                  </a:lnTo>
                  <a:lnTo>
                    <a:pt x="298915" y="408021"/>
                  </a:lnTo>
                  <a:lnTo>
                    <a:pt x="312615" y="425448"/>
                  </a:lnTo>
                  <a:lnTo>
                    <a:pt x="339071" y="442824"/>
                  </a:lnTo>
                  <a:lnTo>
                    <a:pt x="374726" y="449792"/>
                  </a:lnTo>
                  <a:lnTo>
                    <a:pt x="424863" y="444006"/>
                  </a:lnTo>
                  <a:lnTo>
                    <a:pt x="442197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62861" y="2305741"/>
              <a:ext cx="122363" cy="452726"/>
            </a:xfrm>
            <a:custGeom>
              <a:avLst/>
              <a:gdLst/>
              <a:ahLst/>
              <a:cxnLst/>
              <a:rect l="0" t="0" r="0" b="0"/>
              <a:pathLst>
                <a:path w="122363" h="452726">
                  <a:moveTo>
                    <a:pt x="48662" y="452725"/>
                  </a:moveTo>
                  <a:lnTo>
                    <a:pt x="34008" y="394108"/>
                  </a:lnTo>
                  <a:lnTo>
                    <a:pt x="28870" y="332698"/>
                  </a:lnTo>
                  <a:lnTo>
                    <a:pt x="24735" y="277414"/>
                  </a:lnTo>
                  <a:lnTo>
                    <a:pt x="18589" y="221174"/>
                  </a:lnTo>
                  <a:lnTo>
                    <a:pt x="8970" y="167041"/>
                  </a:lnTo>
                  <a:lnTo>
                    <a:pt x="376" y="114614"/>
                  </a:lnTo>
                  <a:lnTo>
                    <a:pt x="0" y="56911"/>
                  </a:lnTo>
                  <a:lnTo>
                    <a:pt x="2183" y="44960"/>
                  </a:lnTo>
                  <a:lnTo>
                    <a:pt x="13966" y="25441"/>
                  </a:lnTo>
                  <a:lnTo>
                    <a:pt x="22022" y="16961"/>
                  </a:lnTo>
                  <a:lnTo>
                    <a:pt x="43451" y="7538"/>
                  </a:lnTo>
                  <a:lnTo>
                    <a:pt x="104345" y="992"/>
                  </a:lnTo>
                  <a:lnTo>
                    <a:pt x="122362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27295" y="2526839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29419" y="15641"/>
                  </a:lnTo>
                  <a:lnTo>
                    <a:pt x="77658" y="34844"/>
                  </a:lnTo>
                  <a:lnTo>
                    <a:pt x="19485" y="442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06280" y="2516310"/>
              <a:ext cx="105286" cy="146568"/>
            </a:xfrm>
            <a:custGeom>
              <a:avLst/>
              <a:gdLst/>
              <a:ahLst/>
              <a:cxnLst/>
              <a:rect l="0" t="0" r="0" b="0"/>
              <a:pathLst>
                <a:path w="105286" h="146568">
                  <a:moveTo>
                    <a:pt x="0" y="63171"/>
                  </a:moveTo>
                  <a:lnTo>
                    <a:pt x="35916" y="119364"/>
                  </a:lnTo>
                  <a:lnTo>
                    <a:pt x="49498" y="138449"/>
                  </a:lnTo>
                  <a:lnTo>
                    <a:pt x="50546" y="143772"/>
                  </a:lnTo>
                  <a:lnTo>
                    <a:pt x="47735" y="146151"/>
                  </a:lnTo>
                  <a:lnTo>
                    <a:pt x="42352" y="146567"/>
                  </a:lnTo>
                  <a:lnTo>
                    <a:pt x="37593" y="143335"/>
                  </a:lnTo>
                  <a:lnTo>
                    <a:pt x="25306" y="122019"/>
                  </a:lnTo>
                  <a:lnTo>
                    <a:pt x="7116" y="73131"/>
                  </a:lnTo>
                  <a:lnTo>
                    <a:pt x="7698" y="36357"/>
                  </a:lnTo>
                  <a:lnTo>
                    <a:pt x="12151" y="26578"/>
                  </a:lnTo>
                  <a:lnTo>
                    <a:pt x="26457" y="12593"/>
                  </a:lnTo>
                  <a:lnTo>
                    <a:pt x="47633" y="559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85264" y="2509308"/>
              <a:ext cx="157929" cy="155254"/>
            </a:xfrm>
            <a:custGeom>
              <a:avLst/>
              <a:gdLst/>
              <a:ahLst/>
              <a:cxnLst/>
              <a:rect l="0" t="0" r="0" b="0"/>
              <a:pathLst>
                <a:path w="157929" h="155254">
                  <a:moveTo>
                    <a:pt x="0" y="59645"/>
                  </a:moveTo>
                  <a:lnTo>
                    <a:pt x="17981" y="75286"/>
                  </a:lnTo>
                  <a:lnTo>
                    <a:pt x="34898" y="83364"/>
                  </a:lnTo>
                  <a:lnTo>
                    <a:pt x="75331" y="88900"/>
                  </a:lnTo>
                  <a:lnTo>
                    <a:pt x="98211" y="83955"/>
                  </a:lnTo>
                  <a:lnTo>
                    <a:pt x="124246" y="68018"/>
                  </a:lnTo>
                  <a:lnTo>
                    <a:pt x="131964" y="61718"/>
                  </a:lnTo>
                  <a:lnTo>
                    <a:pt x="135939" y="52838"/>
                  </a:lnTo>
                  <a:lnTo>
                    <a:pt x="137236" y="30493"/>
                  </a:lnTo>
                  <a:lnTo>
                    <a:pt x="133605" y="21493"/>
                  </a:lnTo>
                  <a:lnTo>
                    <a:pt x="120212" y="8373"/>
                  </a:lnTo>
                  <a:lnTo>
                    <a:pt x="99441" y="1763"/>
                  </a:lnTo>
                  <a:lnTo>
                    <a:pt x="87351" y="0"/>
                  </a:lnTo>
                  <a:lnTo>
                    <a:pt x="64560" y="4280"/>
                  </a:lnTo>
                  <a:lnTo>
                    <a:pt x="43901" y="15151"/>
                  </a:lnTo>
                  <a:lnTo>
                    <a:pt x="26921" y="31681"/>
                  </a:lnTo>
                  <a:lnTo>
                    <a:pt x="22627" y="42172"/>
                  </a:lnTo>
                  <a:lnTo>
                    <a:pt x="20975" y="66307"/>
                  </a:lnTo>
                  <a:lnTo>
                    <a:pt x="32211" y="100613"/>
                  </a:lnTo>
                  <a:lnTo>
                    <a:pt x="50358" y="127416"/>
                  </a:lnTo>
                  <a:lnTo>
                    <a:pt x="76143" y="150175"/>
                  </a:lnTo>
                  <a:lnTo>
                    <a:pt x="98962" y="155253"/>
                  </a:lnTo>
                  <a:lnTo>
                    <a:pt x="131878" y="151534"/>
                  </a:lnTo>
                  <a:lnTo>
                    <a:pt x="157928" y="14387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98808" y="2498049"/>
              <a:ext cx="133898" cy="192762"/>
            </a:xfrm>
            <a:custGeom>
              <a:avLst/>
              <a:gdLst/>
              <a:ahLst/>
              <a:cxnLst/>
              <a:rect l="0" t="0" r="0" b="0"/>
              <a:pathLst>
                <a:path w="133898" h="192762">
                  <a:moveTo>
                    <a:pt x="7555" y="91961"/>
                  </a:moveTo>
                  <a:lnTo>
                    <a:pt x="45032" y="83628"/>
                  </a:lnTo>
                  <a:lnTo>
                    <a:pt x="68665" y="80068"/>
                  </a:lnTo>
                  <a:lnTo>
                    <a:pt x="90867" y="70688"/>
                  </a:lnTo>
                  <a:lnTo>
                    <a:pt x="106194" y="55600"/>
                  </a:lnTo>
                  <a:lnTo>
                    <a:pt x="111919" y="46663"/>
                  </a:lnTo>
                  <a:lnTo>
                    <a:pt x="113396" y="38366"/>
                  </a:lnTo>
                  <a:lnTo>
                    <a:pt x="112041" y="30495"/>
                  </a:lnTo>
                  <a:lnTo>
                    <a:pt x="108797" y="22907"/>
                  </a:lnTo>
                  <a:lnTo>
                    <a:pt x="95835" y="11358"/>
                  </a:lnTo>
                  <a:lnTo>
                    <a:pt x="77206" y="3495"/>
                  </a:lnTo>
                  <a:lnTo>
                    <a:pt x="53329" y="0"/>
                  </a:lnTo>
                  <a:lnTo>
                    <a:pt x="33358" y="4686"/>
                  </a:lnTo>
                  <a:lnTo>
                    <a:pt x="24757" y="9211"/>
                  </a:lnTo>
                  <a:lnTo>
                    <a:pt x="12081" y="23598"/>
                  </a:lnTo>
                  <a:lnTo>
                    <a:pt x="7063" y="32348"/>
                  </a:lnTo>
                  <a:lnTo>
                    <a:pt x="0" y="72608"/>
                  </a:lnTo>
                  <a:lnTo>
                    <a:pt x="6019" y="129039"/>
                  </a:lnTo>
                  <a:lnTo>
                    <a:pt x="11941" y="152894"/>
                  </a:lnTo>
                  <a:lnTo>
                    <a:pt x="24712" y="172075"/>
                  </a:lnTo>
                  <a:lnTo>
                    <a:pt x="33031" y="180465"/>
                  </a:lnTo>
                  <a:lnTo>
                    <a:pt x="54752" y="189788"/>
                  </a:lnTo>
                  <a:lnTo>
                    <a:pt x="78834" y="192761"/>
                  </a:lnTo>
                  <a:lnTo>
                    <a:pt x="101236" y="190184"/>
                  </a:lnTo>
                  <a:lnTo>
                    <a:pt x="116651" y="182019"/>
                  </a:lnTo>
                  <a:lnTo>
                    <a:pt x="133897" y="16566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68328" y="2333061"/>
              <a:ext cx="164419" cy="351767"/>
            </a:xfrm>
            <a:custGeom>
              <a:avLst/>
              <a:gdLst/>
              <a:ahLst/>
              <a:cxnLst/>
              <a:rect l="0" t="0" r="0" b="0"/>
              <a:pathLst>
                <a:path w="164419" h="351767">
                  <a:moveTo>
                    <a:pt x="101247" y="288534"/>
                  </a:moveTo>
                  <a:lnTo>
                    <a:pt x="106836" y="271767"/>
                  </a:lnTo>
                  <a:lnTo>
                    <a:pt x="106461" y="254176"/>
                  </a:lnTo>
                  <a:lnTo>
                    <a:pt x="104723" y="244572"/>
                  </a:lnTo>
                  <a:lnTo>
                    <a:pt x="93433" y="227661"/>
                  </a:lnTo>
                  <a:lnTo>
                    <a:pt x="85509" y="219876"/>
                  </a:lnTo>
                  <a:lnTo>
                    <a:pt x="76717" y="215856"/>
                  </a:lnTo>
                  <a:lnTo>
                    <a:pt x="57590" y="214509"/>
                  </a:lnTo>
                  <a:lnTo>
                    <a:pt x="40509" y="220929"/>
                  </a:lnTo>
                  <a:lnTo>
                    <a:pt x="25120" y="232751"/>
                  </a:lnTo>
                  <a:lnTo>
                    <a:pt x="10480" y="249704"/>
                  </a:lnTo>
                  <a:lnTo>
                    <a:pt x="2415" y="272056"/>
                  </a:lnTo>
                  <a:lnTo>
                    <a:pt x="0" y="296419"/>
                  </a:lnTo>
                  <a:lnTo>
                    <a:pt x="2826" y="318945"/>
                  </a:lnTo>
                  <a:lnTo>
                    <a:pt x="11101" y="337535"/>
                  </a:lnTo>
                  <a:lnTo>
                    <a:pt x="16583" y="345768"/>
                  </a:lnTo>
                  <a:lnTo>
                    <a:pt x="23747" y="350087"/>
                  </a:lnTo>
                  <a:lnTo>
                    <a:pt x="41066" y="351766"/>
                  </a:lnTo>
                  <a:lnTo>
                    <a:pt x="57342" y="345493"/>
                  </a:lnTo>
                  <a:lnTo>
                    <a:pt x="72375" y="333737"/>
                  </a:lnTo>
                  <a:lnTo>
                    <a:pt x="108161" y="287555"/>
                  </a:lnTo>
                  <a:lnTo>
                    <a:pt x="127916" y="229416"/>
                  </a:lnTo>
                  <a:lnTo>
                    <a:pt x="138265" y="178861"/>
                  </a:lnTo>
                  <a:lnTo>
                    <a:pt x="141851" y="126837"/>
                  </a:lnTo>
                  <a:lnTo>
                    <a:pt x="141743" y="75548"/>
                  </a:lnTo>
                  <a:lnTo>
                    <a:pt x="131820" y="18822"/>
                  </a:lnTo>
                  <a:lnTo>
                    <a:pt x="128648" y="6951"/>
                  </a:lnTo>
                  <a:lnTo>
                    <a:pt x="124193" y="1376"/>
                  </a:lnTo>
                  <a:lnTo>
                    <a:pt x="118884" y="0"/>
                  </a:lnTo>
                  <a:lnTo>
                    <a:pt x="113005" y="1421"/>
                  </a:lnTo>
                  <a:lnTo>
                    <a:pt x="109086" y="7049"/>
                  </a:lnTo>
                  <a:lnTo>
                    <a:pt x="103570" y="38495"/>
                  </a:lnTo>
                  <a:lnTo>
                    <a:pt x="101935" y="85507"/>
                  </a:lnTo>
                  <a:lnTo>
                    <a:pt x="101451" y="143370"/>
                  </a:lnTo>
                  <a:lnTo>
                    <a:pt x="102478" y="201459"/>
                  </a:lnTo>
                  <a:lnTo>
                    <a:pt x="112712" y="257426"/>
                  </a:lnTo>
                  <a:lnTo>
                    <a:pt x="125701" y="296085"/>
                  </a:lnTo>
                  <a:lnTo>
                    <a:pt x="137851" y="315287"/>
                  </a:lnTo>
                  <a:lnTo>
                    <a:pt x="164418" y="33064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68511" y="2547896"/>
              <a:ext cx="126123" cy="169153"/>
            </a:xfrm>
            <a:custGeom>
              <a:avLst/>
              <a:gdLst/>
              <a:ahLst/>
              <a:cxnLst/>
              <a:rect l="0" t="0" r="0" b="0"/>
              <a:pathLst>
                <a:path w="126123" h="169153">
                  <a:moveTo>
                    <a:pt x="69520" y="31585"/>
                  </a:moveTo>
                  <a:lnTo>
                    <a:pt x="52752" y="25996"/>
                  </a:lnTo>
                  <a:lnTo>
                    <a:pt x="45473" y="26689"/>
                  </a:lnTo>
                  <a:lnTo>
                    <a:pt x="31146" y="33699"/>
                  </a:lnTo>
                  <a:lnTo>
                    <a:pt x="9927" y="56388"/>
                  </a:lnTo>
                  <a:lnTo>
                    <a:pt x="2090" y="78484"/>
                  </a:lnTo>
                  <a:lnTo>
                    <a:pt x="0" y="90927"/>
                  </a:lnTo>
                  <a:lnTo>
                    <a:pt x="3917" y="110992"/>
                  </a:lnTo>
                  <a:lnTo>
                    <a:pt x="19276" y="135442"/>
                  </a:lnTo>
                  <a:lnTo>
                    <a:pt x="45427" y="164664"/>
                  </a:lnTo>
                  <a:lnTo>
                    <a:pt x="53458" y="168268"/>
                  </a:lnTo>
                  <a:lnTo>
                    <a:pt x="71740" y="169152"/>
                  </a:lnTo>
                  <a:lnTo>
                    <a:pt x="80359" y="165411"/>
                  </a:lnTo>
                  <a:lnTo>
                    <a:pt x="96174" y="151895"/>
                  </a:lnTo>
                  <a:lnTo>
                    <a:pt x="112642" y="124554"/>
                  </a:lnTo>
                  <a:lnTo>
                    <a:pt x="124931" y="94227"/>
                  </a:lnTo>
                  <a:lnTo>
                    <a:pt x="126122" y="73464"/>
                  </a:lnTo>
                  <a:lnTo>
                    <a:pt x="121583" y="53708"/>
                  </a:lnTo>
                  <a:lnTo>
                    <a:pt x="99604" y="21961"/>
                  </a:lnTo>
                  <a:lnTo>
                    <a:pt x="8004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32788" y="2523492"/>
              <a:ext cx="242156" cy="175679"/>
            </a:xfrm>
            <a:custGeom>
              <a:avLst/>
              <a:gdLst/>
              <a:ahLst/>
              <a:cxnLst/>
              <a:rect l="0" t="0" r="0" b="0"/>
              <a:pathLst>
                <a:path w="242156" h="175679">
                  <a:moveTo>
                    <a:pt x="0" y="98103"/>
                  </a:moveTo>
                  <a:lnTo>
                    <a:pt x="17958" y="151978"/>
                  </a:lnTo>
                  <a:lnTo>
                    <a:pt x="25858" y="175678"/>
                  </a:lnTo>
                  <a:lnTo>
                    <a:pt x="6659" y="112490"/>
                  </a:lnTo>
                  <a:lnTo>
                    <a:pt x="1972" y="72600"/>
                  </a:lnTo>
                  <a:lnTo>
                    <a:pt x="7116" y="51284"/>
                  </a:lnTo>
                  <a:lnTo>
                    <a:pt x="11763" y="42324"/>
                  </a:lnTo>
                  <a:lnTo>
                    <a:pt x="18370" y="38690"/>
                  </a:lnTo>
                  <a:lnTo>
                    <a:pt x="26285" y="38608"/>
                  </a:lnTo>
                  <a:lnTo>
                    <a:pt x="43268" y="44755"/>
                  </a:lnTo>
                  <a:lnTo>
                    <a:pt x="58614" y="55286"/>
                  </a:lnTo>
                  <a:lnTo>
                    <a:pt x="70114" y="70885"/>
                  </a:lnTo>
                  <a:lnTo>
                    <a:pt x="88435" y="111547"/>
                  </a:lnTo>
                  <a:lnTo>
                    <a:pt x="88525" y="81218"/>
                  </a:lnTo>
                  <a:lnTo>
                    <a:pt x="103511" y="24953"/>
                  </a:lnTo>
                  <a:lnTo>
                    <a:pt x="114635" y="3591"/>
                  </a:lnTo>
                  <a:lnTo>
                    <a:pt x="122046" y="0"/>
                  </a:lnTo>
                  <a:lnTo>
                    <a:pt x="130497" y="1116"/>
                  </a:lnTo>
                  <a:lnTo>
                    <a:pt x="149246" y="11714"/>
                  </a:lnTo>
                  <a:lnTo>
                    <a:pt x="178361" y="38581"/>
                  </a:lnTo>
                  <a:lnTo>
                    <a:pt x="217044" y="96966"/>
                  </a:lnTo>
                  <a:lnTo>
                    <a:pt x="242155" y="15074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59212" y="2305741"/>
              <a:ext cx="21058" cy="421140"/>
            </a:xfrm>
            <a:custGeom>
              <a:avLst/>
              <a:gdLst/>
              <a:ahLst/>
              <a:cxnLst/>
              <a:rect l="0" t="0" r="0" b="0"/>
              <a:pathLst>
                <a:path w="21058" h="421140">
                  <a:moveTo>
                    <a:pt x="0" y="0"/>
                  </a:moveTo>
                  <a:lnTo>
                    <a:pt x="3120" y="59358"/>
                  </a:lnTo>
                  <a:lnTo>
                    <a:pt x="8333" y="106104"/>
                  </a:lnTo>
                  <a:lnTo>
                    <a:pt x="9553" y="148933"/>
                  </a:lnTo>
                  <a:lnTo>
                    <a:pt x="10095" y="195264"/>
                  </a:lnTo>
                  <a:lnTo>
                    <a:pt x="13455" y="243151"/>
                  </a:lnTo>
                  <a:lnTo>
                    <a:pt x="17679" y="289391"/>
                  </a:lnTo>
                  <a:lnTo>
                    <a:pt x="20056" y="347138"/>
                  </a:lnTo>
                  <a:lnTo>
                    <a:pt x="20860" y="399806"/>
                  </a:lnTo>
                  <a:lnTo>
                    <a:pt x="21057" y="42113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43399" y="2484725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5897" y="8333"/>
                  </a:lnTo>
                  <a:lnTo>
                    <a:pt x="96539" y="15684"/>
                  </a:lnTo>
                  <a:lnTo>
                    <a:pt x="34016" y="401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78175" y="2568462"/>
              <a:ext cx="167645" cy="144472"/>
            </a:xfrm>
            <a:custGeom>
              <a:avLst/>
              <a:gdLst/>
              <a:ahLst/>
              <a:cxnLst/>
              <a:rect l="0" t="0" r="0" b="0"/>
              <a:pathLst>
                <a:path w="167645" h="144472">
                  <a:moveTo>
                    <a:pt x="70550" y="491"/>
                  </a:moveTo>
                  <a:lnTo>
                    <a:pt x="26587" y="20734"/>
                  </a:lnTo>
                  <a:lnTo>
                    <a:pt x="12797" y="36394"/>
                  </a:lnTo>
                  <a:lnTo>
                    <a:pt x="3937" y="56222"/>
                  </a:lnTo>
                  <a:lnTo>
                    <a:pt x="0" y="80633"/>
                  </a:lnTo>
                  <a:lnTo>
                    <a:pt x="4490" y="103960"/>
                  </a:lnTo>
                  <a:lnTo>
                    <a:pt x="8962" y="115094"/>
                  </a:lnTo>
                  <a:lnTo>
                    <a:pt x="23291" y="130584"/>
                  </a:lnTo>
                  <a:lnTo>
                    <a:pt x="32025" y="136353"/>
                  </a:lnTo>
                  <a:lnTo>
                    <a:pt x="72264" y="144471"/>
                  </a:lnTo>
                  <a:lnTo>
                    <a:pt x="95098" y="140131"/>
                  </a:lnTo>
                  <a:lnTo>
                    <a:pt x="134411" y="118281"/>
                  </a:lnTo>
                  <a:lnTo>
                    <a:pt x="148846" y="101975"/>
                  </a:lnTo>
                  <a:lnTo>
                    <a:pt x="167644" y="57322"/>
                  </a:lnTo>
                  <a:lnTo>
                    <a:pt x="165955" y="33938"/>
                  </a:lnTo>
                  <a:lnTo>
                    <a:pt x="162230" y="22789"/>
                  </a:lnTo>
                  <a:lnTo>
                    <a:pt x="155066" y="14186"/>
                  </a:lnTo>
                  <a:lnTo>
                    <a:pt x="134629" y="1509"/>
                  </a:lnTo>
                  <a:lnTo>
                    <a:pt x="124968" y="0"/>
                  </a:lnTo>
                  <a:lnTo>
                    <a:pt x="116187" y="1333"/>
                  </a:lnTo>
                  <a:lnTo>
                    <a:pt x="91607" y="1101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905830" y="2305741"/>
            <a:ext cx="1608869" cy="431669"/>
            <a:chOff x="6905830" y="2305741"/>
            <a:chExt cx="1608869" cy="431669"/>
          </a:xfrm>
        </p:grpSpPr>
        <p:sp>
          <p:nvSpPr>
            <p:cNvPr id="86" name="Freeform 85"/>
            <p:cNvSpPr/>
            <p:nvPr/>
          </p:nvSpPr>
          <p:spPr>
            <a:xfrm>
              <a:off x="6905830" y="2534294"/>
              <a:ext cx="207770" cy="188441"/>
            </a:xfrm>
            <a:custGeom>
              <a:avLst/>
              <a:gdLst/>
              <a:ahLst/>
              <a:cxnLst/>
              <a:rect l="0" t="0" r="0" b="0"/>
              <a:pathLst>
                <a:path w="207770" h="188441">
                  <a:moveTo>
                    <a:pt x="11392" y="55716"/>
                  </a:moveTo>
                  <a:lnTo>
                    <a:pt x="45015" y="70187"/>
                  </a:lnTo>
                  <a:lnTo>
                    <a:pt x="104800" y="81495"/>
                  </a:lnTo>
                  <a:lnTo>
                    <a:pt x="163638" y="77749"/>
                  </a:lnTo>
                  <a:lnTo>
                    <a:pt x="192921" y="72137"/>
                  </a:lnTo>
                  <a:lnTo>
                    <a:pt x="201432" y="65494"/>
                  </a:lnTo>
                  <a:lnTo>
                    <a:pt x="205936" y="56385"/>
                  </a:lnTo>
                  <a:lnTo>
                    <a:pt x="207769" y="45634"/>
                  </a:lnTo>
                  <a:lnTo>
                    <a:pt x="205481" y="36126"/>
                  </a:lnTo>
                  <a:lnTo>
                    <a:pt x="193580" y="19323"/>
                  </a:lnTo>
                  <a:lnTo>
                    <a:pt x="167150" y="2299"/>
                  </a:lnTo>
                  <a:lnTo>
                    <a:pt x="141060" y="0"/>
                  </a:lnTo>
                  <a:lnTo>
                    <a:pt x="112306" y="4047"/>
                  </a:lnTo>
                  <a:lnTo>
                    <a:pt x="54318" y="32202"/>
                  </a:lnTo>
                  <a:lnTo>
                    <a:pt x="19958" y="67839"/>
                  </a:lnTo>
                  <a:lnTo>
                    <a:pt x="5061" y="88010"/>
                  </a:lnTo>
                  <a:lnTo>
                    <a:pt x="0" y="111793"/>
                  </a:lnTo>
                  <a:lnTo>
                    <a:pt x="2820" y="135621"/>
                  </a:lnTo>
                  <a:lnTo>
                    <a:pt x="17561" y="162190"/>
                  </a:lnTo>
                  <a:lnTo>
                    <a:pt x="30122" y="177517"/>
                  </a:lnTo>
                  <a:lnTo>
                    <a:pt x="52862" y="185889"/>
                  </a:lnTo>
                  <a:lnTo>
                    <a:pt x="80126" y="188440"/>
                  </a:lnTo>
                  <a:lnTo>
                    <a:pt x="123106" y="180546"/>
                  </a:lnTo>
                  <a:lnTo>
                    <a:pt x="148263" y="171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90880" y="2463668"/>
              <a:ext cx="147650" cy="233707"/>
            </a:xfrm>
            <a:custGeom>
              <a:avLst/>
              <a:gdLst/>
              <a:ahLst/>
              <a:cxnLst/>
              <a:rect l="0" t="0" r="0" b="0"/>
              <a:pathLst>
                <a:path w="147650" h="233707">
                  <a:moveTo>
                    <a:pt x="115897" y="0"/>
                  </a:moveTo>
                  <a:lnTo>
                    <a:pt x="54787" y="26364"/>
                  </a:lnTo>
                  <a:lnTo>
                    <a:pt x="5944" y="59898"/>
                  </a:lnTo>
                  <a:lnTo>
                    <a:pt x="1651" y="69178"/>
                  </a:lnTo>
                  <a:lnTo>
                    <a:pt x="0" y="91967"/>
                  </a:lnTo>
                  <a:lnTo>
                    <a:pt x="4707" y="101086"/>
                  </a:lnTo>
                  <a:lnTo>
                    <a:pt x="22416" y="114337"/>
                  </a:lnTo>
                  <a:lnTo>
                    <a:pt x="84423" y="139942"/>
                  </a:lnTo>
                  <a:lnTo>
                    <a:pt x="125278" y="155501"/>
                  </a:lnTo>
                  <a:lnTo>
                    <a:pt x="141903" y="166988"/>
                  </a:lnTo>
                  <a:lnTo>
                    <a:pt x="146103" y="175666"/>
                  </a:lnTo>
                  <a:lnTo>
                    <a:pt x="147649" y="197787"/>
                  </a:lnTo>
                  <a:lnTo>
                    <a:pt x="144084" y="206727"/>
                  </a:lnTo>
                  <a:lnTo>
                    <a:pt x="130764" y="219780"/>
                  </a:lnTo>
                  <a:lnTo>
                    <a:pt x="103534" y="233706"/>
                  </a:lnTo>
                  <a:lnTo>
                    <a:pt x="48421" y="233251"/>
                  </a:lnTo>
                  <a:lnTo>
                    <a:pt x="84" y="2316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43647" y="2305741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31586" y="0"/>
                  </a:moveTo>
                  <a:lnTo>
                    <a:pt x="23253" y="52050"/>
                  </a:lnTo>
                  <a:lnTo>
                    <a:pt x="18588" y="111348"/>
                  </a:lnTo>
                  <a:lnTo>
                    <a:pt x="14111" y="157112"/>
                  </a:lnTo>
                  <a:lnTo>
                    <a:pt x="12121" y="204748"/>
                  </a:lnTo>
                  <a:lnTo>
                    <a:pt x="8118" y="250096"/>
                  </a:lnTo>
                  <a:lnTo>
                    <a:pt x="2406" y="311968"/>
                  </a:lnTo>
                  <a:lnTo>
                    <a:pt x="714" y="36422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27834" y="2400497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48290" y="25194"/>
                  </a:lnTo>
                  <a:lnTo>
                    <a:pt x="94240" y="41545"/>
                  </a:lnTo>
                  <a:lnTo>
                    <a:pt x="34074" y="668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20331" y="2555969"/>
              <a:ext cx="207587" cy="145948"/>
            </a:xfrm>
            <a:custGeom>
              <a:avLst/>
              <a:gdLst/>
              <a:ahLst/>
              <a:cxnLst/>
              <a:rect l="0" t="0" r="0" b="0"/>
              <a:pathLst>
                <a:path w="207587" h="145948">
                  <a:moveTo>
                    <a:pt x="133887" y="107740"/>
                  </a:moveTo>
                  <a:lnTo>
                    <a:pt x="130767" y="65049"/>
                  </a:lnTo>
                  <a:lnTo>
                    <a:pt x="119314" y="33870"/>
                  </a:lnTo>
                  <a:lnTo>
                    <a:pt x="113643" y="23398"/>
                  </a:lnTo>
                  <a:lnTo>
                    <a:pt x="97983" y="8644"/>
                  </a:lnTo>
                  <a:lnTo>
                    <a:pt x="88894" y="3072"/>
                  </a:lnTo>
                  <a:lnTo>
                    <a:pt x="66316" y="0"/>
                  </a:lnTo>
                  <a:lnTo>
                    <a:pt x="53745" y="818"/>
                  </a:lnTo>
                  <a:lnTo>
                    <a:pt x="33537" y="11087"/>
                  </a:lnTo>
                  <a:lnTo>
                    <a:pt x="24873" y="18738"/>
                  </a:lnTo>
                  <a:lnTo>
                    <a:pt x="12127" y="39718"/>
                  </a:lnTo>
                  <a:lnTo>
                    <a:pt x="3732" y="64640"/>
                  </a:lnTo>
                  <a:lnTo>
                    <a:pt x="0" y="91314"/>
                  </a:lnTo>
                  <a:lnTo>
                    <a:pt x="4581" y="115648"/>
                  </a:lnTo>
                  <a:lnTo>
                    <a:pt x="9079" y="127050"/>
                  </a:lnTo>
                  <a:lnTo>
                    <a:pt x="16756" y="134652"/>
                  </a:lnTo>
                  <a:lnTo>
                    <a:pt x="37765" y="143098"/>
                  </a:lnTo>
                  <a:lnTo>
                    <a:pt x="47579" y="141840"/>
                  </a:lnTo>
                  <a:lnTo>
                    <a:pt x="64722" y="131085"/>
                  </a:lnTo>
                  <a:lnTo>
                    <a:pt x="81938" y="105299"/>
                  </a:lnTo>
                  <a:lnTo>
                    <a:pt x="87555" y="101433"/>
                  </a:lnTo>
                  <a:lnTo>
                    <a:pt x="93640" y="101196"/>
                  </a:lnTo>
                  <a:lnTo>
                    <a:pt x="106641" y="107171"/>
                  </a:lnTo>
                  <a:lnTo>
                    <a:pt x="150338" y="141062"/>
                  </a:lnTo>
                  <a:lnTo>
                    <a:pt x="173173" y="145947"/>
                  </a:lnTo>
                  <a:lnTo>
                    <a:pt x="189561" y="144998"/>
                  </a:lnTo>
                  <a:lnTo>
                    <a:pt x="207586" y="1393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38446" y="2347854"/>
              <a:ext cx="176204" cy="365499"/>
            </a:xfrm>
            <a:custGeom>
              <a:avLst/>
              <a:gdLst/>
              <a:ahLst/>
              <a:cxnLst/>
              <a:rect l="0" t="0" r="0" b="0"/>
              <a:pathLst>
                <a:path w="176204" h="365499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10722" y="159481"/>
                  </a:lnTo>
                  <a:lnTo>
                    <a:pt x="17475" y="206611"/>
                  </a:lnTo>
                  <a:lnTo>
                    <a:pt x="23468" y="268107"/>
                  </a:lnTo>
                  <a:lnTo>
                    <a:pt x="29982" y="320332"/>
                  </a:lnTo>
                  <a:lnTo>
                    <a:pt x="29346" y="325858"/>
                  </a:lnTo>
                  <a:lnTo>
                    <a:pt x="27753" y="326034"/>
                  </a:lnTo>
                  <a:lnTo>
                    <a:pt x="25521" y="322641"/>
                  </a:lnTo>
                  <a:lnTo>
                    <a:pt x="22379" y="295509"/>
                  </a:lnTo>
                  <a:lnTo>
                    <a:pt x="27038" y="263424"/>
                  </a:lnTo>
                  <a:lnTo>
                    <a:pt x="41416" y="231690"/>
                  </a:lnTo>
                  <a:lnTo>
                    <a:pt x="57011" y="216837"/>
                  </a:lnTo>
                  <a:lnTo>
                    <a:pt x="66083" y="211239"/>
                  </a:lnTo>
                  <a:lnTo>
                    <a:pt x="88642" y="208138"/>
                  </a:lnTo>
                  <a:lnTo>
                    <a:pt x="111925" y="211829"/>
                  </a:lnTo>
                  <a:lnTo>
                    <a:pt x="130072" y="221268"/>
                  </a:lnTo>
                  <a:lnTo>
                    <a:pt x="153443" y="245326"/>
                  </a:lnTo>
                  <a:lnTo>
                    <a:pt x="169597" y="274681"/>
                  </a:lnTo>
                  <a:lnTo>
                    <a:pt x="176203" y="311194"/>
                  </a:lnTo>
                  <a:lnTo>
                    <a:pt x="171509" y="331721"/>
                  </a:lnTo>
                  <a:lnTo>
                    <a:pt x="166982" y="340471"/>
                  </a:lnTo>
                  <a:lnTo>
                    <a:pt x="152592" y="353312"/>
                  </a:lnTo>
                  <a:lnTo>
                    <a:pt x="133329" y="361749"/>
                  </a:lnTo>
                  <a:lnTo>
                    <a:pt x="109170" y="365498"/>
                  </a:lnTo>
                  <a:lnTo>
                    <a:pt x="85953" y="360926"/>
                  </a:lnTo>
                  <a:lnTo>
                    <a:pt x="42113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72268" y="2347854"/>
              <a:ext cx="29391" cy="389556"/>
            </a:xfrm>
            <a:custGeom>
              <a:avLst/>
              <a:gdLst/>
              <a:ahLst/>
              <a:cxnLst/>
              <a:rect l="0" t="0" r="0" b="0"/>
              <a:pathLst>
                <a:path w="29391" h="389556">
                  <a:moveTo>
                    <a:pt x="8333" y="0"/>
                  </a:moveTo>
                  <a:lnTo>
                    <a:pt x="0" y="52051"/>
                  </a:lnTo>
                  <a:lnTo>
                    <a:pt x="3827" y="111538"/>
                  </a:lnTo>
                  <a:lnTo>
                    <a:pt x="7443" y="166658"/>
                  </a:lnTo>
                  <a:lnTo>
                    <a:pt x="9239" y="217967"/>
                  </a:lnTo>
                  <a:lnTo>
                    <a:pt x="13805" y="261041"/>
                  </a:lnTo>
                  <a:lnTo>
                    <a:pt x="17363" y="320151"/>
                  </a:lnTo>
                  <a:lnTo>
                    <a:pt x="26997" y="377989"/>
                  </a:lnTo>
                  <a:lnTo>
                    <a:pt x="29390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17471" y="259001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06943" y="251631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00769" y="2555652"/>
              <a:ext cx="124059" cy="152960"/>
            </a:xfrm>
            <a:custGeom>
              <a:avLst/>
              <a:gdLst/>
              <a:ahLst/>
              <a:cxnLst/>
              <a:rect l="0" t="0" r="0" b="0"/>
              <a:pathLst>
                <a:path w="124059" h="152960">
                  <a:moveTo>
                    <a:pt x="85158" y="13301"/>
                  </a:moveTo>
                  <a:lnTo>
                    <a:pt x="73980" y="2123"/>
                  </a:lnTo>
                  <a:lnTo>
                    <a:pt x="67177" y="0"/>
                  </a:lnTo>
                  <a:lnTo>
                    <a:pt x="50260" y="760"/>
                  </a:lnTo>
                  <a:lnTo>
                    <a:pt x="21006" y="13355"/>
                  </a:lnTo>
                  <a:lnTo>
                    <a:pt x="6733" y="28533"/>
                  </a:lnTo>
                  <a:lnTo>
                    <a:pt x="1290" y="37493"/>
                  </a:lnTo>
                  <a:lnTo>
                    <a:pt x="0" y="45807"/>
                  </a:lnTo>
                  <a:lnTo>
                    <a:pt x="1480" y="53689"/>
                  </a:lnTo>
                  <a:lnTo>
                    <a:pt x="4806" y="61283"/>
                  </a:lnTo>
                  <a:lnTo>
                    <a:pt x="20981" y="72841"/>
                  </a:lnTo>
                  <a:lnTo>
                    <a:pt x="82902" y="94711"/>
                  </a:lnTo>
                  <a:lnTo>
                    <a:pt x="110282" y="106415"/>
                  </a:lnTo>
                  <a:lnTo>
                    <a:pt x="118285" y="113982"/>
                  </a:lnTo>
                  <a:lnTo>
                    <a:pt x="122450" y="122535"/>
                  </a:lnTo>
                  <a:lnTo>
                    <a:pt x="124058" y="131747"/>
                  </a:lnTo>
                  <a:lnTo>
                    <a:pt x="121620" y="139059"/>
                  </a:lnTo>
                  <a:lnTo>
                    <a:pt x="109552" y="150302"/>
                  </a:lnTo>
                  <a:lnTo>
                    <a:pt x="86251" y="152959"/>
                  </a:lnTo>
                  <a:lnTo>
                    <a:pt x="27028" y="143303"/>
                  </a:lnTo>
                  <a:lnTo>
                    <a:pt x="11459" y="13964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86662" y="2326798"/>
              <a:ext cx="128037" cy="388983"/>
            </a:xfrm>
            <a:custGeom>
              <a:avLst/>
              <a:gdLst/>
              <a:ahLst/>
              <a:cxnLst/>
              <a:rect l="0" t="0" r="0" b="0"/>
              <a:pathLst>
                <a:path w="128037" h="388983">
                  <a:moveTo>
                    <a:pt x="4550" y="0"/>
                  </a:moveTo>
                  <a:lnTo>
                    <a:pt x="11786" y="51602"/>
                  </a:lnTo>
                  <a:lnTo>
                    <a:pt x="14104" y="112645"/>
                  </a:lnTo>
                  <a:lnTo>
                    <a:pt x="15960" y="161928"/>
                  </a:lnTo>
                  <a:lnTo>
                    <a:pt x="20235" y="217382"/>
                  </a:lnTo>
                  <a:lnTo>
                    <a:pt x="18541" y="241673"/>
                  </a:lnTo>
                  <a:lnTo>
                    <a:pt x="20745" y="292276"/>
                  </a:lnTo>
                  <a:lnTo>
                    <a:pt x="15825" y="355513"/>
                  </a:lnTo>
                  <a:lnTo>
                    <a:pt x="14130" y="388697"/>
                  </a:lnTo>
                  <a:lnTo>
                    <a:pt x="12107" y="388982"/>
                  </a:lnTo>
                  <a:lnTo>
                    <a:pt x="6739" y="379941"/>
                  </a:lnTo>
                  <a:lnTo>
                    <a:pt x="454" y="364225"/>
                  </a:lnTo>
                  <a:lnTo>
                    <a:pt x="0" y="345541"/>
                  </a:lnTo>
                  <a:lnTo>
                    <a:pt x="13526" y="288482"/>
                  </a:lnTo>
                  <a:lnTo>
                    <a:pt x="24527" y="270153"/>
                  </a:lnTo>
                  <a:lnTo>
                    <a:pt x="40336" y="257328"/>
                  </a:lnTo>
                  <a:lnTo>
                    <a:pt x="49464" y="252271"/>
                  </a:lnTo>
                  <a:lnTo>
                    <a:pt x="68966" y="249770"/>
                  </a:lnTo>
                  <a:lnTo>
                    <a:pt x="79080" y="250741"/>
                  </a:lnTo>
                  <a:lnTo>
                    <a:pt x="96556" y="261179"/>
                  </a:lnTo>
                  <a:lnTo>
                    <a:pt x="110953" y="277516"/>
                  </a:lnTo>
                  <a:lnTo>
                    <a:pt x="121250" y="296476"/>
                  </a:lnTo>
                  <a:lnTo>
                    <a:pt x="128036" y="332469"/>
                  </a:lnTo>
                  <a:lnTo>
                    <a:pt x="120364" y="3790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442404" y="2969036"/>
            <a:ext cx="7454152" cy="585652"/>
            <a:chOff x="1442404" y="2969036"/>
            <a:chExt cx="7454152" cy="585652"/>
          </a:xfrm>
        </p:grpSpPr>
        <p:sp>
          <p:nvSpPr>
            <p:cNvPr id="98" name="Freeform 97"/>
            <p:cNvSpPr/>
            <p:nvPr/>
          </p:nvSpPr>
          <p:spPr>
            <a:xfrm>
              <a:off x="1442404" y="3137492"/>
              <a:ext cx="186758" cy="417196"/>
            </a:xfrm>
            <a:custGeom>
              <a:avLst/>
              <a:gdLst/>
              <a:ahLst/>
              <a:cxnLst/>
              <a:rect l="0" t="0" r="0" b="0"/>
              <a:pathLst>
                <a:path w="186758" h="417196">
                  <a:moveTo>
                    <a:pt x="0" y="0"/>
                  </a:moveTo>
                  <a:lnTo>
                    <a:pt x="3119" y="52050"/>
                  </a:lnTo>
                  <a:lnTo>
                    <a:pt x="11452" y="111349"/>
                  </a:lnTo>
                  <a:lnTo>
                    <a:pt x="16788" y="155943"/>
                  </a:lnTo>
                  <a:lnTo>
                    <a:pt x="20962" y="218171"/>
                  </a:lnTo>
                  <a:lnTo>
                    <a:pt x="29087" y="269624"/>
                  </a:lnTo>
                  <a:lnTo>
                    <a:pt x="37734" y="325943"/>
                  </a:lnTo>
                  <a:lnTo>
                    <a:pt x="38129" y="384961"/>
                  </a:lnTo>
                  <a:lnTo>
                    <a:pt x="35948" y="397021"/>
                  </a:lnTo>
                  <a:lnTo>
                    <a:pt x="33324" y="401551"/>
                  </a:lnTo>
                  <a:lnTo>
                    <a:pt x="30404" y="401062"/>
                  </a:lnTo>
                  <a:lnTo>
                    <a:pt x="27289" y="397226"/>
                  </a:lnTo>
                  <a:lnTo>
                    <a:pt x="17314" y="369470"/>
                  </a:lnTo>
                  <a:lnTo>
                    <a:pt x="13038" y="312104"/>
                  </a:lnTo>
                  <a:lnTo>
                    <a:pt x="16713" y="287281"/>
                  </a:lnTo>
                  <a:lnTo>
                    <a:pt x="25365" y="267671"/>
                  </a:lnTo>
                  <a:lnTo>
                    <a:pt x="49984" y="236017"/>
                  </a:lnTo>
                  <a:lnTo>
                    <a:pt x="81620" y="219929"/>
                  </a:lnTo>
                  <a:lnTo>
                    <a:pt x="93018" y="219149"/>
                  </a:lnTo>
                  <a:lnTo>
                    <a:pt x="115041" y="224521"/>
                  </a:lnTo>
                  <a:lnTo>
                    <a:pt x="141581" y="240700"/>
                  </a:lnTo>
                  <a:lnTo>
                    <a:pt x="164262" y="265901"/>
                  </a:lnTo>
                  <a:lnTo>
                    <a:pt x="180211" y="295594"/>
                  </a:lnTo>
                  <a:lnTo>
                    <a:pt x="186757" y="332209"/>
                  </a:lnTo>
                  <a:lnTo>
                    <a:pt x="182049" y="355878"/>
                  </a:lnTo>
                  <a:lnTo>
                    <a:pt x="177518" y="367104"/>
                  </a:lnTo>
                  <a:lnTo>
                    <a:pt x="163125" y="382696"/>
                  </a:lnTo>
                  <a:lnTo>
                    <a:pt x="113941" y="412264"/>
                  </a:lnTo>
                  <a:lnTo>
                    <a:pt x="88855" y="417195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696547" y="3295419"/>
              <a:ext cx="154201" cy="250660"/>
            </a:xfrm>
            <a:custGeom>
              <a:avLst/>
              <a:gdLst/>
              <a:ahLst/>
              <a:cxnLst/>
              <a:rect l="0" t="0" r="0" b="0"/>
              <a:pathLst>
                <a:path w="154201" h="250660">
                  <a:moveTo>
                    <a:pt x="9069" y="52643"/>
                  </a:moveTo>
                  <a:lnTo>
                    <a:pt x="4" y="111259"/>
                  </a:lnTo>
                  <a:lnTo>
                    <a:pt x="0" y="172669"/>
                  </a:lnTo>
                  <a:lnTo>
                    <a:pt x="8202" y="215588"/>
                  </a:lnTo>
                  <a:lnTo>
                    <a:pt x="18822" y="239707"/>
                  </a:lnTo>
                  <a:lnTo>
                    <a:pt x="27270" y="246372"/>
                  </a:lnTo>
                  <a:lnTo>
                    <a:pt x="49134" y="250659"/>
                  </a:lnTo>
                  <a:lnTo>
                    <a:pt x="59176" y="247824"/>
                  </a:lnTo>
                  <a:lnTo>
                    <a:pt x="99520" y="214133"/>
                  </a:lnTo>
                  <a:lnTo>
                    <a:pt x="127065" y="170373"/>
                  </a:lnTo>
                  <a:lnTo>
                    <a:pt x="148812" y="116066"/>
                  </a:lnTo>
                  <a:lnTo>
                    <a:pt x="154200" y="73125"/>
                  </a:lnTo>
                  <a:lnTo>
                    <a:pt x="149221" y="46538"/>
                  </a:lnTo>
                  <a:lnTo>
                    <a:pt x="139209" y="25363"/>
                  </a:lnTo>
                  <a:lnTo>
                    <a:pt x="11435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15613" y="3297614"/>
              <a:ext cx="191868" cy="216478"/>
            </a:xfrm>
            <a:custGeom>
              <a:avLst/>
              <a:gdLst/>
              <a:ahLst/>
              <a:cxnLst/>
              <a:rect l="0" t="0" r="0" b="0"/>
              <a:pathLst>
                <a:path w="191868" h="216478">
                  <a:moveTo>
                    <a:pt x="137444" y="8334"/>
                  </a:moveTo>
                  <a:lnTo>
                    <a:pt x="99966" y="0"/>
                  </a:lnTo>
                  <a:lnTo>
                    <a:pt x="65118" y="1575"/>
                  </a:lnTo>
                  <a:lnTo>
                    <a:pt x="44467" y="7670"/>
                  </a:lnTo>
                  <a:lnTo>
                    <a:pt x="4779" y="37247"/>
                  </a:lnTo>
                  <a:lnTo>
                    <a:pt x="1038" y="45157"/>
                  </a:lnTo>
                  <a:lnTo>
                    <a:pt x="0" y="63304"/>
                  </a:lnTo>
                  <a:lnTo>
                    <a:pt x="4870" y="69547"/>
                  </a:lnTo>
                  <a:lnTo>
                    <a:pt x="22760" y="76484"/>
                  </a:lnTo>
                  <a:lnTo>
                    <a:pt x="80778" y="82107"/>
                  </a:lnTo>
                  <a:lnTo>
                    <a:pt x="127803" y="91284"/>
                  </a:lnTo>
                  <a:lnTo>
                    <a:pt x="158114" y="108301"/>
                  </a:lnTo>
                  <a:lnTo>
                    <a:pt x="174316" y="121394"/>
                  </a:lnTo>
                  <a:lnTo>
                    <a:pt x="191003" y="147508"/>
                  </a:lnTo>
                  <a:lnTo>
                    <a:pt x="191867" y="157268"/>
                  </a:lnTo>
                  <a:lnTo>
                    <a:pt x="186588" y="177472"/>
                  </a:lnTo>
                  <a:lnTo>
                    <a:pt x="179565" y="185434"/>
                  </a:lnTo>
                  <a:lnTo>
                    <a:pt x="137792" y="206617"/>
                  </a:lnTo>
                  <a:lnTo>
                    <a:pt x="114202" y="213443"/>
                  </a:lnTo>
                  <a:lnTo>
                    <a:pt x="84220" y="216477"/>
                  </a:lnTo>
                  <a:lnTo>
                    <a:pt x="60756" y="211586"/>
                  </a:lnTo>
                  <a:lnTo>
                    <a:pt x="32159" y="1978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00455" y="3369119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8334" y="37478"/>
                  </a:lnTo>
                  <a:lnTo>
                    <a:pt x="17476" y="92976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79399" y="322172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08175" y="3257610"/>
              <a:ext cx="323950" cy="198944"/>
            </a:xfrm>
            <a:custGeom>
              <a:avLst/>
              <a:gdLst/>
              <a:ahLst/>
              <a:cxnLst/>
              <a:rect l="0" t="0" r="0" b="0"/>
              <a:pathLst>
                <a:path w="323950" h="198944">
                  <a:moveTo>
                    <a:pt x="18623" y="174680"/>
                  </a:moveTo>
                  <a:lnTo>
                    <a:pt x="18623" y="197036"/>
                  </a:lnTo>
                  <a:lnTo>
                    <a:pt x="17453" y="198943"/>
                  </a:lnTo>
                  <a:lnTo>
                    <a:pt x="13033" y="188583"/>
                  </a:lnTo>
                  <a:lnTo>
                    <a:pt x="1834" y="136569"/>
                  </a:lnTo>
                  <a:lnTo>
                    <a:pt x="0" y="95277"/>
                  </a:lnTo>
                  <a:lnTo>
                    <a:pt x="3717" y="71539"/>
                  </a:lnTo>
                  <a:lnTo>
                    <a:pt x="8685" y="62636"/>
                  </a:lnTo>
                  <a:lnTo>
                    <a:pt x="23565" y="49623"/>
                  </a:lnTo>
                  <a:lnTo>
                    <a:pt x="32446" y="48025"/>
                  </a:lnTo>
                  <a:lnTo>
                    <a:pt x="51672" y="52488"/>
                  </a:lnTo>
                  <a:lnTo>
                    <a:pt x="76638" y="68155"/>
                  </a:lnTo>
                  <a:lnTo>
                    <a:pt x="88471" y="87171"/>
                  </a:lnTo>
                  <a:lnTo>
                    <a:pt x="116598" y="142662"/>
                  </a:lnTo>
                  <a:lnTo>
                    <a:pt x="125728" y="163959"/>
                  </a:lnTo>
                  <a:lnTo>
                    <a:pt x="128631" y="166363"/>
                  </a:lnTo>
                  <a:lnTo>
                    <a:pt x="130566" y="163286"/>
                  </a:lnTo>
                  <a:lnTo>
                    <a:pt x="131856" y="156556"/>
                  </a:lnTo>
                  <a:lnTo>
                    <a:pt x="144850" y="135904"/>
                  </a:lnTo>
                  <a:lnTo>
                    <a:pt x="169107" y="120557"/>
                  </a:lnTo>
                  <a:lnTo>
                    <a:pt x="227404" y="109581"/>
                  </a:lnTo>
                  <a:lnTo>
                    <a:pt x="260248" y="97290"/>
                  </a:lnTo>
                  <a:lnTo>
                    <a:pt x="280429" y="84132"/>
                  </a:lnTo>
                  <a:lnTo>
                    <a:pt x="297198" y="66586"/>
                  </a:lnTo>
                  <a:lnTo>
                    <a:pt x="300266" y="56994"/>
                  </a:lnTo>
                  <a:lnTo>
                    <a:pt x="297435" y="36977"/>
                  </a:lnTo>
                  <a:lnTo>
                    <a:pt x="285259" y="19502"/>
                  </a:lnTo>
                  <a:lnTo>
                    <a:pt x="277099" y="11566"/>
                  </a:lnTo>
                  <a:lnTo>
                    <a:pt x="255553" y="2749"/>
                  </a:lnTo>
                  <a:lnTo>
                    <a:pt x="231550" y="0"/>
                  </a:lnTo>
                  <a:lnTo>
                    <a:pt x="209183" y="2678"/>
                  </a:lnTo>
                  <a:lnTo>
                    <a:pt x="190664" y="14006"/>
                  </a:lnTo>
                  <a:lnTo>
                    <a:pt x="175804" y="30740"/>
                  </a:lnTo>
                  <a:lnTo>
                    <a:pt x="165300" y="49875"/>
                  </a:lnTo>
                  <a:lnTo>
                    <a:pt x="162971" y="76317"/>
                  </a:lnTo>
                  <a:lnTo>
                    <a:pt x="167005" y="105227"/>
                  </a:lnTo>
                  <a:lnTo>
                    <a:pt x="182431" y="140063"/>
                  </a:lnTo>
                  <a:lnTo>
                    <a:pt x="195151" y="157735"/>
                  </a:lnTo>
                  <a:lnTo>
                    <a:pt x="211723" y="170268"/>
                  </a:lnTo>
                  <a:lnTo>
                    <a:pt x="250958" y="187846"/>
                  </a:lnTo>
                  <a:lnTo>
                    <a:pt x="271621" y="189111"/>
                  </a:lnTo>
                  <a:lnTo>
                    <a:pt x="323949" y="18520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694688" y="3221720"/>
              <a:ext cx="157793" cy="189514"/>
            </a:xfrm>
            <a:custGeom>
              <a:avLst/>
              <a:gdLst/>
              <a:ahLst/>
              <a:cxnLst/>
              <a:rect l="0" t="0" r="0" b="0"/>
              <a:pathLst>
                <a:path w="157793" h="189514">
                  <a:moveTo>
                    <a:pt x="105892" y="0"/>
                  </a:moveTo>
                  <a:lnTo>
                    <a:pt x="43634" y="19128"/>
                  </a:lnTo>
                  <a:lnTo>
                    <a:pt x="19465" y="37773"/>
                  </a:lnTo>
                  <a:lnTo>
                    <a:pt x="4699" y="55392"/>
                  </a:lnTo>
                  <a:lnTo>
                    <a:pt x="995" y="65004"/>
                  </a:lnTo>
                  <a:lnTo>
                    <a:pt x="0" y="85043"/>
                  </a:lnTo>
                  <a:lnTo>
                    <a:pt x="6051" y="91790"/>
                  </a:lnTo>
                  <a:lnTo>
                    <a:pt x="62646" y="109097"/>
                  </a:lnTo>
                  <a:lnTo>
                    <a:pt x="124605" y="118049"/>
                  </a:lnTo>
                  <a:lnTo>
                    <a:pt x="135915" y="120813"/>
                  </a:lnTo>
                  <a:lnTo>
                    <a:pt x="144624" y="126165"/>
                  </a:lnTo>
                  <a:lnTo>
                    <a:pt x="157421" y="141472"/>
                  </a:lnTo>
                  <a:lnTo>
                    <a:pt x="157792" y="149296"/>
                  </a:lnTo>
                  <a:lnTo>
                    <a:pt x="154530" y="156853"/>
                  </a:lnTo>
                  <a:lnTo>
                    <a:pt x="148846" y="164230"/>
                  </a:lnTo>
                  <a:lnTo>
                    <a:pt x="130052" y="175547"/>
                  </a:lnTo>
                  <a:lnTo>
                    <a:pt x="106101" y="183305"/>
                  </a:lnTo>
                  <a:lnTo>
                    <a:pt x="42721" y="1895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914360" y="3179606"/>
              <a:ext cx="138934" cy="231628"/>
            </a:xfrm>
            <a:custGeom>
              <a:avLst/>
              <a:gdLst/>
              <a:ahLst/>
              <a:cxnLst/>
              <a:rect l="0" t="0" r="0" b="0"/>
              <a:pathLst>
                <a:path w="138934" h="231628">
                  <a:moveTo>
                    <a:pt x="107318" y="0"/>
                  </a:moveTo>
                  <a:lnTo>
                    <a:pt x="63356" y="20243"/>
                  </a:lnTo>
                  <a:lnTo>
                    <a:pt x="16525" y="59898"/>
                  </a:lnTo>
                  <a:lnTo>
                    <a:pt x="738" y="86377"/>
                  </a:lnTo>
                  <a:lnTo>
                    <a:pt x="0" y="96190"/>
                  </a:lnTo>
                  <a:lnTo>
                    <a:pt x="5419" y="116450"/>
                  </a:lnTo>
                  <a:lnTo>
                    <a:pt x="12479" y="123257"/>
                  </a:lnTo>
                  <a:lnTo>
                    <a:pt x="32802" y="130820"/>
                  </a:lnTo>
                  <a:lnTo>
                    <a:pt x="94487" y="130860"/>
                  </a:lnTo>
                  <a:lnTo>
                    <a:pt x="115654" y="136538"/>
                  </a:lnTo>
                  <a:lnTo>
                    <a:pt x="132860" y="146861"/>
                  </a:lnTo>
                  <a:lnTo>
                    <a:pt x="137214" y="154059"/>
                  </a:lnTo>
                  <a:lnTo>
                    <a:pt x="138933" y="171416"/>
                  </a:lnTo>
                  <a:lnTo>
                    <a:pt x="132678" y="187709"/>
                  </a:lnTo>
                  <a:lnTo>
                    <a:pt x="127734" y="195329"/>
                  </a:lnTo>
                  <a:lnTo>
                    <a:pt x="112882" y="206916"/>
                  </a:lnTo>
                  <a:lnTo>
                    <a:pt x="69163" y="223886"/>
                  </a:lnTo>
                  <a:lnTo>
                    <a:pt x="33619" y="2316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05906" y="3220261"/>
              <a:ext cx="178986" cy="176274"/>
            </a:xfrm>
            <a:custGeom>
              <a:avLst/>
              <a:gdLst/>
              <a:ahLst/>
              <a:cxnLst/>
              <a:rect l="0" t="0" r="0" b="0"/>
              <a:pathLst>
                <a:path w="178986" h="176274">
                  <a:moveTo>
                    <a:pt x="0" y="106744"/>
                  </a:moveTo>
                  <a:lnTo>
                    <a:pt x="17981" y="91103"/>
                  </a:lnTo>
                  <a:lnTo>
                    <a:pt x="74354" y="67137"/>
                  </a:lnTo>
                  <a:lnTo>
                    <a:pt x="95048" y="55606"/>
                  </a:lnTo>
                  <a:lnTo>
                    <a:pt x="100800" y="46915"/>
                  </a:lnTo>
                  <a:lnTo>
                    <a:pt x="104072" y="24782"/>
                  </a:lnTo>
                  <a:lnTo>
                    <a:pt x="100967" y="15837"/>
                  </a:lnTo>
                  <a:lnTo>
                    <a:pt x="88158" y="2780"/>
                  </a:lnTo>
                  <a:lnTo>
                    <a:pt x="79829" y="0"/>
                  </a:lnTo>
                  <a:lnTo>
                    <a:pt x="61216" y="31"/>
                  </a:lnTo>
                  <a:lnTo>
                    <a:pt x="44365" y="7063"/>
                  </a:lnTo>
                  <a:lnTo>
                    <a:pt x="29077" y="19158"/>
                  </a:lnTo>
                  <a:lnTo>
                    <a:pt x="14483" y="36231"/>
                  </a:lnTo>
                  <a:lnTo>
                    <a:pt x="6437" y="58637"/>
                  </a:lnTo>
                  <a:lnTo>
                    <a:pt x="4031" y="84193"/>
                  </a:lnTo>
                  <a:lnTo>
                    <a:pt x="6861" y="111149"/>
                  </a:lnTo>
                  <a:lnTo>
                    <a:pt x="15138" y="132489"/>
                  </a:lnTo>
                  <a:lnTo>
                    <a:pt x="27785" y="149772"/>
                  </a:lnTo>
                  <a:lnTo>
                    <a:pt x="45105" y="165252"/>
                  </a:lnTo>
                  <a:lnTo>
                    <a:pt x="70740" y="173691"/>
                  </a:lnTo>
                  <a:lnTo>
                    <a:pt x="99290" y="176273"/>
                  </a:lnTo>
                  <a:lnTo>
                    <a:pt x="157138" y="165394"/>
                  </a:lnTo>
                  <a:lnTo>
                    <a:pt x="178985" y="1593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36933" y="3179606"/>
              <a:ext cx="166335" cy="200042"/>
            </a:xfrm>
            <a:custGeom>
              <a:avLst/>
              <a:gdLst/>
              <a:ahLst/>
              <a:cxnLst/>
              <a:rect l="0" t="0" r="0" b="0"/>
              <a:pathLst>
                <a:path w="166335" h="200042">
                  <a:moveTo>
                    <a:pt x="137471" y="0"/>
                  </a:moveTo>
                  <a:lnTo>
                    <a:pt x="115114" y="0"/>
                  </a:lnTo>
                  <a:lnTo>
                    <a:pt x="53129" y="23719"/>
                  </a:lnTo>
                  <a:lnTo>
                    <a:pt x="19512" y="46842"/>
                  </a:lnTo>
                  <a:lnTo>
                    <a:pt x="4716" y="60203"/>
                  </a:lnTo>
                  <a:lnTo>
                    <a:pt x="1005" y="68211"/>
                  </a:lnTo>
                  <a:lnTo>
                    <a:pt x="0" y="86468"/>
                  </a:lnTo>
                  <a:lnTo>
                    <a:pt x="4880" y="91571"/>
                  </a:lnTo>
                  <a:lnTo>
                    <a:pt x="12812" y="93802"/>
                  </a:lnTo>
                  <a:lnTo>
                    <a:pt x="64753" y="94568"/>
                  </a:lnTo>
                  <a:lnTo>
                    <a:pt x="103057" y="100290"/>
                  </a:lnTo>
                  <a:lnTo>
                    <a:pt x="136633" y="114983"/>
                  </a:lnTo>
                  <a:lnTo>
                    <a:pt x="163219" y="134155"/>
                  </a:lnTo>
                  <a:lnTo>
                    <a:pt x="166334" y="140909"/>
                  </a:lnTo>
                  <a:lnTo>
                    <a:pt x="166072" y="147752"/>
                  </a:lnTo>
                  <a:lnTo>
                    <a:pt x="163557" y="154653"/>
                  </a:lnTo>
                  <a:lnTo>
                    <a:pt x="151404" y="165441"/>
                  </a:lnTo>
                  <a:lnTo>
                    <a:pt x="115007" y="181898"/>
                  </a:lnTo>
                  <a:lnTo>
                    <a:pt x="60720" y="189179"/>
                  </a:lnTo>
                  <a:lnTo>
                    <a:pt x="21657" y="2000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85015" y="3021678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54145"/>
                  </a:lnTo>
                  <a:lnTo>
                    <a:pt x="8060" y="104561"/>
                  </a:lnTo>
                  <a:lnTo>
                    <a:pt x="2388" y="162002"/>
                  </a:lnTo>
                  <a:lnTo>
                    <a:pt x="472" y="223334"/>
                  </a:lnTo>
                  <a:lnTo>
                    <a:pt x="140" y="277523"/>
                  </a:lnTo>
                  <a:lnTo>
                    <a:pt x="28" y="33956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69202" y="314802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289" y="17959"/>
                  </a:lnTo>
                  <a:lnTo>
                    <a:pt x="94239" y="31667"/>
                  </a:lnTo>
                  <a:lnTo>
                    <a:pt x="38502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13553" y="2969036"/>
              <a:ext cx="166261" cy="347441"/>
            </a:xfrm>
            <a:custGeom>
              <a:avLst/>
              <a:gdLst/>
              <a:ahLst/>
              <a:cxnLst/>
              <a:rect l="0" t="0" r="0" b="0"/>
              <a:pathLst>
                <a:path w="166261" h="347441">
                  <a:moveTo>
                    <a:pt x="8333" y="0"/>
                  </a:moveTo>
                  <a:lnTo>
                    <a:pt x="0" y="48930"/>
                  </a:lnTo>
                  <a:lnTo>
                    <a:pt x="1574" y="90537"/>
                  </a:lnTo>
                  <a:lnTo>
                    <a:pt x="6330" y="137570"/>
                  </a:lnTo>
                  <a:lnTo>
                    <a:pt x="7740" y="200248"/>
                  </a:lnTo>
                  <a:lnTo>
                    <a:pt x="8157" y="263274"/>
                  </a:lnTo>
                  <a:lnTo>
                    <a:pt x="8281" y="320163"/>
                  </a:lnTo>
                  <a:lnTo>
                    <a:pt x="7140" y="342336"/>
                  </a:lnTo>
                  <a:lnTo>
                    <a:pt x="5198" y="341697"/>
                  </a:lnTo>
                  <a:lnTo>
                    <a:pt x="2734" y="336593"/>
                  </a:lnTo>
                  <a:lnTo>
                    <a:pt x="3115" y="321562"/>
                  </a:lnTo>
                  <a:lnTo>
                    <a:pt x="16051" y="265870"/>
                  </a:lnTo>
                  <a:lnTo>
                    <a:pt x="32648" y="221624"/>
                  </a:lnTo>
                  <a:lnTo>
                    <a:pt x="38581" y="210920"/>
                  </a:lnTo>
                  <a:lnTo>
                    <a:pt x="47215" y="204954"/>
                  </a:lnTo>
                  <a:lnTo>
                    <a:pt x="69288" y="201445"/>
                  </a:lnTo>
                  <a:lnTo>
                    <a:pt x="91576" y="206904"/>
                  </a:lnTo>
                  <a:lnTo>
                    <a:pt x="112010" y="218299"/>
                  </a:lnTo>
                  <a:lnTo>
                    <a:pt x="135498" y="244445"/>
                  </a:lnTo>
                  <a:lnTo>
                    <a:pt x="158425" y="295099"/>
                  </a:lnTo>
                  <a:lnTo>
                    <a:pt x="166260" y="3474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13318" y="3124243"/>
              <a:ext cx="177066" cy="202763"/>
            </a:xfrm>
            <a:custGeom>
              <a:avLst/>
              <a:gdLst/>
              <a:ahLst/>
              <a:cxnLst/>
              <a:rect l="0" t="0" r="0" b="0"/>
              <a:pathLst>
                <a:path w="177066" h="202763">
                  <a:moveTo>
                    <a:pt x="124423" y="118534"/>
                  </a:moveTo>
                  <a:lnTo>
                    <a:pt x="130488" y="83742"/>
                  </a:lnTo>
                  <a:lnTo>
                    <a:pt x="124400" y="41805"/>
                  </a:lnTo>
                  <a:lnTo>
                    <a:pt x="114274" y="21651"/>
                  </a:lnTo>
                  <a:lnTo>
                    <a:pt x="98855" y="8014"/>
                  </a:lnTo>
                  <a:lnTo>
                    <a:pt x="89830" y="2740"/>
                  </a:lnTo>
                  <a:lnTo>
                    <a:pt x="70444" y="0"/>
                  </a:lnTo>
                  <a:lnTo>
                    <a:pt x="60361" y="906"/>
                  </a:lnTo>
                  <a:lnTo>
                    <a:pt x="42918" y="11273"/>
                  </a:lnTo>
                  <a:lnTo>
                    <a:pt x="19944" y="39959"/>
                  </a:lnTo>
                  <a:lnTo>
                    <a:pt x="7798" y="64894"/>
                  </a:lnTo>
                  <a:lnTo>
                    <a:pt x="0" y="119030"/>
                  </a:lnTo>
                  <a:lnTo>
                    <a:pt x="1273" y="145661"/>
                  </a:lnTo>
                  <a:lnTo>
                    <a:pt x="9638" y="169195"/>
                  </a:lnTo>
                  <a:lnTo>
                    <a:pt x="16314" y="174535"/>
                  </a:lnTo>
                  <a:lnTo>
                    <a:pt x="24274" y="175755"/>
                  </a:lnTo>
                  <a:lnTo>
                    <a:pt x="33091" y="174229"/>
                  </a:lnTo>
                  <a:lnTo>
                    <a:pt x="40138" y="169702"/>
                  </a:lnTo>
                  <a:lnTo>
                    <a:pt x="51088" y="155313"/>
                  </a:lnTo>
                  <a:lnTo>
                    <a:pt x="71366" y="98970"/>
                  </a:lnTo>
                  <a:lnTo>
                    <a:pt x="75014" y="87944"/>
                  </a:lnTo>
                  <a:lnTo>
                    <a:pt x="77445" y="85272"/>
                  </a:lnTo>
                  <a:lnTo>
                    <a:pt x="79066" y="88170"/>
                  </a:lnTo>
                  <a:lnTo>
                    <a:pt x="87257" y="126444"/>
                  </a:lnTo>
                  <a:lnTo>
                    <a:pt x="107951" y="159872"/>
                  </a:lnTo>
                  <a:lnTo>
                    <a:pt x="130721" y="186414"/>
                  </a:lnTo>
                  <a:lnTo>
                    <a:pt x="148279" y="195497"/>
                  </a:lnTo>
                  <a:lnTo>
                    <a:pt x="177065" y="2027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64516" y="2990093"/>
              <a:ext cx="20625" cy="368498"/>
            </a:xfrm>
            <a:custGeom>
              <a:avLst/>
              <a:gdLst/>
              <a:ahLst/>
              <a:cxnLst/>
              <a:rect l="0" t="0" r="0" b="0"/>
              <a:pathLst>
                <a:path w="20625" h="368498">
                  <a:moveTo>
                    <a:pt x="10095" y="0"/>
                  </a:moveTo>
                  <a:lnTo>
                    <a:pt x="6976" y="60383"/>
                  </a:lnTo>
                  <a:lnTo>
                    <a:pt x="1762" y="111868"/>
                  </a:lnTo>
                  <a:lnTo>
                    <a:pt x="0" y="171186"/>
                  </a:lnTo>
                  <a:lnTo>
                    <a:pt x="822" y="229133"/>
                  </a:lnTo>
                  <a:lnTo>
                    <a:pt x="6828" y="278591"/>
                  </a:lnTo>
                  <a:lnTo>
                    <a:pt x="12570" y="338347"/>
                  </a:lnTo>
                  <a:lnTo>
                    <a:pt x="20624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37741" y="3105906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77482" y="8334"/>
                  </a:lnTo>
                  <a:lnTo>
                    <a:pt x="122535" y="15684"/>
                  </a:lnTo>
                  <a:lnTo>
                    <a:pt x="66621" y="27232"/>
                  </a:lnTo>
                  <a:lnTo>
                    <a:pt x="19875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745139" y="3134808"/>
              <a:ext cx="192727" cy="219430"/>
            </a:xfrm>
            <a:custGeom>
              <a:avLst/>
              <a:gdLst/>
              <a:ahLst/>
              <a:cxnLst/>
              <a:rect l="0" t="0" r="0" b="0"/>
              <a:pathLst>
                <a:path w="192727" h="219430">
                  <a:moveTo>
                    <a:pt x="192726" y="65855"/>
                  </a:moveTo>
                  <a:lnTo>
                    <a:pt x="172483" y="21892"/>
                  </a:lnTo>
                  <a:lnTo>
                    <a:pt x="156823" y="8101"/>
                  </a:lnTo>
                  <a:lnTo>
                    <a:pt x="147734" y="2786"/>
                  </a:lnTo>
                  <a:lnTo>
                    <a:pt x="125156" y="0"/>
                  </a:lnTo>
                  <a:lnTo>
                    <a:pt x="72534" y="7743"/>
                  </a:lnTo>
                  <a:lnTo>
                    <a:pt x="51180" y="20140"/>
                  </a:lnTo>
                  <a:lnTo>
                    <a:pt x="18407" y="56695"/>
                  </a:lnTo>
                  <a:lnTo>
                    <a:pt x="2126" y="87317"/>
                  </a:lnTo>
                  <a:lnTo>
                    <a:pt x="0" y="108149"/>
                  </a:lnTo>
                  <a:lnTo>
                    <a:pt x="8168" y="150118"/>
                  </a:lnTo>
                  <a:lnTo>
                    <a:pt x="23268" y="181679"/>
                  </a:lnTo>
                  <a:lnTo>
                    <a:pt x="48150" y="207668"/>
                  </a:lnTo>
                  <a:lnTo>
                    <a:pt x="70758" y="216620"/>
                  </a:lnTo>
                  <a:lnTo>
                    <a:pt x="95234" y="219429"/>
                  </a:lnTo>
                  <a:lnTo>
                    <a:pt x="150252" y="208709"/>
                  </a:lnTo>
                  <a:lnTo>
                    <a:pt x="162150" y="202265"/>
                  </a:lnTo>
                  <a:lnTo>
                    <a:pt x="171669" y="19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82722" y="3197328"/>
              <a:ext cx="165713" cy="161739"/>
            </a:xfrm>
            <a:custGeom>
              <a:avLst/>
              <a:gdLst/>
              <a:ahLst/>
              <a:cxnLst/>
              <a:rect l="0" t="0" r="0" b="0"/>
              <a:pathLst>
                <a:path w="165713" h="161739">
                  <a:moveTo>
                    <a:pt x="144656" y="55977"/>
                  </a:moveTo>
                  <a:lnTo>
                    <a:pt x="135080" y="31931"/>
                  </a:lnTo>
                  <a:lnTo>
                    <a:pt x="124412" y="17604"/>
                  </a:lnTo>
                  <a:lnTo>
                    <a:pt x="99663" y="1974"/>
                  </a:lnTo>
                  <a:lnTo>
                    <a:pt x="80205" y="0"/>
                  </a:lnTo>
                  <a:lnTo>
                    <a:pt x="61029" y="4192"/>
                  </a:lnTo>
                  <a:lnTo>
                    <a:pt x="44707" y="13854"/>
                  </a:lnTo>
                  <a:lnTo>
                    <a:pt x="22364" y="38037"/>
                  </a:lnTo>
                  <a:lnTo>
                    <a:pt x="6515" y="67429"/>
                  </a:lnTo>
                  <a:lnTo>
                    <a:pt x="0" y="103954"/>
                  </a:lnTo>
                  <a:lnTo>
                    <a:pt x="4715" y="124484"/>
                  </a:lnTo>
                  <a:lnTo>
                    <a:pt x="26806" y="156727"/>
                  </a:lnTo>
                  <a:lnTo>
                    <a:pt x="35674" y="160579"/>
                  </a:lnTo>
                  <a:lnTo>
                    <a:pt x="58005" y="161738"/>
                  </a:lnTo>
                  <a:lnTo>
                    <a:pt x="91295" y="150225"/>
                  </a:lnTo>
                  <a:lnTo>
                    <a:pt x="106512" y="135300"/>
                  </a:lnTo>
                  <a:lnTo>
                    <a:pt x="125813" y="97122"/>
                  </a:lnTo>
                  <a:lnTo>
                    <a:pt x="127312" y="76603"/>
                  </a:lnTo>
                  <a:lnTo>
                    <a:pt x="126074" y="66219"/>
                  </a:lnTo>
                  <a:lnTo>
                    <a:pt x="125249" y="65144"/>
                  </a:lnTo>
                  <a:lnTo>
                    <a:pt x="125257" y="89239"/>
                  </a:lnTo>
                  <a:lnTo>
                    <a:pt x="129405" y="109365"/>
                  </a:lnTo>
                  <a:lnTo>
                    <a:pt x="143906" y="134837"/>
                  </a:lnTo>
                  <a:lnTo>
                    <a:pt x="165712" y="1612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14116" y="3178078"/>
              <a:ext cx="165946" cy="191042"/>
            </a:xfrm>
            <a:custGeom>
              <a:avLst/>
              <a:gdLst/>
              <a:ahLst/>
              <a:cxnLst/>
              <a:rect l="0" t="0" r="0" b="0"/>
              <a:pathLst>
                <a:path w="165946" h="191042">
                  <a:moveTo>
                    <a:pt x="8018" y="33113"/>
                  </a:moveTo>
                  <a:lnTo>
                    <a:pt x="11137" y="75805"/>
                  </a:lnTo>
                  <a:lnTo>
                    <a:pt x="24807" y="136351"/>
                  </a:lnTo>
                  <a:lnTo>
                    <a:pt x="26641" y="169247"/>
                  </a:lnTo>
                  <a:lnTo>
                    <a:pt x="25112" y="169493"/>
                  </a:lnTo>
                  <a:lnTo>
                    <a:pt x="20295" y="159237"/>
                  </a:lnTo>
                  <a:lnTo>
                    <a:pt x="4277" y="101426"/>
                  </a:lnTo>
                  <a:lnTo>
                    <a:pt x="0" y="47950"/>
                  </a:lnTo>
                  <a:lnTo>
                    <a:pt x="3674" y="24500"/>
                  </a:lnTo>
                  <a:lnTo>
                    <a:pt x="8632" y="15672"/>
                  </a:lnTo>
                  <a:lnTo>
                    <a:pt x="23499" y="2745"/>
                  </a:lnTo>
                  <a:lnTo>
                    <a:pt x="32376" y="0"/>
                  </a:lnTo>
                  <a:lnTo>
                    <a:pt x="51599" y="69"/>
                  </a:lnTo>
                  <a:lnTo>
                    <a:pt x="68722" y="7119"/>
                  </a:lnTo>
                  <a:lnTo>
                    <a:pt x="84130" y="19220"/>
                  </a:lnTo>
                  <a:lnTo>
                    <a:pt x="120178" y="71231"/>
                  </a:lnTo>
                  <a:lnTo>
                    <a:pt x="147200" y="123787"/>
                  </a:lnTo>
                  <a:lnTo>
                    <a:pt x="161896" y="166058"/>
                  </a:lnTo>
                  <a:lnTo>
                    <a:pt x="165945" y="1910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24119" y="3176343"/>
              <a:ext cx="113912" cy="206460"/>
            </a:xfrm>
            <a:custGeom>
              <a:avLst/>
              <a:gdLst/>
              <a:ahLst/>
              <a:cxnLst/>
              <a:rect l="0" t="0" r="0" b="0"/>
              <a:pathLst>
                <a:path w="113912" h="206460">
                  <a:moveTo>
                    <a:pt x="113911" y="34848"/>
                  </a:moveTo>
                  <a:lnTo>
                    <a:pt x="102733" y="18081"/>
                  </a:lnTo>
                  <a:lnTo>
                    <a:pt x="87886" y="6729"/>
                  </a:lnTo>
                  <a:lnTo>
                    <a:pt x="79014" y="2064"/>
                  </a:lnTo>
                  <a:lnTo>
                    <a:pt x="59797" y="0"/>
                  </a:lnTo>
                  <a:lnTo>
                    <a:pt x="49759" y="1088"/>
                  </a:lnTo>
                  <a:lnTo>
                    <a:pt x="32367" y="11655"/>
                  </a:lnTo>
                  <a:lnTo>
                    <a:pt x="18008" y="28050"/>
                  </a:lnTo>
                  <a:lnTo>
                    <a:pt x="7727" y="47035"/>
                  </a:lnTo>
                  <a:lnTo>
                    <a:pt x="0" y="97393"/>
                  </a:lnTo>
                  <a:lnTo>
                    <a:pt x="1001" y="142028"/>
                  </a:lnTo>
                  <a:lnTo>
                    <a:pt x="9527" y="162812"/>
                  </a:lnTo>
                  <a:lnTo>
                    <a:pt x="27480" y="187667"/>
                  </a:lnTo>
                  <a:lnTo>
                    <a:pt x="53207" y="204261"/>
                  </a:lnTo>
                  <a:lnTo>
                    <a:pt x="72894" y="206459"/>
                  </a:lnTo>
                  <a:lnTo>
                    <a:pt x="113911" y="20330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47660" y="3197890"/>
              <a:ext cx="166473" cy="173607"/>
            </a:xfrm>
            <a:custGeom>
              <a:avLst/>
              <a:gdLst/>
              <a:ahLst/>
              <a:cxnLst/>
              <a:rect l="0" t="0" r="0" b="0"/>
              <a:pathLst>
                <a:path w="166473" h="173607">
                  <a:moveTo>
                    <a:pt x="106184" y="13301"/>
                  </a:moveTo>
                  <a:lnTo>
                    <a:pt x="95006" y="2123"/>
                  </a:lnTo>
                  <a:lnTo>
                    <a:pt x="88203" y="0"/>
                  </a:lnTo>
                  <a:lnTo>
                    <a:pt x="71287" y="761"/>
                  </a:lnTo>
                  <a:lnTo>
                    <a:pt x="42032" y="13355"/>
                  </a:lnTo>
                  <a:lnTo>
                    <a:pt x="24640" y="31653"/>
                  </a:lnTo>
                  <a:lnTo>
                    <a:pt x="4814" y="68262"/>
                  </a:lnTo>
                  <a:lnTo>
                    <a:pt x="0" y="81527"/>
                  </a:lnTo>
                  <a:lnTo>
                    <a:pt x="889" y="105625"/>
                  </a:lnTo>
                  <a:lnTo>
                    <a:pt x="20525" y="149691"/>
                  </a:lnTo>
                  <a:lnTo>
                    <a:pt x="39647" y="164776"/>
                  </a:lnTo>
                  <a:lnTo>
                    <a:pt x="51298" y="170437"/>
                  </a:lnTo>
                  <a:lnTo>
                    <a:pt x="73601" y="173606"/>
                  </a:lnTo>
                  <a:lnTo>
                    <a:pt x="95213" y="169946"/>
                  </a:lnTo>
                  <a:lnTo>
                    <a:pt x="125940" y="154731"/>
                  </a:lnTo>
                  <a:lnTo>
                    <a:pt x="142651" y="142060"/>
                  </a:lnTo>
                  <a:lnTo>
                    <a:pt x="159623" y="116183"/>
                  </a:lnTo>
                  <a:lnTo>
                    <a:pt x="166472" y="80699"/>
                  </a:lnTo>
                  <a:lnTo>
                    <a:pt x="161835" y="57294"/>
                  </a:lnTo>
                  <a:lnTo>
                    <a:pt x="146070" y="27506"/>
                  </a:lnTo>
                  <a:lnTo>
                    <a:pt x="127241" y="277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48601" y="3179033"/>
              <a:ext cx="263213" cy="199932"/>
            </a:xfrm>
            <a:custGeom>
              <a:avLst/>
              <a:gdLst/>
              <a:ahLst/>
              <a:cxnLst/>
              <a:rect l="0" t="0" r="0" b="0"/>
              <a:pathLst>
                <a:path w="263213" h="199932">
                  <a:moveTo>
                    <a:pt x="0" y="53215"/>
                  </a:moveTo>
                  <a:lnTo>
                    <a:pt x="23719" y="111832"/>
                  </a:lnTo>
                  <a:lnTo>
                    <a:pt x="37267" y="166006"/>
                  </a:lnTo>
                  <a:lnTo>
                    <a:pt x="39960" y="193812"/>
                  </a:lnTo>
                  <a:lnTo>
                    <a:pt x="38338" y="199589"/>
                  </a:lnTo>
                  <a:lnTo>
                    <a:pt x="34917" y="199931"/>
                  </a:lnTo>
                  <a:lnTo>
                    <a:pt x="30297" y="196649"/>
                  </a:lnTo>
                  <a:lnTo>
                    <a:pt x="18205" y="169674"/>
                  </a:lnTo>
                  <a:lnTo>
                    <a:pt x="12045" y="117467"/>
                  </a:lnTo>
                  <a:lnTo>
                    <a:pt x="13317" y="71343"/>
                  </a:lnTo>
                  <a:lnTo>
                    <a:pt x="21907" y="46064"/>
                  </a:lnTo>
                  <a:lnTo>
                    <a:pt x="29812" y="39089"/>
                  </a:lnTo>
                  <a:lnTo>
                    <a:pt x="39762" y="35609"/>
                  </a:lnTo>
                  <a:lnTo>
                    <a:pt x="51074" y="34459"/>
                  </a:lnTo>
                  <a:lnTo>
                    <a:pt x="69882" y="39420"/>
                  </a:lnTo>
                  <a:lnTo>
                    <a:pt x="78174" y="44018"/>
                  </a:lnTo>
                  <a:lnTo>
                    <a:pt x="90505" y="58486"/>
                  </a:lnTo>
                  <a:lnTo>
                    <a:pt x="107955" y="96370"/>
                  </a:lnTo>
                  <a:lnTo>
                    <a:pt x="110574" y="98363"/>
                  </a:lnTo>
                  <a:lnTo>
                    <a:pt x="112320" y="95012"/>
                  </a:lnTo>
                  <a:lnTo>
                    <a:pt x="118626" y="33401"/>
                  </a:lnTo>
                  <a:lnTo>
                    <a:pt x="121198" y="22458"/>
                  </a:lnTo>
                  <a:lnTo>
                    <a:pt x="126422" y="13994"/>
                  </a:lnTo>
                  <a:lnTo>
                    <a:pt x="141585" y="1468"/>
                  </a:lnTo>
                  <a:lnTo>
                    <a:pt x="150542" y="0"/>
                  </a:lnTo>
                  <a:lnTo>
                    <a:pt x="169853" y="4608"/>
                  </a:lnTo>
                  <a:lnTo>
                    <a:pt x="187014" y="17574"/>
                  </a:lnTo>
                  <a:lnTo>
                    <a:pt x="217095" y="60083"/>
                  </a:lnTo>
                  <a:lnTo>
                    <a:pt x="244397" y="112370"/>
                  </a:lnTo>
                  <a:lnTo>
                    <a:pt x="263212" y="1690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74984" y="3156406"/>
              <a:ext cx="146120" cy="390172"/>
            </a:xfrm>
            <a:custGeom>
              <a:avLst/>
              <a:gdLst/>
              <a:ahLst/>
              <a:cxnLst/>
              <a:rect l="0" t="0" r="0" b="0"/>
              <a:pathLst>
                <a:path w="146120" h="390172">
                  <a:moveTo>
                    <a:pt x="0" y="86371"/>
                  </a:moveTo>
                  <a:lnTo>
                    <a:pt x="3120" y="140516"/>
                  </a:lnTo>
                  <a:lnTo>
                    <a:pt x="14654" y="189873"/>
                  </a:lnTo>
                  <a:lnTo>
                    <a:pt x="24748" y="239480"/>
                  </a:lnTo>
                  <a:lnTo>
                    <a:pt x="29559" y="287454"/>
                  </a:lnTo>
                  <a:lnTo>
                    <a:pt x="30984" y="336894"/>
                  </a:lnTo>
                  <a:lnTo>
                    <a:pt x="30297" y="389407"/>
                  </a:lnTo>
                  <a:lnTo>
                    <a:pt x="28387" y="390171"/>
                  </a:lnTo>
                  <a:lnTo>
                    <a:pt x="25943" y="387170"/>
                  </a:lnTo>
                  <a:lnTo>
                    <a:pt x="16916" y="360590"/>
                  </a:lnTo>
                  <a:lnTo>
                    <a:pt x="12421" y="311900"/>
                  </a:lnTo>
                  <a:lnTo>
                    <a:pt x="5500" y="258609"/>
                  </a:lnTo>
                  <a:lnTo>
                    <a:pt x="1630" y="205775"/>
                  </a:lnTo>
                  <a:lnTo>
                    <a:pt x="483" y="153075"/>
                  </a:lnTo>
                  <a:lnTo>
                    <a:pt x="8501" y="91272"/>
                  </a:lnTo>
                  <a:lnTo>
                    <a:pt x="24469" y="37123"/>
                  </a:lnTo>
                  <a:lnTo>
                    <a:pt x="30351" y="25463"/>
                  </a:lnTo>
                  <a:lnTo>
                    <a:pt x="46244" y="9387"/>
                  </a:lnTo>
                  <a:lnTo>
                    <a:pt x="55396" y="3463"/>
                  </a:lnTo>
                  <a:lnTo>
                    <a:pt x="74924" y="0"/>
                  </a:lnTo>
                  <a:lnTo>
                    <a:pt x="85044" y="714"/>
                  </a:lnTo>
                  <a:lnTo>
                    <a:pt x="102528" y="7747"/>
                  </a:lnTo>
                  <a:lnTo>
                    <a:pt x="110466" y="12898"/>
                  </a:lnTo>
                  <a:lnTo>
                    <a:pt x="132816" y="42504"/>
                  </a:lnTo>
                  <a:lnTo>
                    <a:pt x="143078" y="86501"/>
                  </a:lnTo>
                  <a:lnTo>
                    <a:pt x="146119" y="136582"/>
                  </a:lnTo>
                  <a:lnTo>
                    <a:pt x="140591" y="161720"/>
                  </a:lnTo>
                  <a:lnTo>
                    <a:pt x="135841" y="171698"/>
                  </a:lnTo>
                  <a:lnTo>
                    <a:pt x="129165" y="177181"/>
                  </a:lnTo>
                  <a:lnTo>
                    <a:pt x="121205" y="179666"/>
                  </a:lnTo>
                  <a:lnTo>
                    <a:pt x="84228" y="1811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47501" y="3176595"/>
              <a:ext cx="159502" cy="207951"/>
            </a:xfrm>
            <a:custGeom>
              <a:avLst/>
              <a:gdLst/>
              <a:ahLst/>
              <a:cxnLst/>
              <a:rect l="0" t="0" r="0" b="0"/>
              <a:pathLst>
                <a:path w="159502" h="207951">
                  <a:moveTo>
                    <a:pt x="27525" y="97767"/>
                  </a:moveTo>
                  <a:lnTo>
                    <a:pt x="86142" y="97767"/>
                  </a:lnTo>
                  <a:lnTo>
                    <a:pt x="120932" y="92178"/>
                  </a:lnTo>
                  <a:lnTo>
                    <a:pt x="147877" y="77524"/>
                  </a:lnTo>
                  <a:lnTo>
                    <a:pt x="153383" y="69064"/>
                  </a:lnTo>
                  <a:lnTo>
                    <a:pt x="159501" y="47186"/>
                  </a:lnTo>
                  <a:lnTo>
                    <a:pt x="157622" y="37140"/>
                  </a:lnTo>
                  <a:lnTo>
                    <a:pt x="146177" y="19739"/>
                  </a:lnTo>
                  <a:lnTo>
                    <a:pt x="120003" y="2378"/>
                  </a:lnTo>
                  <a:lnTo>
                    <a:pt x="100212" y="0"/>
                  </a:lnTo>
                  <a:lnTo>
                    <a:pt x="79717" y="4012"/>
                  </a:lnTo>
                  <a:lnTo>
                    <a:pt x="49618" y="19425"/>
                  </a:lnTo>
                  <a:lnTo>
                    <a:pt x="25362" y="39980"/>
                  </a:lnTo>
                  <a:lnTo>
                    <a:pt x="10576" y="58046"/>
                  </a:lnTo>
                  <a:lnTo>
                    <a:pt x="2444" y="80893"/>
                  </a:lnTo>
                  <a:lnTo>
                    <a:pt x="0" y="106646"/>
                  </a:lnTo>
                  <a:lnTo>
                    <a:pt x="2813" y="133688"/>
                  </a:lnTo>
                  <a:lnTo>
                    <a:pt x="14202" y="158186"/>
                  </a:lnTo>
                  <a:lnTo>
                    <a:pt x="44520" y="196920"/>
                  </a:lnTo>
                  <a:lnTo>
                    <a:pt x="68223" y="206176"/>
                  </a:lnTo>
                  <a:lnTo>
                    <a:pt x="95915" y="207950"/>
                  </a:lnTo>
                  <a:lnTo>
                    <a:pt x="153867" y="19252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29173" y="3053264"/>
              <a:ext cx="9066" cy="357970"/>
            </a:xfrm>
            <a:custGeom>
              <a:avLst/>
              <a:gdLst/>
              <a:ahLst/>
              <a:cxnLst/>
              <a:rect l="0" t="0" r="0" b="0"/>
              <a:pathLst>
                <a:path w="9066" h="357970">
                  <a:moveTo>
                    <a:pt x="9065" y="0"/>
                  </a:moveTo>
                  <a:lnTo>
                    <a:pt x="5946" y="59358"/>
                  </a:lnTo>
                  <a:lnTo>
                    <a:pt x="0" y="110121"/>
                  </a:lnTo>
                  <a:lnTo>
                    <a:pt x="4560" y="168069"/>
                  </a:lnTo>
                  <a:lnTo>
                    <a:pt x="7730" y="231513"/>
                  </a:lnTo>
                  <a:lnTo>
                    <a:pt x="8669" y="289175"/>
                  </a:lnTo>
                  <a:lnTo>
                    <a:pt x="8889" y="319205"/>
                  </a:lnTo>
                  <a:lnTo>
                    <a:pt x="9065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11896" y="320066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6821" y="3119"/>
                  </a:lnTo>
                  <a:lnTo>
                    <a:pt x="93510" y="17958"/>
                  </a:lnTo>
                  <a:lnTo>
                    <a:pt x="4117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55352" y="3184140"/>
              <a:ext cx="188214" cy="203708"/>
            </a:xfrm>
            <a:custGeom>
              <a:avLst/>
              <a:gdLst/>
              <a:ahLst/>
              <a:cxnLst/>
              <a:rect l="0" t="0" r="0" b="0"/>
              <a:pathLst>
                <a:path w="188214" h="203708">
                  <a:moveTo>
                    <a:pt x="9228" y="90222"/>
                  </a:moveTo>
                  <a:lnTo>
                    <a:pt x="58159" y="87103"/>
                  </a:lnTo>
                  <a:lnTo>
                    <a:pt x="111701" y="75568"/>
                  </a:lnTo>
                  <a:lnTo>
                    <a:pt x="139676" y="59884"/>
                  </a:lnTo>
                  <a:lnTo>
                    <a:pt x="144157" y="52449"/>
                  </a:lnTo>
                  <a:lnTo>
                    <a:pt x="146015" y="34830"/>
                  </a:lnTo>
                  <a:lnTo>
                    <a:pt x="139822" y="18420"/>
                  </a:lnTo>
                  <a:lnTo>
                    <a:pt x="134895" y="10769"/>
                  </a:lnTo>
                  <a:lnTo>
                    <a:pt x="125762" y="5668"/>
                  </a:lnTo>
                  <a:lnTo>
                    <a:pt x="100015" y="0"/>
                  </a:lnTo>
                  <a:lnTo>
                    <a:pt x="63814" y="2399"/>
                  </a:lnTo>
                  <a:lnTo>
                    <a:pt x="44797" y="10635"/>
                  </a:lnTo>
                  <a:lnTo>
                    <a:pt x="13524" y="34987"/>
                  </a:lnTo>
                  <a:lnTo>
                    <a:pt x="5288" y="54755"/>
                  </a:lnTo>
                  <a:lnTo>
                    <a:pt x="0" y="105573"/>
                  </a:lnTo>
                  <a:lnTo>
                    <a:pt x="5517" y="129800"/>
                  </a:lnTo>
                  <a:lnTo>
                    <a:pt x="21777" y="160051"/>
                  </a:lnTo>
                  <a:lnTo>
                    <a:pt x="35863" y="175070"/>
                  </a:lnTo>
                  <a:lnTo>
                    <a:pt x="83662" y="198174"/>
                  </a:lnTo>
                  <a:lnTo>
                    <a:pt x="125910" y="203707"/>
                  </a:lnTo>
                  <a:lnTo>
                    <a:pt x="188213" y="1955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277387" y="3221720"/>
              <a:ext cx="277451" cy="179685"/>
            </a:xfrm>
            <a:custGeom>
              <a:avLst/>
              <a:gdLst/>
              <a:ahLst/>
              <a:cxnLst/>
              <a:rect l="0" t="0" r="0" b="0"/>
              <a:pathLst>
                <a:path w="277451" h="179685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12587" y="136037"/>
                  </a:lnTo>
                  <a:lnTo>
                    <a:pt x="28181" y="162619"/>
                  </a:lnTo>
                  <a:lnTo>
                    <a:pt x="36773" y="168075"/>
                  </a:lnTo>
                  <a:lnTo>
                    <a:pt x="58798" y="174135"/>
                  </a:lnTo>
                  <a:lnTo>
                    <a:pt x="68882" y="172242"/>
                  </a:lnTo>
                  <a:lnTo>
                    <a:pt x="86327" y="160780"/>
                  </a:lnTo>
                  <a:lnTo>
                    <a:pt x="109301" y="140185"/>
                  </a:lnTo>
                  <a:lnTo>
                    <a:pt x="117549" y="120016"/>
                  </a:lnTo>
                  <a:lnTo>
                    <a:pt x="119748" y="108087"/>
                  </a:lnTo>
                  <a:lnTo>
                    <a:pt x="122384" y="103643"/>
                  </a:lnTo>
                  <a:lnTo>
                    <a:pt x="125311" y="104190"/>
                  </a:lnTo>
                  <a:lnTo>
                    <a:pt x="170226" y="160829"/>
                  </a:lnTo>
                  <a:lnTo>
                    <a:pt x="184011" y="175205"/>
                  </a:lnTo>
                  <a:lnTo>
                    <a:pt x="193301" y="178804"/>
                  </a:lnTo>
                  <a:lnTo>
                    <a:pt x="216103" y="179684"/>
                  </a:lnTo>
                  <a:lnTo>
                    <a:pt x="238715" y="169937"/>
                  </a:lnTo>
                  <a:lnTo>
                    <a:pt x="249658" y="162424"/>
                  </a:lnTo>
                  <a:lnTo>
                    <a:pt x="264937" y="138479"/>
                  </a:lnTo>
                  <a:lnTo>
                    <a:pt x="276996" y="95233"/>
                  </a:lnTo>
                  <a:lnTo>
                    <a:pt x="277450" y="55903"/>
                  </a:lnTo>
                  <a:lnTo>
                    <a:pt x="271546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54218" y="3263834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0" y="54144"/>
                  </a:lnTo>
                  <a:lnTo>
                    <a:pt x="5588" y="109091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64746" y="3158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12145" y="311643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6331"/>
                  </a:lnTo>
                  <a:lnTo>
                    <a:pt x="12998" y="206977"/>
                  </a:lnTo>
                  <a:lnTo>
                    <a:pt x="19465" y="26601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06860" y="324277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72745" y="9879"/>
                  </a:lnTo>
                  <a:lnTo>
                    <a:pt x="139961" y="2927"/>
                  </a:lnTo>
                  <a:lnTo>
                    <a:pt x="89433" y="867"/>
                  </a:lnTo>
                  <a:lnTo>
                    <a:pt x="29797" y="1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49015" y="3021678"/>
              <a:ext cx="192792" cy="387306"/>
            </a:xfrm>
            <a:custGeom>
              <a:avLst/>
              <a:gdLst/>
              <a:ahLst/>
              <a:cxnLst/>
              <a:rect l="0" t="0" r="0" b="0"/>
              <a:pathLst>
                <a:path w="192792" h="387306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7959" y="179441"/>
                  </a:lnTo>
                  <a:lnTo>
                    <a:pt x="28198" y="239431"/>
                  </a:lnTo>
                  <a:lnTo>
                    <a:pt x="38640" y="290742"/>
                  </a:lnTo>
                  <a:lnTo>
                    <a:pt x="47974" y="347019"/>
                  </a:lnTo>
                  <a:lnTo>
                    <a:pt x="50089" y="386180"/>
                  </a:lnTo>
                  <a:lnTo>
                    <a:pt x="48601" y="387305"/>
                  </a:lnTo>
                  <a:lnTo>
                    <a:pt x="46438" y="384545"/>
                  </a:lnTo>
                  <a:lnTo>
                    <a:pt x="42684" y="333941"/>
                  </a:lnTo>
                  <a:lnTo>
                    <a:pt x="45402" y="297038"/>
                  </a:lnTo>
                  <a:lnTo>
                    <a:pt x="56737" y="263876"/>
                  </a:lnTo>
                  <a:lnTo>
                    <a:pt x="62391" y="253127"/>
                  </a:lnTo>
                  <a:lnTo>
                    <a:pt x="70840" y="247130"/>
                  </a:lnTo>
                  <a:lnTo>
                    <a:pt x="92706" y="243587"/>
                  </a:lnTo>
                  <a:lnTo>
                    <a:pt x="114902" y="252151"/>
                  </a:lnTo>
                  <a:lnTo>
                    <a:pt x="152159" y="280655"/>
                  </a:lnTo>
                  <a:lnTo>
                    <a:pt x="180878" y="317221"/>
                  </a:lnTo>
                  <a:lnTo>
                    <a:pt x="190745" y="337520"/>
                  </a:lnTo>
                  <a:lnTo>
                    <a:pt x="192791" y="355120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53216" y="3253305"/>
              <a:ext cx="128435" cy="171326"/>
            </a:xfrm>
            <a:custGeom>
              <a:avLst/>
              <a:gdLst/>
              <a:ahLst/>
              <a:cxnLst/>
              <a:rect l="0" t="0" r="0" b="0"/>
              <a:pathLst>
                <a:path w="128435" h="171326">
                  <a:moveTo>
                    <a:pt x="111695" y="21057"/>
                  </a:moveTo>
                  <a:lnTo>
                    <a:pt x="94928" y="15468"/>
                  </a:lnTo>
                  <a:lnTo>
                    <a:pt x="62144" y="17582"/>
                  </a:lnTo>
                  <a:lnTo>
                    <a:pt x="42490" y="25752"/>
                  </a:lnTo>
                  <a:lnTo>
                    <a:pt x="10808" y="50060"/>
                  </a:lnTo>
                  <a:lnTo>
                    <a:pt x="2516" y="69823"/>
                  </a:lnTo>
                  <a:lnTo>
                    <a:pt x="0" y="94203"/>
                  </a:lnTo>
                  <a:lnTo>
                    <a:pt x="2781" y="120637"/>
                  </a:lnTo>
                  <a:lnTo>
                    <a:pt x="11037" y="141744"/>
                  </a:lnTo>
                  <a:lnTo>
                    <a:pt x="16514" y="150648"/>
                  </a:lnTo>
                  <a:lnTo>
                    <a:pt x="31958" y="163661"/>
                  </a:lnTo>
                  <a:lnTo>
                    <a:pt x="40990" y="168769"/>
                  </a:lnTo>
                  <a:lnTo>
                    <a:pt x="60383" y="171325"/>
                  </a:lnTo>
                  <a:lnTo>
                    <a:pt x="79532" y="167392"/>
                  </a:lnTo>
                  <a:lnTo>
                    <a:pt x="95841" y="157844"/>
                  </a:lnTo>
                  <a:lnTo>
                    <a:pt x="118176" y="128137"/>
                  </a:lnTo>
                  <a:lnTo>
                    <a:pt x="128434" y="84110"/>
                  </a:lnTo>
                  <a:lnTo>
                    <a:pt x="125884" y="45199"/>
                  </a:lnTo>
                  <a:lnTo>
                    <a:pt x="11169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517554" y="3253881"/>
              <a:ext cx="379002" cy="231052"/>
            </a:xfrm>
            <a:custGeom>
              <a:avLst/>
              <a:gdLst/>
              <a:ahLst/>
              <a:cxnLst/>
              <a:rect l="0" t="0" r="0" b="0"/>
              <a:pathLst>
                <a:path w="379002" h="231052">
                  <a:moveTo>
                    <a:pt x="0" y="41538"/>
                  </a:moveTo>
                  <a:lnTo>
                    <a:pt x="34748" y="96583"/>
                  </a:lnTo>
                  <a:lnTo>
                    <a:pt x="51881" y="147991"/>
                  </a:lnTo>
                  <a:lnTo>
                    <a:pt x="66530" y="197617"/>
                  </a:lnTo>
                  <a:lnTo>
                    <a:pt x="66580" y="202913"/>
                  </a:lnTo>
                  <a:lnTo>
                    <a:pt x="64274" y="204103"/>
                  </a:lnTo>
                  <a:lnTo>
                    <a:pt x="60397" y="202557"/>
                  </a:lnTo>
                  <a:lnTo>
                    <a:pt x="52970" y="185242"/>
                  </a:lnTo>
                  <a:lnTo>
                    <a:pt x="38669" y="132055"/>
                  </a:lnTo>
                  <a:lnTo>
                    <a:pt x="32985" y="69253"/>
                  </a:lnTo>
                  <a:lnTo>
                    <a:pt x="34340" y="27264"/>
                  </a:lnTo>
                  <a:lnTo>
                    <a:pt x="42949" y="7508"/>
                  </a:lnTo>
                  <a:lnTo>
                    <a:pt x="49689" y="2474"/>
                  </a:lnTo>
                  <a:lnTo>
                    <a:pt x="57693" y="287"/>
                  </a:lnTo>
                  <a:lnTo>
                    <a:pt x="66538" y="0"/>
                  </a:lnTo>
                  <a:lnTo>
                    <a:pt x="85725" y="5919"/>
                  </a:lnTo>
                  <a:lnTo>
                    <a:pt x="95755" y="10773"/>
                  </a:lnTo>
                  <a:lnTo>
                    <a:pt x="113138" y="28645"/>
                  </a:lnTo>
                  <a:lnTo>
                    <a:pt x="143361" y="83835"/>
                  </a:lnTo>
                  <a:lnTo>
                    <a:pt x="159201" y="133879"/>
                  </a:lnTo>
                  <a:lnTo>
                    <a:pt x="159947" y="142873"/>
                  </a:lnTo>
                  <a:lnTo>
                    <a:pt x="158104" y="146530"/>
                  </a:lnTo>
                  <a:lnTo>
                    <a:pt x="154536" y="146628"/>
                  </a:lnTo>
                  <a:lnTo>
                    <a:pt x="153327" y="143183"/>
                  </a:lnTo>
                  <a:lnTo>
                    <a:pt x="155103" y="129998"/>
                  </a:lnTo>
                  <a:lnTo>
                    <a:pt x="160724" y="123908"/>
                  </a:lnTo>
                  <a:lnTo>
                    <a:pt x="179447" y="114022"/>
                  </a:lnTo>
                  <a:lnTo>
                    <a:pt x="236831" y="106549"/>
                  </a:lnTo>
                  <a:lnTo>
                    <a:pt x="294439" y="105073"/>
                  </a:lnTo>
                  <a:lnTo>
                    <a:pt x="345290" y="99192"/>
                  </a:lnTo>
                  <a:lnTo>
                    <a:pt x="372800" y="84487"/>
                  </a:lnTo>
                  <a:lnTo>
                    <a:pt x="377215" y="77190"/>
                  </a:lnTo>
                  <a:lnTo>
                    <a:pt x="379001" y="59723"/>
                  </a:lnTo>
                  <a:lnTo>
                    <a:pt x="372776" y="43382"/>
                  </a:lnTo>
                  <a:lnTo>
                    <a:pt x="349715" y="13826"/>
                  </a:lnTo>
                  <a:lnTo>
                    <a:pt x="327005" y="5825"/>
                  </a:lnTo>
                  <a:lnTo>
                    <a:pt x="299754" y="3439"/>
                  </a:lnTo>
                  <a:lnTo>
                    <a:pt x="275943" y="6278"/>
                  </a:lnTo>
                  <a:lnTo>
                    <a:pt x="256782" y="14559"/>
                  </a:lnTo>
                  <a:lnTo>
                    <a:pt x="248397" y="20042"/>
                  </a:lnTo>
                  <a:lnTo>
                    <a:pt x="235961" y="38614"/>
                  </a:lnTo>
                  <a:lnTo>
                    <a:pt x="227705" y="62465"/>
                  </a:lnTo>
                  <a:lnTo>
                    <a:pt x="224226" y="101031"/>
                  </a:lnTo>
                  <a:lnTo>
                    <a:pt x="231254" y="135205"/>
                  </a:lnTo>
                  <a:lnTo>
                    <a:pt x="260579" y="188794"/>
                  </a:lnTo>
                  <a:lnTo>
                    <a:pt x="286609" y="214891"/>
                  </a:lnTo>
                  <a:lnTo>
                    <a:pt x="309486" y="223869"/>
                  </a:lnTo>
                  <a:lnTo>
                    <a:pt x="347441" y="23105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1495366" y="3779730"/>
            <a:ext cx="1463142" cy="484905"/>
            <a:chOff x="1495366" y="3779730"/>
            <a:chExt cx="1463142" cy="484905"/>
          </a:xfrm>
        </p:grpSpPr>
        <p:sp>
          <p:nvSpPr>
            <p:cNvPr id="134" name="Freeform 133"/>
            <p:cNvSpPr/>
            <p:nvPr/>
          </p:nvSpPr>
          <p:spPr>
            <a:xfrm>
              <a:off x="1495366" y="3988616"/>
              <a:ext cx="252365" cy="276019"/>
            </a:xfrm>
            <a:custGeom>
              <a:avLst/>
              <a:gdLst/>
              <a:ahLst/>
              <a:cxnLst/>
              <a:rect l="0" t="0" r="0" b="0"/>
              <a:pathLst>
                <a:path w="252365" h="276019">
                  <a:moveTo>
                    <a:pt x="104965" y="117498"/>
                  </a:moveTo>
                  <a:lnTo>
                    <a:pt x="116144" y="106319"/>
                  </a:lnTo>
                  <a:lnTo>
                    <a:pt x="121632" y="88353"/>
                  </a:lnTo>
                  <a:lnTo>
                    <a:pt x="123095" y="77011"/>
                  </a:lnTo>
                  <a:lnTo>
                    <a:pt x="118482" y="55050"/>
                  </a:lnTo>
                  <a:lnTo>
                    <a:pt x="102731" y="26075"/>
                  </a:lnTo>
                  <a:lnTo>
                    <a:pt x="88764" y="11354"/>
                  </a:lnTo>
                  <a:lnTo>
                    <a:pt x="70859" y="913"/>
                  </a:lnTo>
                  <a:lnTo>
                    <a:pt x="61170" y="0"/>
                  </a:lnTo>
                  <a:lnTo>
                    <a:pt x="41047" y="5225"/>
                  </a:lnTo>
                  <a:lnTo>
                    <a:pt x="26644" y="18466"/>
                  </a:lnTo>
                  <a:lnTo>
                    <a:pt x="7866" y="55562"/>
                  </a:lnTo>
                  <a:lnTo>
                    <a:pt x="1297" y="106260"/>
                  </a:lnTo>
                  <a:lnTo>
                    <a:pt x="0" y="168267"/>
                  </a:lnTo>
                  <a:lnTo>
                    <a:pt x="5332" y="220333"/>
                  </a:lnTo>
                  <a:lnTo>
                    <a:pt x="19942" y="253642"/>
                  </a:lnTo>
                  <a:lnTo>
                    <a:pt x="35592" y="268863"/>
                  </a:lnTo>
                  <a:lnTo>
                    <a:pt x="44678" y="274560"/>
                  </a:lnTo>
                  <a:lnTo>
                    <a:pt x="54245" y="276018"/>
                  </a:lnTo>
                  <a:lnTo>
                    <a:pt x="74234" y="271399"/>
                  </a:lnTo>
                  <a:lnTo>
                    <a:pt x="99629" y="255645"/>
                  </a:lnTo>
                  <a:lnTo>
                    <a:pt x="121972" y="230570"/>
                  </a:lnTo>
                  <a:lnTo>
                    <a:pt x="137820" y="189735"/>
                  </a:lnTo>
                  <a:lnTo>
                    <a:pt x="145250" y="131940"/>
                  </a:lnTo>
                  <a:lnTo>
                    <a:pt x="146537" y="98900"/>
                  </a:lnTo>
                  <a:lnTo>
                    <a:pt x="149258" y="114587"/>
                  </a:lnTo>
                  <a:lnTo>
                    <a:pt x="176366" y="169526"/>
                  </a:lnTo>
                  <a:lnTo>
                    <a:pt x="196571" y="201544"/>
                  </a:lnTo>
                  <a:lnTo>
                    <a:pt x="205810" y="208623"/>
                  </a:lnTo>
                  <a:lnTo>
                    <a:pt x="228554" y="216490"/>
                  </a:lnTo>
                  <a:lnTo>
                    <a:pt x="241782" y="216866"/>
                  </a:lnTo>
                  <a:lnTo>
                    <a:pt x="252364" y="2122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779316" y="3991905"/>
              <a:ext cx="189514" cy="241319"/>
            </a:xfrm>
            <a:custGeom>
              <a:avLst/>
              <a:gdLst/>
              <a:ahLst/>
              <a:cxnLst/>
              <a:rect l="0" t="0" r="0" b="0"/>
              <a:pathLst>
                <a:path w="189514" h="241319">
                  <a:moveTo>
                    <a:pt x="0" y="51038"/>
                  </a:moveTo>
                  <a:lnTo>
                    <a:pt x="14654" y="113130"/>
                  </a:lnTo>
                  <a:lnTo>
                    <a:pt x="20962" y="171751"/>
                  </a:lnTo>
                  <a:lnTo>
                    <a:pt x="32260" y="226484"/>
                  </a:lnTo>
                  <a:lnTo>
                    <a:pt x="36564" y="241318"/>
                  </a:lnTo>
                  <a:lnTo>
                    <a:pt x="23646" y="183704"/>
                  </a:lnTo>
                  <a:lnTo>
                    <a:pt x="21568" y="130925"/>
                  </a:lnTo>
                  <a:lnTo>
                    <a:pt x="29563" y="69374"/>
                  </a:lnTo>
                  <a:lnTo>
                    <a:pt x="45527" y="20995"/>
                  </a:lnTo>
                  <a:lnTo>
                    <a:pt x="51408" y="9952"/>
                  </a:lnTo>
                  <a:lnTo>
                    <a:pt x="60008" y="3760"/>
                  </a:lnTo>
                  <a:lnTo>
                    <a:pt x="82042" y="0"/>
                  </a:lnTo>
                  <a:lnTo>
                    <a:pt x="101194" y="5347"/>
                  </a:lnTo>
                  <a:lnTo>
                    <a:pt x="132553" y="27844"/>
                  </a:lnTo>
                  <a:lnTo>
                    <a:pt x="143920" y="47359"/>
                  </a:lnTo>
                  <a:lnTo>
                    <a:pt x="165658" y="103196"/>
                  </a:lnTo>
                  <a:lnTo>
                    <a:pt x="184107" y="142579"/>
                  </a:lnTo>
                  <a:lnTo>
                    <a:pt x="189513" y="16685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044796" y="4042943"/>
              <a:ext cx="126578" cy="200419"/>
            </a:xfrm>
            <a:custGeom>
              <a:avLst/>
              <a:gdLst/>
              <a:ahLst/>
              <a:cxnLst/>
              <a:rect l="0" t="0" r="0" b="0"/>
              <a:pathLst>
                <a:path w="126578" h="200419">
                  <a:moveTo>
                    <a:pt x="71431" y="21057"/>
                  </a:moveTo>
                  <a:lnTo>
                    <a:pt x="47385" y="30632"/>
                  </a:lnTo>
                  <a:lnTo>
                    <a:pt x="33058" y="41300"/>
                  </a:lnTo>
                  <a:lnTo>
                    <a:pt x="17428" y="66049"/>
                  </a:lnTo>
                  <a:lnTo>
                    <a:pt x="2836" y="114259"/>
                  </a:lnTo>
                  <a:lnTo>
                    <a:pt x="0" y="141248"/>
                  </a:lnTo>
                  <a:lnTo>
                    <a:pt x="4979" y="165722"/>
                  </a:lnTo>
                  <a:lnTo>
                    <a:pt x="9583" y="177162"/>
                  </a:lnTo>
                  <a:lnTo>
                    <a:pt x="24056" y="192992"/>
                  </a:lnTo>
                  <a:lnTo>
                    <a:pt x="32829" y="198851"/>
                  </a:lnTo>
                  <a:lnTo>
                    <a:pt x="42187" y="200418"/>
                  </a:lnTo>
                  <a:lnTo>
                    <a:pt x="61944" y="195919"/>
                  </a:lnTo>
                  <a:lnTo>
                    <a:pt x="92797" y="174643"/>
                  </a:lnTo>
                  <a:lnTo>
                    <a:pt x="112987" y="146112"/>
                  </a:lnTo>
                  <a:lnTo>
                    <a:pt x="126378" y="115432"/>
                  </a:lnTo>
                  <a:lnTo>
                    <a:pt x="126577" y="72936"/>
                  </a:lnTo>
                  <a:lnTo>
                    <a:pt x="113637" y="34479"/>
                  </a:lnTo>
                  <a:lnTo>
                    <a:pt x="94985" y="6446"/>
                  </a:lnTo>
                  <a:lnTo>
                    <a:pt x="87134" y="1958"/>
                  </a:lnTo>
                  <a:lnTo>
                    <a:pt x="5037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268566" y="3811316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5131" y="136087"/>
                  </a:lnTo>
                  <a:lnTo>
                    <a:pt x="11088" y="192867"/>
                  </a:lnTo>
                  <a:lnTo>
                    <a:pt x="16294" y="247974"/>
                  </a:lnTo>
                  <a:lnTo>
                    <a:pt x="27374" y="300107"/>
                  </a:lnTo>
                  <a:lnTo>
                    <a:pt x="34271" y="342774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58342" y="3948186"/>
              <a:ext cx="242156" cy="84229"/>
            </a:xfrm>
            <a:custGeom>
              <a:avLst/>
              <a:gdLst/>
              <a:ahLst/>
              <a:cxnLst/>
              <a:rect l="0" t="0" r="0" b="0"/>
              <a:pathLst>
                <a:path w="242156" h="84229">
                  <a:moveTo>
                    <a:pt x="242155" y="0"/>
                  </a:moveTo>
                  <a:lnTo>
                    <a:pt x="215769" y="15641"/>
                  </a:lnTo>
                  <a:lnTo>
                    <a:pt x="153254" y="34844"/>
                  </a:lnTo>
                  <a:lnTo>
                    <a:pt x="98036" y="50253"/>
                  </a:lnTo>
                  <a:lnTo>
                    <a:pt x="45188" y="7149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426493" y="3779730"/>
              <a:ext cx="342502" cy="360330"/>
            </a:xfrm>
            <a:custGeom>
              <a:avLst/>
              <a:gdLst/>
              <a:ahLst/>
              <a:cxnLst/>
              <a:rect l="0" t="0" r="0" b="0"/>
              <a:pathLst>
                <a:path w="342502" h="36033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20153" y="173403"/>
                  </a:lnTo>
                  <a:lnTo>
                    <a:pt x="30312" y="231273"/>
                  </a:lnTo>
                  <a:lnTo>
                    <a:pt x="35141" y="289104"/>
                  </a:lnTo>
                  <a:lnTo>
                    <a:pt x="44009" y="343283"/>
                  </a:lnTo>
                  <a:lnTo>
                    <a:pt x="45240" y="342330"/>
                  </a:lnTo>
                  <a:lnTo>
                    <a:pt x="50607" y="285092"/>
                  </a:lnTo>
                  <a:lnTo>
                    <a:pt x="62315" y="242318"/>
                  </a:lnTo>
                  <a:lnTo>
                    <a:pt x="70313" y="236415"/>
                  </a:lnTo>
                  <a:lnTo>
                    <a:pt x="94797" y="232975"/>
                  </a:lnTo>
                  <a:lnTo>
                    <a:pt x="106005" y="236035"/>
                  </a:lnTo>
                  <a:lnTo>
                    <a:pt x="124698" y="248794"/>
                  </a:lnTo>
                  <a:lnTo>
                    <a:pt x="137685" y="269283"/>
                  </a:lnTo>
                  <a:lnTo>
                    <a:pt x="155555" y="320564"/>
                  </a:lnTo>
                  <a:lnTo>
                    <a:pt x="168010" y="360329"/>
                  </a:lnTo>
                  <a:lnTo>
                    <a:pt x="166294" y="355509"/>
                  </a:lnTo>
                  <a:lnTo>
                    <a:pt x="170990" y="341668"/>
                  </a:lnTo>
                  <a:lnTo>
                    <a:pt x="193069" y="304186"/>
                  </a:lnTo>
                  <a:lnTo>
                    <a:pt x="201936" y="297547"/>
                  </a:lnTo>
                  <a:lnTo>
                    <a:pt x="263145" y="280429"/>
                  </a:lnTo>
                  <a:lnTo>
                    <a:pt x="298711" y="264544"/>
                  </a:lnTo>
                  <a:lnTo>
                    <a:pt x="314460" y="248596"/>
                  </a:lnTo>
                  <a:lnTo>
                    <a:pt x="320298" y="239430"/>
                  </a:lnTo>
                  <a:lnTo>
                    <a:pt x="321850" y="229810"/>
                  </a:lnTo>
                  <a:lnTo>
                    <a:pt x="317335" y="209763"/>
                  </a:lnTo>
                  <a:lnTo>
                    <a:pt x="311686" y="201843"/>
                  </a:lnTo>
                  <a:lnTo>
                    <a:pt x="296050" y="189924"/>
                  </a:lnTo>
                  <a:lnTo>
                    <a:pt x="271164" y="186966"/>
                  </a:lnTo>
                  <a:lnTo>
                    <a:pt x="244115" y="190721"/>
                  </a:lnTo>
                  <a:lnTo>
                    <a:pt x="215734" y="205989"/>
                  </a:lnTo>
                  <a:lnTo>
                    <a:pt x="199982" y="218672"/>
                  </a:lnTo>
                  <a:lnTo>
                    <a:pt x="191422" y="241467"/>
                  </a:lnTo>
                  <a:lnTo>
                    <a:pt x="188787" y="269926"/>
                  </a:lnTo>
                  <a:lnTo>
                    <a:pt x="191516" y="298172"/>
                  </a:lnTo>
                  <a:lnTo>
                    <a:pt x="199748" y="320084"/>
                  </a:lnTo>
                  <a:lnTo>
                    <a:pt x="205218" y="329203"/>
                  </a:lnTo>
                  <a:lnTo>
                    <a:pt x="220655" y="342455"/>
                  </a:lnTo>
                  <a:lnTo>
                    <a:pt x="229685" y="347626"/>
                  </a:lnTo>
                  <a:lnTo>
                    <a:pt x="270340" y="354905"/>
                  </a:lnTo>
                  <a:lnTo>
                    <a:pt x="296392" y="350368"/>
                  </a:lnTo>
                  <a:lnTo>
                    <a:pt x="317329" y="340553"/>
                  </a:lnTo>
                  <a:lnTo>
                    <a:pt x="342501" y="3158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21637" y="3874487"/>
              <a:ext cx="136871" cy="297956"/>
            </a:xfrm>
            <a:custGeom>
              <a:avLst/>
              <a:gdLst/>
              <a:ahLst/>
              <a:cxnLst/>
              <a:rect l="0" t="0" r="0" b="0"/>
              <a:pathLst>
                <a:path w="136871" h="297956">
                  <a:moveTo>
                    <a:pt x="0" y="157927"/>
                  </a:moveTo>
                  <a:lnTo>
                    <a:pt x="3120" y="212072"/>
                  </a:lnTo>
                  <a:lnTo>
                    <a:pt x="17958" y="272552"/>
                  </a:lnTo>
                  <a:lnTo>
                    <a:pt x="25858" y="297955"/>
                  </a:lnTo>
                  <a:lnTo>
                    <a:pt x="13227" y="245075"/>
                  </a:lnTo>
                  <a:lnTo>
                    <a:pt x="2959" y="189396"/>
                  </a:lnTo>
                  <a:lnTo>
                    <a:pt x="584" y="133338"/>
                  </a:lnTo>
                  <a:lnTo>
                    <a:pt x="5762" y="96829"/>
                  </a:lnTo>
                  <a:lnTo>
                    <a:pt x="10860" y="87949"/>
                  </a:lnTo>
                  <a:lnTo>
                    <a:pt x="66002" y="41818"/>
                  </a:lnTo>
                  <a:lnTo>
                    <a:pt x="120351" y="1142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473782" y="316865"/>
            <a:ext cx="8770240" cy="1600441"/>
            <a:chOff x="473782" y="316865"/>
            <a:chExt cx="8770240" cy="1600441"/>
          </a:xfrm>
        </p:grpSpPr>
        <p:sp>
          <p:nvSpPr>
            <p:cNvPr id="2" name="Freeform 1"/>
            <p:cNvSpPr/>
            <p:nvPr/>
          </p:nvSpPr>
          <p:spPr>
            <a:xfrm>
              <a:off x="631717" y="442196"/>
              <a:ext cx="10522" cy="473784"/>
            </a:xfrm>
            <a:custGeom>
              <a:avLst/>
              <a:gdLst/>
              <a:ahLst/>
              <a:cxnLst/>
              <a:rect l="0" t="0" r="0" b="0"/>
              <a:pathLst>
                <a:path w="10522" h="473784">
                  <a:moveTo>
                    <a:pt x="10521" y="0"/>
                  </a:moveTo>
                  <a:lnTo>
                    <a:pt x="3285" y="45537"/>
                  </a:lnTo>
                  <a:lnTo>
                    <a:pt x="1456" y="90039"/>
                  </a:lnTo>
                  <a:lnTo>
                    <a:pt x="426" y="150941"/>
                  </a:lnTo>
                  <a:lnTo>
                    <a:pt x="121" y="206031"/>
                  </a:lnTo>
                  <a:lnTo>
                    <a:pt x="30" y="259398"/>
                  </a:lnTo>
                  <a:lnTo>
                    <a:pt x="0" y="321428"/>
                  </a:lnTo>
                  <a:lnTo>
                    <a:pt x="3113" y="381860"/>
                  </a:lnTo>
                  <a:lnTo>
                    <a:pt x="9058" y="444187"/>
                  </a:lnTo>
                  <a:lnTo>
                    <a:pt x="10521" y="4737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316865"/>
              <a:ext cx="361186" cy="325374"/>
            </a:xfrm>
            <a:custGeom>
              <a:avLst/>
              <a:gdLst/>
              <a:ahLst/>
              <a:cxnLst/>
              <a:rect l="0" t="0" r="0" b="0"/>
              <a:pathLst>
                <a:path w="361186" h="325374">
                  <a:moveTo>
                    <a:pt x="0" y="125331"/>
                  </a:moveTo>
                  <a:lnTo>
                    <a:pt x="20243" y="81369"/>
                  </a:lnTo>
                  <a:lnTo>
                    <a:pt x="59898" y="34538"/>
                  </a:lnTo>
                  <a:lnTo>
                    <a:pt x="86378" y="18751"/>
                  </a:lnTo>
                  <a:lnTo>
                    <a:pt x="127936" y="4106"/>
                  </a:lnTo>
                  <a:lnTo>
                    <a:pt x="183112" y="0"/>
                  </a:lnTo>
                  <a:lnTo>
                    <a:pt x="214744" y="1778"/>
                  </a:lnTo>
                  <a:lnTo>
                    <a:pt x="273179" y="21984"/>
                  </a:lnTo>
                  <a:lnTo>
                    <a:pt x="299227" y="36115"/>
                  </a:lnTo>
                  <a:lnTo>
                    <a:pt x="325876" y="63802"/>
                  </a:lnTo>
                  <a:lnTo>
                    <a:pt x="353799" y="126645"/>
                  </a:lnTo>
                  <a:lnTo>
                    <a:pt x="361185" y="152042"/>
                  </a:lnTo>
                  <a:lnTo>
                    <a:pt x="359008" y="178927"/>
                  </a:lnTo>
                  <a:lnTo>
                    <a:pt x="338547" y="234314"/>
                  </a:lnTo>
                  <a:lnTo>
                    <a:pt x="319311" y="256046"/>
                  </a:lnTo>
                  <a:lnTo>
                    <a:pt x="268834" y="289062"/>
                  </a:lnTo>
                  <a:lnTo>
                    <a:pt x="214973" y="309708"/>
                  </a:lnTo>
                  <a:lnTo>
                    <a:pt x="168456" y="32537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684352"/>
              <a:ext cx="136872" cy="191930"/>
            </a:xfrm>
            <a:custGeom>
              <a:avLst/>
              <a:gdLst/>
              <a:ahLst/>
              <a:cxnLst/>
              <a:rect l="0" t="0" r="0" b="0"/>
              <a:pathLst>
                <a:path w="136872" h="191930">
                  <a:moveTo>
                    <a:pt x="0" y="105285"/>
                  </a:moveTo>
                  <a:lnTo>
                    <a:pt x="17959" y="168713"/>
                  </a:lnTo>
                  <a:lnTo>
                    <a:pt x="25858" y="191929"/>
                  </a:lnTo>
                  <a:lnTo>
                    <a:pt x="14397" y="136341"/>
                  </a:lnTo>
                  <a:lnTo>
                    <a:pt x="14413" y="75328"/>
                  </a:lnTo>
                  <a:lnTo>
                    <a:pt x="20444" y="48687"/>
                  </a:lnTo>
                  <a:lnTo>
                    <a:pt x="30923" y="29047"/>
                  </a:lnTo>
                  <a:lnTo>
                    <a:pt x="46499" y="15639"/>
                  </a:lnTo>
                  <a:lnTo>
                    <a:pt x="66290" y="6951"/>
                  </a:lnTo>
                  <a:lnTo>
                    <a:pt x="110884" y="137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8482" y="713968"/>
              <a:ext cx="179409" cy="188136"/>
            </a:xfrm>
            <a:custGeom>
              <a:avLst/>
              <a:gdLst/>
              <a:ahLst/>
              <a:cxnLst/>
              <a:rect l="0" t="0" r="0" b="0"/>
              <a:pathLst>
                <a:path w="179409" h="188136">
                  <a:moveTo>
                    <a:pt x="98067" y="33555"/>
                  </a:moveTo>
                  <a:lnTo>
                    <a:pt x="103656" y="16787"/>
                  </a:lnTo>
                  <a:lnTo>
                    <a:pt x="101793" y="10678"/>
                  </a:lnTo>
                  <a:lnTo>
                    <a:pt x="97041" y="5436"/>
                  </a:lnTo>
                  <a:lnTo>
                    <a:pt x="90364" y="771"/>
                  </a:lnTo>
                  <a:lnTo>
                    <a:pt x="82403" y="0"/>
                  </a:lnTo>
                  <a:lnTo>
                    <a:pt x="64199" y="5384"/>
                  </a:lnTo>
                  <a:lnTo>
                    <a:pt x="47530" y="18695"/>
                  </a:lnTo>
                  <a:lnTo>
                    <a:pt x="17764" y="55836"/>
                  </a:lnTo>
                  <a:lnTo>
                    <a:pt x="2004" y="92149"/>
                  </a:lnTo>
                  <a:lnTo>
                    <a:pt x="0" y="115749"/>
                  </a:lnTo>
                  <a:lnTo>
                    <a:pt x="8246" y="159495"/>
                  </a:lnTo>
                  <a:lnTo>
                    <a:pt x="13619" y="167818"/>
                  </a:lnTo>
                  <a:lnTo>
                    <a:pt x="28949" y="180185"/>
                  </a:lnTo>
                  <a:lnTo>
                    <a:pt x="62900" y="188135"/>
                  </a:lnTo>
                  <a:lnTo>
                    <a:pt x="97005" y="184901"/>
                  </a:lnTo>
                  <a:lnTo>
                    <a:pt x="129338" y="170945"/>
                  </a:lnTo>
                  <a:lnTo>
                    <a:pt x="155555" y="151992"/>
                  </a:lnTo>
                  <a:lnTo>
                    <a:pt x="172552" y="125969"/>
                  </a:lnTo>
                  <a:lnTo>
                    <a:pt x="179408" y="90443"/>
                  </a:lnTo>
                  <a:lnTo>
                    <a:pt x="174773" y="67027"/>
                  </a:lnTo>
                  <a:lnTo>
                    <a:pt x="164914" y="47262"/>
                  </a:lnTo>
                  <a:lnTo>
                    <a:pt x="140181" y="230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49381" y="437814"/>
              <a:ext cx="129853" cy="467637"/>
            </a:xfrm>
            <a:custGeom>
              <a:avLst/>
              <a:gdLst/>
              <a:ahLst/>
              <a:cxnLst/>
              <a:rect l="0" t="0" r="0" b="0"/>
              <a:pathLst>
                <a:path w="129853" h="467637">
                  <a:moveTo>
                    <a:pt x="87738" y="467636"/>
                  </a:moveTo>
                  <a:lnTo>
                    <a:pt x="76285" y="413492"/>
                  </a:lnTo>
                  <a:lnTo>
                    <a:pt x="62988" y="358545"/>
                  </a:lnTo>
                  <a:lnTo>
                    <a:pt x="52589" y="311051"/>
                  </a:lnTo>
                  <a:lnTo>
                    <a:pt x="42098" y="259934"/>
                  </a:lnTo>
                  <a:lnTo>
                    <a:pt x="31581" y="207743"/>
                  </a:lnTo>
                  <a:lnTo>
                    <a:pt x="17547" y="154517"/>
                  </a:lnTo>
                  <a:lnTo>
                    <a:pt x="0" y="93910"/>
                  </a:lnTo>
                  <a:lnTo>
                    <a:pt x="650" y="53006"/>
                  </a:lnTo>
                  <a:lnTo>
                    <a:pt x="13841" y="16840"/>
                  </a:lnTo>
                  <a:lnTo>
                    <a:pt x="22095" y="9178"/>
                  </a:lnTo>
                  <a:lnTo>
                    <a:pt x="43745" y="665"/>
                  </a:lnTo>
                  <a:lnTo>
                    <a:pt x="65846" y="0"/>
                  </a:lnTo>
                  <a:lnTo>
                    <a:pt x="87367" y="4775"/>
                  </a:lnTo>
                  <a:lnTo>
                    <a:pt x="129852" y="2543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663295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17958"/>
                  </a:lnTo>
                  <a:lnTo>
                    <a:pt x="51364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16103" y="74752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61065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95088" y="505367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1170" y="51603"/>
                  </a:lnTo>
                  <a:lnTo>
                    <a:pt x="5589" y="93515"/>
                  </a:lnTo>
                  <a:lnTo>
                    <a:pt x="11452" y="139438"/>
                  </a:lnTo>
                  <a:lnTo>
                    <a:pt x="21330" y="198853"/>
                  </a:lnTo>
                  <a:lnTo>
                    <a:pt x="35149" y="261548"/>
                  </a:lnTo>
                  <a:lnTo>
                    <a:pt x="41908" y="318343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1917" y="62118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10484" y="15641"/>
                  </a:lnTo>
                  <a:lnTo>
                    <a:pt x="74590" y="26341"/>
                  </a:lnTo>
                  <a:lnTo>
                    <a:pt x="26779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5896" y="937036"/>
              <a:ext cx="1316063" cy="84229"/>
            </a:xfrm>
            <a:custGeom>
              <a:avLst/>
              <a:gdLst/>
              <a:ahLst/>
              <a:cxnLst/>
              <a:rect l="0" t="0" r="0" b="0"/>
              <a:pathLst>
                <a:path w="1316063" h="84229">
                  <a:moveTo>
                    <a:pt x="1316062" y="0"/>
                  </a:moveTo>
                  <a:lnTo>
                    <a:pt x="1257445" y="9065"/>
                  </a:lnTo>
                  <a:lnTo>
                    <a:pt x="1205887" y="4506"/>
                  </a:lnTo>
                  <a:lnTo>
                    <a:pt x="1146157" y="1335"/>
                  </a:lnTo>
                  <a:lnTo>
                    <a:pt x="1095184" y="395"/>
                  </a:lnTo>
                  <a:lnTo>
                    <a:pt x="1036039" y="78"/>
                  </a:lnTo>
                  <a:lnTo>
                    <a:pt x="976176" y="3135"/>
                  </a:lnTo>
                  <a:lnTo>
                    <a:pt x="913962" y="9068"/>
                  </a:lnTo>
                  <a:lnTo>
                    <a:pt x="865209" y="10096"/>
                  </a:lnTo>
                  <a:lnTo>
                    <a:pt x="808129" y="10400"/>
                  </a:lnTo>
                  <a:lnTo>
                    <a:pt x="752352" y="10490"/>
                  </a:lnTo>
                  <a:lnTo>
                    <a:pt x="698781" y="16106"/>
                  </a:lnTo>
                  <a:lnTo>
                    <a:pt x="640274" y="19590"/>
                  </a:lnTo>
                  <a:lnTo>
                    <a:pt x="584075" y="26211"/>
                  </a:lnTo>
                  <a:lnTo>
                    <a:pt x="524789" y="29993"/>
                  </a:lnTo>
                  <a:lnTo>
                    <a:pt x="468358" y="31113"/>
                  </a:lnTo>
                  <a:lnTo>
                    <a:pt x="409004" y="37035"/>
                  </a:lnTo>
                  <a:lnTo>
                    <a:pt x="352553" y="40609"/>
                  </a:lnTo>
                  <a:lnTo>
                    <a:pt x="298782" y="47257"/>
                  </a:lnTo>
                  <a:lnTo>
                    <a:pt x="240216" y="56636"/>
                  </a:lnTo>
                  <a:lnTo>
                    <a:pt x="189588" y="61234"/>
                  </a:lnTo>
                  <a:lnTo>
                    <a:pt x="139362" y="68186"/>
                  </a:lnTo>
                  <a:lnTo>
                    <a:pt x="87436" y="72066"/>
                  </a:lnTo>
                  <a:lnTo>
                    <a:pt x="25985" y="818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10943" y="694880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11067" y="46325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9887" y="50433"/>
                  </a:lnTo>
                  <a:lnTo>
                    <a:pt x="13821" y="107750"/>
                  </a:lnTo>
                  <a:lnTo>
                    <a:pt x="11504" y="166847"/>
                  </a:lnTo>
                  <a:lnTo>
                    <a:pt x="10818" y="218542"/>
                  </a:lnTo>
                  <a:lnTo>
                    <a:pt x="10657" y="261297"/>
                  </a:lnTo>
                  <a:lnTo>
                    <a:pt x="7466" y="304475"/>
                  </a:lnTo>
                  <a:lnTo>
                    <a:pt x="2212" y="36200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68911" y="421139"/>
              <a:ext cx="452727" cy="63172"/>
            </a:xfrm>
            <a:custGeom>
              <a:avLst/>
              <a:gdLst/>
              <a:ahLst/>
              <a:cxnLst/>
              <a:rect l="0" t="0" r="0" b="0"/>
              <a:pathLst>
                <a:path w="452727" h="63172">
                  <a:moveTo>
                    <a:pt x="452726" y="0"/>
                  </a:moveTo>
                  <a:lnTo>
                    <a:pt x="391615" y="25194"/>
                  </a:lnTo>
                  <a:lnTo>
                    <a:pt x="357410" y="36581"/>
                  </a:lnTo>
                  <a:lnTo>
                    <a:pt x="296342" y="46975"/>
                  </a:lnTo>
                  <a:lnTo>
                    <a:pt x="233839" y="52693"/>
                  </a:lnTo>
                  <a:lnTo>
                    <a:pt x="171971" y="59547"/>
                  </a:lnTo>
                  <a:lnTo>
                    <a:pt x="118935" y="62097"/>
                  </a:lnTo>
                  <a:lnTo>
                    <a:pt x="57597" y="628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4025" y="410611"/>
              <a:ext cx="439810" cy="481815"/>
            </a:xfrm>
            <a:custGeom>
              <a:avLst/>
              <a:gdLst/>
              <a:ahLst/>
              <a:cxnLst/>
              <a:rect l="0" t="0" r="0" b="0"/>
              <a:pathLst>
                <a:path w="439810" h="481815">
                  <a:moveTo>
                    <a:pt x="18669" y="0"/>
                  </a:moveTo>
                  <a:lnTo>
                    <a:pt x="11433" y="27556"/>
                  </a:lnTo>
                  <a:lnTo>
                    <a:pt x="5671" y="80659"/>
                  </a:lnTo>
                  <a:lnTo>
                    <a:pt x="0" y="127234"/>
                  </a:lnTo>
                  <a:lnTo>
                    <a:pt x="1439" y="183538"/>
                  </a:lnTo>
                  <a:lnTo>
                    <a:pt x="6817" y="244485"/>
                  </a:lnTo>
                  <a:lnTo>
                    <a:pt x="7748" y="304197"/>
                  </a:lnTo>
                  <a:lnTo>
                    <a:pt x="8024" y="362573"/>
                  </a:lnTo>
                  <a:lnTo>
                    <a:pt x="8117" y="415767"/>
                  </a:lnTo>
                  <a:lnTo>
                    <a:pt x="8137" y="366216"/>
                  </a:lnTo>
                  <a:lnTo>
                    <a:pt x="16545" y="309078"/>
                  </a:lnTo>
                  <a:lnTo>
                    <a:pt x="22794" y="280868"/>
                  </a:lnTo>
                  <a:lnTo>
                    <a:pt x="28438" y="270303"/>
                  </a:lnTo>
                  <a:lnTo>
                    <a:pt x="44068" y="255445"/>
                  </a:lnTo>
                  <a:lnTo>
                    <a:pt x="53149" y="252185"/>
                  </a:lnTo>
                  <a:lnTo>
                    <a:pt x="72598" y="251682"/>
                  </a:lnTo>
                  <a:lnTo>
                    <a:pt x="81528" y="255526"/>
                  </a:lnTo>
                  <a:lnTo>
                    <a:pt x="119941" y="290969"/>
                  </a:lnTo>
                  <a:lnTo>
                    <a:pt x="140015" y="327707"/>
                  </a:lnTo>
                  <a:lnTo>
                    <a:pt x="158853" y="390379"/>
                  </a:lnTo>
                  <a:lnTo>
                    <a:pt x="179114" y="448685"/>
                  </a:lnTo>
                  <a:lnTo>
                    <a:pt x="183564" y="477056"/>
                  </a:lnTo>
                  <a:lnTo>
                    <a:pt x="185921" y="481814"/>
                  </a:lnTo>
                  <a:lnTo>
                    <a:pt x="188662" y="480307"/>
                  </a:lnTo>
                  <a:lnTo>
                    <a:pt x="217371" y="420289"/>
                  </a:lnTo>
                  <a:lnTo>
                    <a:pt x="236901" y="394892"/>
                  </a:lnTo>
                  <a:lnTo>
                    <a:pt x="263095" y="378138"/>
                  </a:lnTo>
                  <a:lnTo>
                    <a:pt x="324195" y="354690"/>
                  </a:lnTo>
                  <a:lnTo>
                    <a:pt x="384997" y="336942"/>
                  </a:lnTo>
                  <a:lnTo>
                    <a:pt x="396249" y="333423"/>
                  </a:lnTo>
                  <a:lnTo>
                    <a:pt x="411870" y="320153"/>
                  </a:lnTo>
                  <a:lnTo>
                    <a:pt x="417673" y="311701"/>
                  </a:lnTo>
                  <a:lnTo>
                    <a:pt x="419203" y="302557"/>
                  </a:lnTo>
                  <a:lnTo>
                    <a:pt x="414663" y="283039"/>
                  </a:lnTo>
                  <a:lnTo>
                    <a:pt x="409007" y="275260"/>
                  </a:lnTo>
                  <a:lnTo>
                    <a:pt x="393364" y="263498"/>
                  </a:lnTo>
                  <a:lnTo>
                    <a:pt x="359237" y="250299"/>
                  </a:lnTo>
                  <a:lnTo>
                    <a:pt x="319490" y="250157"/>
                  </a:lnTo>
                  <a:lnTo>
                    <a:pt x="265307" y="268996"/>
                  </a:lnTo>
                  <a:lnTo>
                    <a:pt x="241760" y="281770"/>
                  </a:lnTo>
                  <a:lnTo>
                    <a:pt x="225835" y="301486"/>
                  </a:lnTo>
                  <a:lnTo>
                    <a:pt x="206079" y="346682"/>
                  </a:lnTo>
                  <a:lnTo>
                    <a:pt x="204518" y="371280"/>
                  </a:lnTo>
                  <a:lnTo>
                    <a:pt x="208893" y="395470"/>
                  </a:lnTo>
                  <a:lnTo>
                    <a:pt x="237276" y="443207"/>
                  </a:lnTo>
                  <a:lnTo>
                    <a:pt x="256987" y="457464"/>
                  </a:lnTo>
                  <a:lnTo>
                    <a:pt x="302180" y="476148"/>
                  </a:lnTo>
                  <a:lnTo>
                    <a:pt x="326778" y="477563"/>
                  </a:lnTo>
                  <a:lnTo>
                    <a:pt x="375108" y="468940"/>
                  </a:lnTo>
                  <a:lnTo>
                    <a:pt x="416110" y="448736"/>
                  </a:lnTo>
                  <a:lnTo>
                    <a:pt x="439809" y="4316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9890" y="628904"/>
              <a:ext cx="271427" cy="255828"/>
            </a:xfrm>
            <a:custGeom>
              <a:avLst/>
              <a:gdLst/>
              <a:ahLst/>
              <a:cxnLst/>
              <a:rect l="0" t="0" r="0" b="0"/>
              <a:pathLst>
                <a:path w="271427" h="255828">
                  <a:moveTo>
                    <a:pt x="176669" y="150204"/>
                  </a:moveTo>
                  <a:lnTo>
                    <a:pt x="182258" y="133437"/>
                  </a:lnTo>
                  <a:lnTo>
                    <a:pt x="177817" y="80688"/>
                  </a:lnTo>
                  <a:lnTo>
                    <a:pt x="172110" y="52238"/>
                  </a:lnTo>
                  <a:lnTo>
                    <a:pt x="159435" y="30235"/>
                  </a:lnTo>
                  <a:lnTo>
                    <a:pt x="142103" y="13826"/>
                  </a:lnTo>
                  <a:lnTo>
                    <a:pt x="122702" y="2634"/>
                  </a:lnTo>
                  <a:lnTo>
                    <a:pt x="102381" y="0"/>
                  </a:lnTo>
                  <a:lnTo>
                    <a:pt x="92049" y="935"/>
                  </a:lnTo>
                  <a:lnTo>
                    <a:pt x="71210" y="11333"/>
                  </a:lnTo>
                  <a:lnTo>
                    <a:pt x="42866" y="36917"/>
                  </a:lnTo>
                  <a:lnTo>
                    <a:pt x="22770" y="66725"/>
                  </a:lnTo>
                  <a:lnTo>
                    <a:pt x="5499" y="113827"/>
                  </a:lnTo>
                  <a:lnTo>
                    <a:pt x="0" y="154374"/>
                  </a:lnTo>
                  <a:lnTo>
                    <a:pt x="9549" y="196023"/>
                  </a:lnTo>
                  <a:lnTo>
                    <a:pt x="27196" y="232411"/>
                  </a:lnTo>
                  <a:lnTo>
                    <a:pt x="43557" y="248352"/>
                  </a:lnTo>
                  <a:lnTo>
                    <a:pt x="52832" y="254240"/>
                  </a:lnTo>
                  <a:lnTo>
                    <a:pt x="62526" y="255827"/>
                  </a:lnTo>
                  <a:lnTo>
                    <a:pt x="82655" y="251350"/>
                  </a:lnTo>
                  <a:lnTo>
                    <a:pt x="100180" y="238442"/>
                  </a:lnTo>
                  <a:lnTo>
                    <a:pt x="114598" y="219837"/>
                  </a:lnTo>
                  <a:lnTo>
                    <a:pt x="128122" y="183054"/>
                  </a:lnTo>
                  <a:lnTo>
                    <a:pt x="133285" y="128704"/>
                  </a:lnTo>
                  <a:lnTo>
                    <a:pt x="132821" y="109063"/>
                  </a:lnTo>
                  <a:lnTo>
                    <a:pt x="131059" y="108739"/>
                  </a:lnTo>
                  <a:lnTo>
                    <a:pt x="128715" y="112032"/>
                  </a:lnTo>
                  <a:lnTo>
                    <a:pt x="132349" y="128170"/>
                  </a:lnTo>
                  <a:lnTo>
                    <a:pt x="159336" y="176657"/>
                  </a:lnTo>
                  <a:lnTo>
                    <a:pt x="182712" y="206265"/>
                  </a:lnTo>
                  <a:lnTo>
                    <a:pt x="210045" y="224267"/>
                  </a:lnTo>
                  <a:lnTo>
                    <a:pt x="271426" y="23443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12555" y="665166"/>
              <a:ext cx="243612" cy="196029"/>
            </a:xfrm>
            <a:custGeom>
              <a:avLst/>
              <a:gdLst/>
              <a:ahLst/>
              <a:cxnLst/>
              <a:rect l="0" t="0" r="0" b="0"/>
              <a:pathLst>
                <a:path w="243612" h="196029">
                  <a:moveTo>
                    <a:pt x="9289" y="82357"/>
                  </a:moveTo>
                  <a:lnTo>
                    <a:pt x="12409" y="136501"/>
                  </a:lnTo>
                  <a:lnTo>
                    <a:pt x="18354" y="191448"/>
                  </a:lnTo>
                  <a:lnTo>
                    <a:pt x="17672" y="196028"/>
                  </a:lnTo>
                  <a:lnTo>
                    <a:pt x="16048" y="194403"/>
                  </a:lnTo>
                  <a:lnTo>
                    <a:pt x="5035" y="152582"/>
                  </a:lnTo>
                  <a:lnTo>
                    <a:pt x="0" y="96402"/>
                  </a:lnTo>
                  <a:lnTo>
                    <a:pt x="2125" y="43364"/>
                  </a:lnTo>
                  <a:lnTo>
                    <a:pt x="4513" y="31795"/>
                  </a:lnTo>
                  <a:lnTo>
                    <a:pt x="10784" y="26422"/>
                  </a:lnTo>
                  <a:lnTo>
                    <a:pt x="19645" y="25180"/>
                  </a:lnTo>
                  <a:lnTo>
                    <a:pt x="30231" y="26691"/>
                  </a:lnTo>
                  <a:lnTo>
                    <a:pt x="39628" y="32378"/>
                  </a:lnTo>
                  <a:lnTo>
                    <a:pt x="64032" y="62739"/>
                  </a:lnTo>
                  <a:lnTo>
                    <a:pt x="94761" y="123043"/>
                  </a:lnTo>
                  <a:lnTo>
                    <a:pt x="108278" y="159284"/>
                  </a:lnTo>
                  <a:lnTo>
                    <a:pt x="104396" y="100830"/>
                  </a:lnTo>
                  <a:lnTo>
                    <a:pt x="109704" y="46751"/>
                  </a:lnTo>
                  <a:lnTo>
                    <a:pt x="124310" y="10586"/>
                  </a:lnTo>
                  <a:lnTo>
                    <a:pt x="132763" y="4094"/>
                  </a:lnTo>
                  <a:lnTo>
                    <a:pt x="154633" y="0"/>
                  </a:lnTo>
                  <a:lnTo>
                    <a:pt x="176832" y="5200"/>
                  </a:lnTo>
                  <a:lnTo>
                    <a:pt x="187665" y="9862"/>
                  </a:lnTo>
                  <a:lnTo>
                    <a:pt x="205941" y="27520"/>
                  </a:lnTo>
                  <a:lnTo>
                    <a:pt x="231148" y="71395"/>
                  </a:lnTo>
                  <a:lnTo>
                    <a:pt x="243611" y="114464"/>
                  </a:lnTo>
                  <a:lnTo>
                    <a:pt x="242080" y="169556"/>
                  </a:lnTo>
                  <a:lnTo>
                    <a:pt x="240916" y="18764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14050" y="652766"/>
              <a:ext cx="194120" cy="207122"/>
            </a:xfrm>
            <a:custGeom>
              <a:avLst/>
              <a:gdLst/>
              <a:ahLst/>
              <a:cxnLst/>
              <a:rect l="0" t="0" r="0" b="0"/>
              <a:pathLst>
                <a:path w="194120" h="207122">
                  <a:moveTo>
                    <a:pt x="118405" y="10529"/>
                  </a:moveTo>
                  <a:lnTo>
                    <a:pt x="96049" y="4940"/>
                  </a:lnTo>
                  <a:lnTo>
                    <a:pt x="72595" y="8435"/>
                  </a:lnTo>
                  <a:lnTo>
                    <a:pt x="48912" y="18957"/>
                  </a:lnTo>
                  <a:lnTo>
                    <a:pt x="30588" y="35332"/>
                  </a:lnTo>
                  <a:lnTo>
                    <a:pt x="8165" y="81675"/>
                  </a:lnTo>
                  <a:lnTo>
                    <a:pt x="0" y="104151"/>
                  </a:lnTo>
                  <a:lnTo>
                    <a:pt x="4" y="142124"/>
                  </a:lnTo>
                  <a:lnTo>
                    <a:pt x="13004" y="177422"/>
                  </a:lnTo>
                  <a:lnTo>
                    <a:pt x="28277" y="193108"/>
                  </a:lnTo>
                  <a:lnTo>
                    <a:pt x="37262" y="198929"/>
                  </a:lnTo>
                  <a:lnTo>
                    <a:pt x="72266" y="207121"/>
                  </a:lnTo>
                  <a:lnTo>
                    <a:pt x="112274" y="203959"/>
                  </a:lnTo>
                  <a:lnTo>
                    <a:pt x="136737" y="192424"/>
                  </a:lnTo>
                  <a:lnTo>
                    <a:pt x="158139" y="174429"/>
                  </a:lnTo>
                  <a:lnTo>
                    <a:pt x="182171" y="137991"/>
                  </a:lnTo>
                  <a:lnTo>
                    <a:pt x="192759" y="111242"/>
                  </a:lnTo>
                  <a:lnTo>
                    <a:pt x="194119" y="64286"/>
                  </a:lnTo>
                  <a:lnTo>
                    <a:pt x="186761" y="39880"/>
                  </a:lnTo>
                  <a:lnTo>
                    <a:pt x="181523" y="30097"/>
                  </a:lnTo>
                  <a:lnTo>
                    <a:pt x="166345" y="16106"/>
                  </a:lnTo>
                  <a:lnTo>
                    <a:pt x="144308" y="4772"/>
                  </a:lnTo>
                  <a:lnTo>
                    <a:pt x="128934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90383" y="652766"/>
              <a:ext cx="143124" cy="233799"/>
            </a:xfrm>
            <a:custGeom>
              <a:avLst/>
              <a:gdLst/>
              <a:ahLst/>
              <a:cxnLst/>
              <a:rect l="0" t="0" r="0" b="0"/>
              <a:pathLst>
                <a:path w="143124" h="233799">
                  <a:moveTo>
                    <a:pt x="0" y="0"/>
                  </a:moveTo>
                  <a:lnTo>
                    <a:pt x="8334" y="37478"/>
                  </a:lnTo>
                  <a:lnTo>
                    <a:pt x="6759" y="75446"/>
                  </a:lnTo>
                  <a:lnTo>
                    <a:pt x="1336" y="130197"/>
                  </a:lnTo>
                  <a:lnTo>
                    <a:pt x="1434" y="184902"/>
                  </a:lnTo>
                  <a:lnTo>
                    <a:pt x="5707" y="208521"/>
                  </a:lnTo>
                  <a:lnTo>
                    <a:pt x="10824" y="217393"/>
                  </a:lnTo>
                  <a:lnTo>
                    <a:pt x="25868" y="230370"/>
                  </a:lnTo>
                  <a:lnTo>
                    <a:pt x="47372" y="233798"/>
                  </a:lnTo>
                  <a:lnTo>
                    <a:pt x="59657" y="233075"/>
                  </a:lnTo>
                  <a:lnTo>
                    <a:pt x="82666" y="222912"/>
                  </a:lnTo>
                  <a:lnTo>
                    <a:pt x="103421" y="205527"/>
                  </a:lnTo>
                  <a:lnTo>
                    <a:pt x="127090" y="168262"/>
                  </a:lnTo>
                  <a:lnTo>
                    <a:pt x="143041" y="106980"/>
                  </a:lnTo>
                  <a:lnTo>
                    <a:pt x="143123" y="79132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82780" y="686345"/>
              <a:ext cx="155044" cy="218507"/>
            </a:xfrm>
            <a:custGeom>
              <a:avLst/>
              <a:gdLst/>
              <a:ahLst/>
              <a:cxnLst/>
              <a:rect l="0" t="0" r="0" b="0"/>
              <a:pathLst>
                <a:path w="155044" h="218507">
                  <a:moveTo>
                    <a:pt x="7645" y="40121"/>
                  </a:moveTo>
                  <a:lnTo>
                    <a:pt x="22299" y="95262"/>
                  </a:lnTo>
                  <a:lnTo>
                    <a:pt x="39311" y="157996"/>
                  </a:lnTo>
                  <a:lnTo>
                    <a:pt x="47695" y="212494"/>
                  </a:lnTo>
                  <a:lnTo>
                    <a:pt x="46043" y="218207"/>
                  </a:lnTo>
                  <a:lnTo>
                    <a:pt x="42602" y="218506"/>
                  </a:lnTo>
                  <a:lnTo>
                    <a:pt x="37969" y="215197"/>
                  </a:lnTo>
                  <a:lnTo>
                    <a:pt x="20269" y="182592"/>
                  </a:lnTo>
                  <a:lnTo>
                    <a:pt x="2902" y="119173"/>
                  </a:lnTo>
                  <a:lnTo>
                    <a:pt x="0" y="67703"/>
                  </a:lnTo>
                  <a:lnTo>
                    <a:pt x="3467" y="32882"/>
                  </a:lnTo>
                  <a:lnTo>
                    <a:pt x="8369" y="20087"/>
                  </a:lnTo>
                  <a:lnTo>
                    <a:pt x="23174" y="2751"/>
                  </a:lnTo>
                  <a:lnTo>
                    <a:pt x="32036" y="0"/>
                  </a:lnTo>
                  <a:lnTo>
                    <a:pt x="51240" y="3182"/>
                  </a:lnTo>
                  <a:lnTo>
                    <a:pt x="81783" y="23717"/>
                  </a:lnTo>
                  <a:lnTo>
                    <a:pt x="115139" y="70502"/>
                  </a:lnTo>
                  <a:lnTo>
                    <a:pt x="145774" y="133101"/>
                  </a:lnTo>
                  <a:lnTo>
                    <a:pt x="153823" y="186261"/>
                  </a:lnTo>
                  <a:lnTo>
                    <a:pt x="155043" y="19804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26991" y="389554"/>
              <a:ext cx="26647" cy="505369"/>
            </a:xfrm>
            <a:custGeom>
              <a:avLst/>
              <a:gdLst/>
              <a:ahLst/>
              <a:cxnLst/>
              <a:rect l="0" t="0" r="0" b="0"/>
              <a:pathLst>
                <a:path w="26647" h="505369">
                  <a:moveTo>
                    <a:pt x="5589" y="0"/>
                  </a:moveTo>
                  <a:lnTo>
                    <a:pt x="0" y="16768"/>
                  </a:lnTo>
                  <a:lnTo>
                    <a:pt x="2113" y="66319"/>
                  </a:lnTo>
                  <a:lnTo>
                    <a:pt x="4559" y="116096"/>
                  </a:lnTo>
                  <a:lnTo>
                    <a:pt x="5284" y="166070"/>
                  </a:lnTo>
                  <a:lnTo>
                    <a:pt x="6698" y="228123"/>
                  </a:lnTo>
                  <a:lnTo>
                    <a:pt x="12807" y="277122"/>
                  </a:lnTo>
                  <a:lnTo>
                    <a:pt x="15464" y="336193"/>
                  </a:lnTo>
                  <a:lnTo>
                    <a:pt x="15924" y="385052"/>
                  </a:lnTo>
                  <a:lnTo>
                    <a:pt x="19180" y="437743"/>
                  </a:lnTo>
                  <a:lnTo>
                    <a:pt x="24434" y="476752"/>
                  </a:lnTo>
                  <a:lnTo>
                    <a:pt x="26646" y="5053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727295" y="579067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3119"/>
                  </a:lnTo>
                  <a:lnTo>
                    <a:pt x="135720" y="17958"/>
                  </a:lnTo>
                  <a:lnTo>
                    <a:pt x="75205" y="28547"/>
                  </a:lnTo>
                  <a:lnTo>
                    <a:pt x="15623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56774" y="663295"/>
              <a:ext cx="176368" cy="237399"/>
            </a:xfrm>
            <a:custGeom>
              <a:avLst/>
              <a:gdLst/>
              <a:ahLst/>
              <a:cxnLst/>
              <a:rect l="0" t="0" r="0" b="0"/>
              <a:pathLst>
                <a:path w="176368" h="237399">
                  <a:moveTo>
                    <a:pt x="160117" y="42114"/>
                  </a:moveTo>
                  <a:lnTo>
                    <a:pt x="154528" y="25346"/>
                  </a:lnTo>
                  <a:lnTo>
                    <a:pt x="148202" y="19237"/>
                  </a:lnTo>
                  <a:lnTo>
                    <a:pt x="128695" y="9330"/>
                  </a:lnTo>
                  <a:lnTo>
                    <a:pt x="107547" y="7266"/>
                  </a:lnTo>
                  <a:lnTo>
                    <a:pt x="86450" y="11418"/>
                  </a:lnTo>
                  <a:lnTo>
                    <a:pt x="56011" y="26910"/>
                  </a:lnTo>
                  <a:lnTo>
                    <a:pt x="39368" y="39646"/>
                  </a:lnTo>
                  <a:lnTo>
                    <a:pt x="16845" y="71148"/>
                  </a:lnTo>
                  <a:lnTo>
                    <a:pt x="942" y="110118"/>
                  </a:lnTo>
                  <a:lnTo>
                    <a:pt x="0" y="151301"/>
                  </a:lnTo>
                  <a:lnTo>
                    <a:pt x="12719" y="193138"/>
                  </a:lnTo>
                  <a:lnTo>
                    <a:pt x="27926" y="214911"/>
                  </a:lnTo>
                  <a:lnTo>
                    <a:pt x="36895" y="223992"/>
                  </a:lnTo>
                  <a:lnTo>
                    <a:pt x="59338" y="234083"/>
                  </a:lnTo>
                  <a:lnTo>
                    <a:pt x="83741" y="237398"/>
                  </a:lnTo>
                  <a:lnTo>
                    <a:pt x="106285" y="234972"/>
                  </a:lnTo>
                  <a:lnTo>
                    <a:pt x="128003" y="223755"/>
                  </a:lnTo>
                  <a:lnTo>
                    <a:pt x="138707" y="215850"/>
                  </a:lnTo>
                  <a:lnTo>
                    <a:pt x="164951" y="176779"/>
                  </a:lnTo>
                  <a:lnTo>
                    <a:pt x="176367" y="133747"/>
                  </a:lnTo>
                  <a:lnTo>
                    <a:pt x="174160" y="91361"/>
                  </a:lnTo>
                  <a:lnTo>
                    <a:pt x="160508" y="54756"/>
                  </a:lnTo>
                  <a:lnTo>
                    <a:pt x="118003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3198" y="343574"/>
              <a:ext cx="155849" cy="540820"/>
            </a:xfrm>
            <a:custGeom>
              <a:avLst/>
              <a:gdLst/>
              <a:ahLst/>
              <a:cxnLst/>
              <a:rect l="0" t="0" r="0" b="0"/>
              <a:pathLst>
                <a:path w="155849" h="540820">
                  <a:moveTo>
                    <a:pt x="61092" y="540819"/>
                  </a:moveTo>
                  <a:lnTo>
                    <a:pt x="69425" y="503341"/>
                  </a:lnTo>
                  <a:lnTo>
                    <a:pt x="65598" y="446329"/>
                  </a:lnTo>
                  <a:lnTo>
                    <a:pt x="60812" y="388317"/>
                  </a:lnTo>
                  <a:lnTo>
                    <a:pt x="46555" y="325375"/>
                  </a:lnTo>
                  <a:lnTo>
                    <a:pt x="32917" y="270318"/>
                  </a:lnTo>
                  <a:lnTo>
                    <a:pt x="18959" y="208144"/>
                  </a:lnTo>
                  <a:lnTo>
                    <a:pt x="4936" y="145733"/>
                  </a:lnTo>
                  <a:lnTo>
                    <a:pt x="0" y="93864"/>
                  </a:lnTo>
                  <a:lnTo>
                    <a:pt x="4126" y="50809"/>
                  </a:lnTo>
                  <a:lnTo>
                    <a:pt x="18347" y="15825"/>
                  </a:lnTo>
                  <a:lnTo>
                    <a:pt x="27916" y="8329"/>
                  </a:lnTo>
                  <a:lnTo>
                    <a:pt x="54146" y="0"/>
                  </a:lnTo>
                  <a:lnTo>
                    <a:pt x="79062" y="2538"/>
                  </a:lnTo>
                  <a:lnTo>
                    <a:pt x="123653" y="23231"/>
                  </a:lnTo>
                  <a:lnTo>
                    <a:pt x="155848" y="4598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7" y="663295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51953" y="9065"/>
                  </a:lnTo>
                  <a:lnTo>
                    <a:pt x="97778" y="10239"/>
                  </a:lnTo>
                  <a:lnTo>
                    <a:pt x="42017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34131" y="617353"/>
              <a:ext cx="335569" cy="288745"/>
            </a:xfrm>
            <a:custGeom>
              <a:avLst/>
              <a:gdLst/>
              <a:ahLst/>
              <a:cxnLst/>
              <a:rect l="0" t="0" r="0" b="0"/>
              <a:pathLst>
                <a:path w="335569" h="288745">
                  <a:moveTo>
                    <a:pt x="30242" y="98584"/>
                  </a:moveTo>
                  <a:lnTo>
                    <a:pt x="23006" y="126140"/>
                  </a:lnTo>
                  <a:lnTo>
                    <a:pt x="23483" y="185483"/>
                  </a:lnTo>
                  <a:lnTo>
                    <a:pt x="28907" y="247941"/>
                  </a:lnTo>
                  <a:lnTo>
                    <a:pt x="24257" y="285558"/>
                  </a:lnTo>
                  <a:lnTo>
                    <a:pt x="21573" y="288744"/>
                  </a:lnTo>
                  <a:lnTo>
                    <a:pt x="18613" y="286189"/>
                  </a:lnTo>
                  <a:lnTo>
                    <a:pt x="12205" y="268532"/>
                  </a:lnTo>
                  <a:lnTo>
                    <a:pt x="3190" y="219129"/>
                  </a:lnTo>
                  <a:lnTo>
                    <a:pt x="0" y="160038"/>
                  </a:lnTo>
                  <a:lnTo>
                    <a:pt x="224" y="101585"/>
                  </a:lnTo>
                  <a:lnTo>
                    <a:pt x="10188" y="48614"/>
                  </a:lnTo>
                  <a:lnTo>
                    <a:pt x="17819" y="27242"/>
                  </a:lnTo>
                  <a:lnTo>
                    <a:pt x="29010" y="9945"/>
                  </a:lnTo>
                  <a:lnTo>
                    <a:pt x="36440" y="6736"/>
                  </a:lnTo>
                  <a:lnTo>
                    <a:pt x="44903" y="6937"/>
                  </a:lnTo>
                  <a:lnTo>
                    <a:pt x="54054" y="9410"/>
                  </a:lnTo>
                  <a:lnTo>
                    <a:pt x="70460" y="27756"/>
                  </a:lnTo>
                  <a:lnTo>
                    <a:pt x="100057" y="81604"/>
                  </a:lnTo>
                  <a:lnTo>
                    <a:pt x="115788" y="117730"/>
                  </a:lnTo>
                  <a:lnTo>
                    <a:pt x="120028" y="121876"/>
                  </a:lnTo>
                  <a:lnTo>
                    <a:pt x="124025" y="121131"/>
                  </a:lnTo>
                  <a:lnTo>
                    <a:pt x="127858" y="117125"/>
                  </a:lnTo>
                  <a:lnTo>
                    <a:pt x="149090" y="64357"/>
                  </a:lnTo>
                  <a:lnTo>
                    <a:pt x="174731" y="15914"/>
                  </a:lnTo>
                  <a:lnTo>
                    <a:pt x="183890" y="8376"/>
                  </a:lnTo>
                  <a:lnTo>
                    <a:pt x="206544" y="0"/>
                  </a:lnTo>
                  <a:lnTo>
                    <a:pt x="229091" y="2517"/>
                  </a:lnTo>
                  <a:lnTo>
                    <a:pt x="240017" y="6463"/>
                  </a:lnTo>
                  <a:lnTo>
                    <a:pt x="255277" y="20207"/>
                  </a:lnTo>
                  <a:lnTo>
                    <a:pt x="285784" y="82241"/>
                  </a:lnTo>
                  <a:lnTo>
                    <a:pt x="306944" y="139933"/>
                  </a:lnTo>
                  <a:lnTo>
                    <a:pt x="324967" y="193240"/>
                  </a:lnTo>
                  <a:lnTo>
                    <a:pt x="335568" y="2249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5657" y="652766"/>
              <a:ext cx="150083" cy="212573"/>
            </a:xfrm>
            <a:custGeom>
              <a:avLst/>
              <a:gdLst/>
              <a:ahLst/>
              <a:cxnLst/>
              <a:rect l="0" t="0" r="0" b="0"/>
              <a:pathLst>
                <a:path w="150083" h="212573">
                  <a:moveTo>
                    <a:pt x="132498" y="0"/>
                  </a:moveTo>
                  <a:lnTo>
                    <a:pt x="92810" y="2340"/>
                  </a:lnTo>
                  <a:lnTo>
                    <a:pt x="70405" y="11179"/>
                  </a:lnTo>
                  <a:lnTo>
                    <a:pt x="38061" y="34898"/>
                  </a:lnTo>
                  <a:lnTo>
                    <a:pt x="11840" y="64153"/>
                  </a:lnTo>
                  <a:lnTo>
                    <a:pt x="2833" y="87784"/>
                  </a:lnTo>
                  <a:lnTo>
                    <a:pt x="0" y="115055"/>
                  </a:lnTo>
                  <a:lnTo>
                    <a:pt x="6152" y="160952"/>
                  </a:lnTo>
                  <a:lnTo>
                    <a:pt x="16293" y="186178"/>
                  </a:lnTo>
                  <a:lnTo>
                    <a:pt x="34838" y="202849"/>
                  </a:lnTo>
                  <a:lnTo>
                    <a:pt x="46335" y="208932"/>
                  </a:lnTo>
                  <a:lnTo>
                    <a:pt x="71587" y="212572"/>
                  </a:lnTo>
                  <a:lnTo>
                    <a:pt x="84872" y="211905"/>
                  </a:lnTo>
                  <a:lnTo>
                    <a:pt x="108991" y="201805"/>
                  </a:lnTo>
                  <a:lnTo>
                    <a:pt x="120336" y="194198"/>
                  </a:lnTo>
                  <a:lnTo>
                    <a:pt x="136062" y="173268"/>
                  </a:lnTo>
                  <a:lnTo>
                    <a:pt x="145780" y="147198"/>
                  </a:lnTo>
                  <a:lnTo>
                    <a:pt x="150082" y="99637"/>
                  </a:lnTo>
                  <a:lnTo>
                    <a:pt x="143297" y="52009"/>
                  </a:lnTo>
                  <a:lnTo>
                    <a:pt x="123757" y="16296"/>
                  </a:lnTo>
                  <a:lnTo>
                    <a:pt x="11144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13344" y="639424"/>
              <a:ext cx="330412" cy="234442"/>
            </a:xfrm>
            <a:custGeom>
              <a:avLst/>
              <a:gdLst/>
              <a:ahLst/>
              <a:cxnLst/>
              <a:rect l="0" t="0" r="0" b="0"/>
              <a:pathLst>
                <a:path w="330412" h="234442">
                  <a:moveTo>
                    <a:pt x="19567" y="55456"/>
                  </a:moveTo>
                  <a:lnTo>
                    <a:pt x="27901" y="109601"/>
                  </a:lnTo>
                  <a:lnTo>
                    <a:pt x="29663" y="170137"/>
                  </a:lnTo>
                  <a:lnTo>
                    <a:pt x="24378" y="221107"/>
                  </a:lnTo>
                  <a:lnTo>
                    <a:pt x="20435" y="227891"/>
                  </a:lnTo>
                  <a:lnTo>
                    <a:pt x="15467" y="227735"/>
                  </a:lnTo>
                  <a:lnTo>
                    <a:pt x="9815" y="222951"/>
                  </a:lnTo>
                  <a:lnTo>
                    <a:pt x="3535" y="198919"/>
                  </a:lnTo>
                  <a:lnTo>
                    <a:pt x="0" y="145927"/>
                  </a:lnTo>
                  <a:lnTo>
                    <a:pt x="2072" y="92011"/>
                  </a:lnTo>
                  <a:lnTo>
                    <a:pt x="13214" y="49520"/>
                  </a:lnTo>
                  <a:lnTo>
                    <a:pt x="18841" y="37461"/>
                  </a:lnTo>
                  <a:lnTo>
                    <a:pt x="34453" y="20942"/>
                  </a:lnTo>
                  <a:lnTo>
                    <a:pt x="43529" y="14899"/>
                  </a:lnTo>
                  <a:lnTo>
                    <a:pt x="53089" y="13210"/>
                  </a:lnTo>
                  <a:lnTo>
                    <a:pt x="73070" y="17573"/>
                  </a:lnTo>
                  <a:lnTo>
                    <a:pt x="90530" y="33550"/>
                  </a:lnTo>
                  <a:lnTo>
                    <a:pt x="120802" y="87524"/>
                  </a:lnTo>
                  <a:lnTo>
                    <a:pt x="140907" y="144936"/>
                  </a:lnTo>
                  <a:lnTo>
                    <a:pt x="153024" y="194404"/>
                  </a:lnTo>
                  <a:lnTo>
                    <a:pt x="154162" y="207750"/>
                  </a:lnTo>
                  <a:lnTo>
                    <a:pt x="156090" y="211967"/>
                  </a:lnTo>
                  <a:lnTo>
                    <a:pt x="158546" y="210100"/>
                  </a:lnTo>
                  <a:lnTo>
                    <a:pt x="180800" y="154315"/>
                  </a:lnTo>
                  <a:lnTo>
                    <a:pt x="202651" y="130371"/>
                  </a:lnTo>
                  <a:lnTo>
                    <a:pt x="211813" y="122947"/>
                  </a:lnTo>
                  <a:lnTo>
                    <a:pt x="237591" y="114698"/>
                  </a:lnTo>
                  <a:lnTo>
                    <a:pt x="290621" y="103813"/>
                  </a:lnTo>
                  <a:lnTo>
                    <a:pt x="318509" y="88242"/>
                  </a:lnTo>
                  <a:lnTo>
                    <a:pt x="324147" y="78483"/>
                  </a:lnTo>
                  <a:lnTo>
                    <a:pt x="330411" y="52042"/>
                  </a:lnTo>
                  <a:lnTo>
                    <a:pt x="328572" y="40312"/>
                  </a:lnTo>
                  <a:lnTo>
                    <a:pt x="317170" y="21040"/>
                  </a:lnTo>
                  <a:lnTo>
                    <a:pt x="300404" y="7795"/>
                  </a:lnTo>
                  <a:lnTo>
                    <a:pt x="291020" y="2625"/>
                  </a:lnTo>
                  <a:lnTo>
                    <a:pt x="268114" y="0"/>
                  </a:lnTo>
                  <a:lnTo>
                    <a:pt x="255455" y="938"/>
                  </a:lnTo>
                  <a:lnTo>
                    <a:pt x="235151" y="11339"/>
                  </a:lnTo>
                  <a:lnTo>
                    <a:pt x="226461" y="19026"/>
                  </a:lnTo>
                  <a:lnTo>
                    <a:pt x="213685" y="40045"/>
                  </a:lnTo>
                  <a:lnTo>
                    <a:pt x="205278" y="64984"/>
                  </a:lnTo>
                  <a:lnTo>
                    <a:pt x="201715" y="105333"/>
                  </a:lnTo>
                  <a:lnTo>
                    <a:pt x="208718" y="146924"/>
                  </a:lnTo>
                  <a:lnTo>
                    <a:pt x="219058" y="174877"/>
                  </a:lnTo>
                  <a:lnTo>
                    <a:pt x="237691" y="196660"/>
                  </a:lnTo>
                  <a:lnTo>
                    <a:pt x="282193" y="224118"/>
                  </a:lnTo>
                  <a:lnTo>
                    <a:pt x="314366" y="23444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69823" y="694880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37087" y="57362"/>
                  </a:lnTo>
                  <a:lnTo>
                    <a:pt x="86834" y="116103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59295" y="652766"/>
              <a:ext cx="168457" cy="536955"/>
            </a:xfrm>
            <a:custGeom>
              <a:avLst/>
              <a:gdLst/>
              <a:ahLst/>
              <a:cxnLst/>
              <a:rect l="0" t="0" r="0" b="0"/>
              <a:pathLst>
                <a:path w="168457" h="536955">
                  <a:moveTo>
                    <a:pt x="168456" y="0"/>
                  </a:moveTo>
                  <a:lnTo>
                    <a:pt x="153883" y="48931"/>
                  </a:lnTo>
                  <a:lnTo>
                    <a:pt x="134642" y="102472"/>
                  </a:lnTo>
                  <a:lnTo>
                    <a:pt x="119576" y="155249"/>
                  </a:lnTo>
                  <a:lnTo>
                    <a:pt x="102215" y="210734"/>
                  </a:lnTo>
                  <a:lnTo>
                    <a:pt x="82192" y="266755"/>
                  </a:lnTo>
                  <a:lnTo>
                    <a:pt x="66972" y="321711"/>
                  </a:lnTo>
                  <a:lnTo>
                    <a:pt x="49171" y="384000"/>
                  </a:lnTo>
                  <a:lnTo>
                    <a:pt x="27867" y="437807"/>
                  </a:lnTo>
                  <a:lnTo>
                    <a:pt x="7453" y="494262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06777" y="326383"/>
              <a:ext cx="10530" cy="579068"/>
            </a:xfrm>
            <a:custGeom>
              <a:avLst/>
              <a:gdLst/>
              <a:ahLst/>
              <a:cxnLst/>
              <a:rect l="0" t="0" r="0" b="0"/>
              <a:pathLst>
                <a:path w="10530" h="579068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0" y="166986"/>
                  </a:lnTo>
                  <a:lnTo>
                    <a:pt x="0" y="218193"/>
                  </a:lnTo>
                  <a:lnTo>
                    <a:pt x="1169" y="280663"/>
                  </a:lnTo>
                  <a:lnTo>
                    <a:pt x="7236" y="330904"/>
                  </a:lnTo>
                  <a:lnTo>
                    <a:pt x="9553" y="381665"/>
                  </a:lnTo>
                  <a:lnTo>
                    <a:pt x="10336" y="441332"/>
                  </a:lnTo>
                  <a:lnTo>
                    <a:pt x="10472" y="490294"/>
                  </a:lnTo>
                  <a:lnTo>
                    <a:pt x="10512" y="539896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38362" y="661150"/>
              <a:ext cx="189516" cy="223244"/>
            </a:xfrm>
            <a:custGeom>
              <a:avLst/>
              <a:gdLst/>
              <a:ahLst/>
              <a:cxnLst/>
              <a:rect l="0" t="0" r="0" b="0"/>
              <a:pathLst>
                <a:path w="189516" h="223244">
                  <a:moveTo>
                    <a:pt x="0" y="128487"/>
                  </a:moveTo>
                  <a:lnTo>
                    <a:pt x="43963" y="104768"/>
                  </a:lnTo>
                  <a:lnTo>
                    <a:pt x="106454" y="86484"/>
                  </a:lnTo>
                  <a:lnTo>
                    <a:pt x="166054" y="67670"/>
                  </a:lnTo>
                  <a:lnTo>
                    <a:pt x="183376" y="56224"/>
                  </a:lnTo>
                  <a:lnTo>
                    <a:pt x="187762" y="47556"/>
                  </a:lnTo>
                  <a:lnTo>
                    <a:pt x="189515" y="25447"/>
                  </a:lnTo>
                  <a:lnTo>
                    <a:pt x="184835" y="16510"/>
                  </a:lnTo>
                  <a:lnTo>
                    <a:pt x="167157" y="3460"/>
                  </a:lnTo>
                  <a:lnTo>
                    <a:pt x="140583" y="0"/>
                  </a:lnTo>
                  <a:lnTo>
                    <a:pt x="125308" y="715"/>
                  </a:lnTo>
                  <a:lnTo>
                    <a:pt x="102096" y="10868"/>
                  </a:lnTo>
                  <a:lnTo>
                    <a:pt x="68130" y="45982"/>
                  </a:lnTo>
                  <a:lnTo>
                    <a:pt x="51642" y="81944"/>
                  </a:lnTo>
                  <a:lnTo>
                    <a:pt x="49469" y="108581"/>
                  </a:lnTo>
                  <a:lnTo>
                    <a:pt x="53572" y="134848"/>
                  </a:lnTo>
                  <a:lnTo>
                    <a:pt x="69036" y="168196"/>
                  </a:lnTo>
                  <a:lnTo>
                    <a:pt x="89606" y="193415"/>
                  </a:lnTo>
                  <a:lnTo>
                    <a:pt x="126342" y="22324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38815" y="345358"/>
              <a:ext cx="125932" cy="528508"/>
            </a:xfrm>
            <a:custGeom>
              <a:avLst/>
              <a:gdLst/>
              <a:ahLst/>
              <a:cxnLst/>
              <a:rect l="0" t="0" r="0" b="0"/>
              <a:pathLst>
                <a:path w="125932" h="528508">
                  <a:moveTo>
                    <a:pt x="73288" y="528507"/>
                  </a:moveTo>
                  <a:lnTo>
                    <a:pt x="78877" y="511739"/>
                  </a:lnTo>
                  <a:lnTo>
                    <a:pt x="76764" y="478955"/>
                  </a:lnTo>
                  <a:lnTo>
                    <a:pt x="65570" y="427125"/>
                  </a:lnTo>
                  <a:lnTo>
                    <a:pt x="48630" y="371093"/>
                  </a:lnTo>
                  <a:lnTo>
                    <a:pt x="31163" y="308646"/>
                  </a:lnTo>
                  <a:lnTo>
                    <a:pt x="17134" y="248641"/>
                  </a:lnTo>
                  <a:lnTo>
                    <a:pt x="4267" y="199484"/>
                  </a:lnTo>
                  <a:lnTo>
                    <a:pt x="975" y="146749"/>
                  </a:lnTo>
                  <a:lnTo>
                    <a:pt x="0" y="94729"/>
                  </a:lnTo>
                  <a:lnTo>
                    <a:pt x="2050" y="50330"/>
                  </a:lnTo>
                  <a:lnTo>
                    <a:pt x="10821" y="25865"/>
                  </a:lnTo>
                  <a:lnTo>
                    <a:pt x="25638" y="9533"/>
                  </a:lnTo>
                  <a:lnTo>
                    <a:pt x="34502" y="3540"/>
                  </a:lnTo>
                  <a:lnTo>
                    <a:pt x="59949" y="0"/>
                  </a:lnTo>
                  <a:lnTo>
                    <a:pt x="97802" y="4585"/>
                  </a:lnTo>
                  <a:lnTo>
                    <a:pt x="125931" y="1261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75233" y="621181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4493" y="23719"/>
                  </a:lnTo>
                  <a:lnTo>
                    <a:pt x="65123" y="33669"/>
                  </a:lnTo>
                  <a:lnTo>
                    <a:pt x="32163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83283" y="431668"/>
              <a:ext cx="28863" cy="463255"/>
            </a:xfrm>
            <a:custGeom>
              <a:avLst/>
              <a:gdLst/>
              <a:ahLst/>
              <a:cxnLst/>
              <a:rect l="0" t="0" r="0" b="0"/>
              <a:pathLst>
                <a:path w="28863" h="463255">
                  <a:moveTo>
                    <a:pt x="28862" y="0"/>
                  </a:moveTo>
                  <a:lnTo>
                    <a:pt x="13220" y="37131"/>
                  </a:lnTo>
                  <a:lnTo>
                    <a:pt x="2521" y="94710"/>
                  </a:lnTo>
                  <a:lnTo>
                    <a:pt x="0" y="149855"/>
                  </a:lnTo>
                  <a:lnTo>
                    <a:pt x="6143" y="202069"/>
                  </a:lnTo>
                  <a:lnTo>
                    <a:pt x="15579" y="265346"/>
                  </a:lnTo>
                  <a:lnTo>
                    <a:pt x="23379" y="328235"/>
                  </a:lnTo>
                  <a:lnTo>
                    <a:pt x="27237" y="382694"/>
                  </a:lnTo>
                  <a:lnTo>
                    <a:pt x="28541" y="442488"/>
                  </a:lnTo>
                  <a:lnTo>
                    <a:pt x="28862" y="4632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75274" y="631709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14282" y="3120"/>
                  </a:lnTo>
                  <a:lnTo>
                    <a:pt x="163317" y="11453"/>
                  </a:lnTo>
                  <a:lnTo>
                    <a:pt x="106882" y="21331"/>
                  </a:lnTo>
                  <a:lnTo>
                    <a:pt x="56236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71171" y="654230"/>
              <a:ext cx="192293" cy="248256"/>
            </a:xfrm>
            <a:custGeom>
              <a:avLst/>
              <a:gdLst/>
              <a:ahLst/>
              <a:cxnLst/>
              <a:rect l="0" t="0" r="0" b="0"/>
              <a:pathLst>
                <a:path w="192293" h="248256">
                  <a:moveTo>
                    <a:pt x="172684" y="9065"/>
                  </a:moveTo>
                  <a:lnTo>
                    <a:pt x="145127" y="1829"/>
                  </a:lnTo>
                  <a:lnTo>
                    <a:pt x="117543" y="0"/>
                  </a:lnTo>
                  <a:lnTo>
                    <a:pt x="92024" y="8545"/>
                  </a:lnTo>
                  <a:lnTo>
                    <a:pt x="36283" y="52497"/>
                  </a:lnTo>
                  <a:lnTo>
                    <a:pt x="14965" y="72822"/>
                  </a:lnTo>
                  <a:lnTo>
                    <a:pt x="3151" y="96673"/>
                  </a:lnTo>
                  <a:lnTo>
                    <a:pt x="0" y="109584"/>
                  </a:lnTo>
                  <a:lnTo>
                    <a:pt x="2739" y="139528"/>
                  </a:lnTo>
                  <a:lnTo>
                    <a:pt x="12924" y="169994"/>
                  </a:lnTo>
                  <a:lnTo>
                    <a:pt x="52426" y="223583"/>
                  </a:lnTo>
                  <a:lnTo>
                    <a:pt x="79730" y="241212"/>
                  </a:lnTo>
                  <a:lnTo>
                    <a:pt x="115636" y="248255"/>
                  </a:lnTo>
                  <a:lnTo>
                    <a:pt x="150321" y="244752"/>
                  </a:lnTo>
                  <a:lnTo>
                    <a:pt x="168984" y="230018"/>
                  </a:lnTo>
                  <a:lnTo>
                    <a:pt x="177236" y="219538"/>
                  </a:lnTo>
                  <a:lnTo>
                    <a:pt x="186405" y="195415"/>
                  </a:lnTo>
                  <a:lnTo>
                    <a:pt x="192292" y="141801"/>
                  </a:lnTo>
                  <a:lnTo>
                    <a:pt x="176883" y="81512"/>
                  </a:lnTo>
                  <a:lnTo>
                    <a:pt x="172684" y="6170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96497" y="642238"/>
              <a:ext cx="147400" cy="231994"/>
            </a:xfrm>
            <a:custGeom>
              <a:avLst/>
              <a:gdLst/>
              <a:ahLst/>
              <a:cxnLst/>
              <a:rect l="0" t="0" r="0" b="0"/>
              <a:pathLst>
                <a:path w="147400" h="231994">
                  <a:moveTo>
                    <a:pt x="0" y="10528"/>
                  </a:moveTo>
                  <a:lnTo>
                    <a:pt x="11453" y="64673"/>
                  </a:lnTo>
                  <a:lnTo>
                    <a:pt x="28198" y="125153"/>
                  </a:lnTo>
                  <a:lnTo>
                    <a:pt x="48377" y="171341"/>
                  </a:lnTo>
                  <a:lnTo>
                    <a:pt x="79876" y="213999"/>
                  </a:lnTo>
                  <a:lnTo>
                    <a:pt x="107115" y="231993"/>
                  </a:lnTo>
                  <a:lnTo>
                    <a:pt x="114694" y="231871"/>
                  </a:lnTo>
                  <a:lnTo>
                    <a:pt x="120916" y="228280"/>
                  </a:lnTo>
                  <a:lnTo>
                    <a:pt x="126234" y="222377"/>
                  </a:lnTo>
                  <a:lnTo>
                    <a:pt x="132144" y="203339"/>
                  </a:lnTo>
                  <a:lnTo>
                    <a:pt x="135938" y="152990"/>
                  </a:lnTo>
                  <a:lnTo>
                    <a:pt x="136687" y="90748"/>
                  </a:lnTo>
                  <a:lnTo>
                    <a:pt x="139954" y="3530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38653" y="651005"/>
              <a:ext cx="178985" cy="254446"/>
            </a:xfrm>
            <a:custGeom>
              <a:avLst/>
              <a:gdLst/>
              <a:ahLst/>
              <a:cxnLst/>
              <a:rect l="0" t="0" r="0" b="0"/>
              <a:pathLst>
                <a:path w="178985" h="254446">
                  <a:moveTo>
                    <a:pt x="0" y="85989"/>
                  </a:moveTo>
                  <a:lnTo>
                    <a:pt x="17981" y="101630"/>
                  </a:lnTo>
                  <a:lnTo>
                    <a:pt x="64152" y="120833"/>
                  </a:lnTo>
                  <a:lnTo>
                    <a:pt x="84663" y="121753"/>
                  </a:lnTo>
                  <a:lnTo>
                    <a:pt x="126427" y="112811"/>
                  </a:lnTo>
                  <a:lnTo>
                    <a:pt x="152363" y="97576"/>
                  </a:lnTo>
                  <a:lnTo>
                    <a:pt x="164423" y="81780"/>
                  </a:lnTo>
                  <a:lnTo>
                    <a:pt x="169277" y="72655"/>
                  </a:lnTo>
                  <a:lnTo>
                    <a:pt x="171551" y="53157"/>
                  </a:lnTo>
                  <a:lnTo>
                    <a:pt x="170519" y="43044"/>
                  </a:lnTo>
                  <a:lnTo>
                    <a:pt x="160013" y="25568"/>
                  </a:lnTo>
                  <a:lnTo>
                    <a:pt x="142476" y="11172"/>
                  </a:lnTo>
                  <a:lnTo>
                    <a:pt x="119085" y="875"/>
                  </a:lnTo>
                  <a:lnTo>
                    <a:pt x="107465" y="0"/>
                  </a:lnTo>
                  <a:lnTo>
                    <a:pt x="85197" y="5268"/>
                  </a:lnTo>
                  <a:lnTo>
                    <a:pt x="66721" y="18528"/>
                  </a:lnTo>
                  <a:lnTo>
                    <a:pt x="43166" y="48843"/>
                  </a:lnTo>
                  <a:lnTo>
                    <a:pt x="35796" y="61225"/>
                  </a:lnTo>
                  <a:lnTo>
                    <a:pt x="30727" y="87461"/>
                  </a:lnTo>
                  <a:lnTo>
                    <a:pt x="37005" y="142432"/>
                  </a:lnTo>
                  <a:lnTo>
                    <a:pt x="51778" y="178752"/>
                  </a:lnTo>
                  <a:lnTo>
                    <a:pt x="76563" y="211741"/>
                  </a:lnTo>
                  <a:lnTo>
                    <a:pt x="99148" y="226887"/>
                  </a:lnTo>
                  <a:lnTo>
                    <a:pt x="161678" y="250755"/>
                  </a:lnTo>
                  <a:lnTo>
                    <a:pt x="178984" y="25444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01865" y="621181"/>
              <a:ext cx="242157" cy="359903"/>
            </a:xfrm>
            <a:custGeom>
              <a:avLst/>
              <a:gdLst/>
              <a:ahLst/>
              <a:cxnLst/>
              <a:rect l="0" t="0" r="0" b="0"/>
              <a:pathLst>
                <a:path w="242157" h="359903">
                  <a:moveTo>
                    <a:pt x="0" y="157927"/>
                  </a:moveTo>
                  <a:lnTo>
                    <a:pt x="14655" y="213068"/>
                  </a:lnTo>
                  <a:lnTo>
                    <a:pt x="42668" y="276097"/>
                  </a:lnTo>
                  <a:lnTo>
                    <a:pt x="65014" y="321650"/>
                  </a:lnTo>
                  <a:lnTo>
                    <a:pt x="91610" y="359113"/>
                  </a:lnTo>
                  <a:lnTo>
                    <a:pt x="94999" y="359902"/>
                  </a:lnTo>
                  <a:lnTo>
                    <a:pt x="96088" y="354578"/>
                  </a:lnTo>
                  <a:lnTo>
                    <a:pt x="86526" y="297644"/>
                  </a:lnTo>
                  <a:lnTo>
                    <a:pt x="70340" y="253246"/>
                  </a:lnTo>
                  <a:lnTo>
                    <a:pt x="54767" y="215026"/>
                  </a:lnTo>
                  <a:lnTo>
                    <a:pt x="39025" y="155298"/>
                  </a:lnTo>
                  <a:lnTo>
                    <a:pt x="39379" y="118154"/>
                  </a:lnTo>
                  <a:lnTo>
                    <a:pt x="52482" y="84921"/>
                  </a:lnTo>
                  <a:lnTo>
                    <a:pt x="71182" y="58437"/>
                  </a:lnTo>
                  <a:lnTo>
                    <a:pt x="114103" y="29697"/>
                  </a:lnTo>
                  <a:lnTo>
                    <a:pt x="163829" y="11542"/>
                  </a:lnTo>
                  <a:lnTo>
                    <a:pt x="206079" y="3420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12865" y="1420523"/>
              <a:ext cx="261125" cy="311076"/>
            </a:xfrm>
            <a:custGeom>
              <a:avLst/>
              <a:gdLst/>
              <a:ahLst/>
              <a:cxnLst/>
              <a:rect l="0" t="0" r="0" b="0"/>
              <a:pathLst>
                <a:path w="261125" h="311076">
                  <a:moveTo>
                    <a:pt x="187425" y="127166"/>
                  </a:moveTo>
                  <a:lnTo>
                    <a:pt x="184305" y="84474"/>
                  </a:lnTo>
                  <a:lnTo>
                    <a:pt x="181836" y="74138"/>
                  </a:lnTo>
                  <a:lnTo>
                    <a:pt x="161592" y="42824"/>
                  </a:lnTo>
                  <a:lnTo>
                    <a:pt x="133367" y="16908"/>
                  </a:lnTo>
                  <a:lnTo>
                    <a:pt x="102777" y="0"/>
                  </a:lnTo>
                  <a:lnTo>
                    <a:pt x="75714" y="848"/>
                  </a:lnTo>
                  <a:lnTo>
                    <a:pt x="60309" y="4349"/>
                  </a:lnTo>
                  <a:lnTo>
                    <a:pt x="36952" y="20718"/>
                  </a:lnTo>
                  <a:lnTo>
                    <a:pt x="13769" y="53122"/>
                  </a:lnTo>
                  <a:lnTo>
                    <a:pt x="4959" y="76710"/>
                  </a:lnTo>
                  <a:lnTo>
                    <a:pt x="0" y="124044"/>
                  </a:lnTo>
                  <a:lnTo>
                    <a:pt x="870" y="180833"/>
                  </a:lnTo>
                  <a:lnTo>
                    <a:pt x="14906" y="234054"/>
                  </a:lnTo>
                  <a:lnTo>
                    <a:pt x="35053" y="277639"/>
                  </a:lnTo>
                  <a:lnTo>
                    <a:pt x="53023" y="297768"/>
                  </a:lnTo>
                  <a:lnTo>
                    <a:pt x="75828" y="308274"/>
                  </a:lnTo>
                  <a:lnTo>
                    <a:pt x="88460" y="311075"/>
                  </a:lnTo>
                  <a:lnTo>
                    <a:pt x="111855" y="307949"/>
                  </a:lnTo>
                  <a:lnTo>
                    <a:pt x="132781" y="297591"/>
                  </a:lnTo>
                  <a:lnTo>
                    <a:pt x="149881" y="281289"/>
                  </a:lnTo>
                  <a:lnTo>
                    <a:pt x="167072" y="252380"/>
                  </a:lnTo>
                  <a:lnTo>
                    <a:pt x="182191" y="194360"/>
                  </a:lnTo>
                  <a:lnTo>
                    <a:pt x="183271" y="132813"/>
                  </a:lnTo>
                  <a:lnTo>
                    <a:pt x="181146" y="120402"/>
                  </a:lnTo>
                  <a:lnTo>
                    <a:pt x="178560" y="116807"/>
                  </a:lnTo>
                  <a:lnTo>
                    <a:pt x="175666" y="119090"/>
                  </a:lnTo>
                  <a:lnTo>
                    <a:pt x="172566" y="125292"/>
                  </a:lnTo>
                  <a:lnTo>
                    <a:pt x="175362" y="144660"/>
                  </a:lnTo>
                  <a:lnTo>
                    <a:pt x="202647" y="206462"/>
                  </a:lnTo>
                  <a:lnTo>
                    <a:pt x="247545" y="260423"/>
                  </a:lnTo>
                  <a:lnTo>
                    <a:pt x="261124" y="27456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76352" y="1238723"/>
              <a:ext cx="134509" cy="466894"/>
            </a:xfrm>
            <a:custGeom>
              <a:avLst/>
              <a:gdLst/>
              <a:ahLst/>
              <a:cxnLst/>
              <a:rect l="0" t="0" r="0" b="0"/>
              <a:pathLst>
                <a:path w="134509" h="466894">
                  <a:moveTo>
                    <a:pt x="92394" y="466893"/>
                  </a:moveTo>
                  <a:lnTo>
                    <a:pt x="90054" y="433271"/>
                  </a:lnTo>
                  <a:lnTo>
                    <a:pt x="72608" y="378450"/>
                  </a:lnTo>
                  <a:lnTo>
                    <a:pt x="57550" y="322821"/>
                  </a:lnTo>
                  <a:lnTo>
                    <a:pt x="39784" y="267290"/>
                  </a:lnTo>
                  <a:lnTo>
                    <a:pt x="21038" y="204691"/>
                  </a:lnTo>
                  <a:lnTo>
                    <a:pt x="5611" y="156277"/>
                  </a:lnTo>
                  <a:lnTo>
                    <a:pt x="0" y="106057"/>
                  </a:lnTo>
                  <a:lnTo>
                    <a:pt x="677" y="62191"/>
                  </a:lnTo>
                  <a:lnTo>
                    <a:pt x="9127" y="37851"/>
                  </a:lnTo>
                  <a:lnTo>
                    <a:pt x="23801" y="21574"/>
                  </a:lnTo>
                  <a:lnTo>
                    <a:pt x="61817" y="1593"/>
                  </a:lnTo>
                  <a:lnTo>
                    <a:pt x="85433" y="0"/>
                  </a:lnTo>
                  <a:lnTo>
                    <a:pt x="134508" y="363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52932" y="1431875"/>
              <a:ext cx="157929" cy="105286"/>
            </a:xfrm>
            <a:custGeom>
              <a:avLst/>
              <a:gdLst/>
              <a:ahLst/>
              <a:cxnLst/>
              <a:rect l="0" t="0" r="0" b="0"/>
              <a:pathLst>
                <a:path w="157929" h="105286">
                  <a:moveTo>
                    <a:pt x="157928" y="0"/>
                  </a:moveTo>
                  <a:lnTo>
                    <a:pt x="157928" y="22357"/>
                  </a:lnTo>
                  <a:lnTo>
                    <a:pt x="146749" y="53028"/>
                  </a:lnTo>
                  <a:lnTo>
                    <a:pt x="131903" y="67632"/>
                  </a:lnTo>
                  <a:lnTo>
                    <a:pt x="111266" y="78022"/>
                  </a:lnTo>
                  <a:lnTo>
                    <a:pt x="53477" y="91104"/>
                  </a:lnTo>
                  <a:lnTo>
                    <a:pt x="20135" y="967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81646" y="1284476"/>
              <a:ext cx="29256" cy="379027"/>
            </a:xfrm>
            <a:custGeom>
              <a:avLst/>
              <a:gdLst/>
              <a:ahLst/>
              <a:cxnLst/>
              <a:rect l="0" t="0" r="0" b="0"/>
              <a:pathLst>
                <a:path w="29256" h="379027">
                  <a:moveTo>
                    <a:pt x="29255" y="0"/>
                  </a:moveTo>
                  <a:lnTo>
                    <a:pt x="18077" y="11179"/>
                  </a:lnTo>
                  <a:lnTo>
                    <a:pt x="5536" y="40487"/>
                  </a:lnTo>
                  <a:lnTo>
                    <a:pt x="0" y="78807"/>
                  </a:lnTo>
                  <a:lnTo>
                    <a:pt x="3950" y="136564"/>
                  </a:lnTo>
                  <a:lnTo>
                    <a:pt x="6939" y="188772"/>
                  </a:lnTo>
                  <a:lnTo>
                    <a:pt x="15185" y="249505"/>
                  </a:lnTo>
                  <a:lnTo>
                    <a:pt x="21147" y="310375"/>
                  </a:lnTo>
                  <a:lnTo>
                    <a:pt x="26853" y="345817"/>
                  </a:lnTo>
                  <a:lnTo>
                    <a:pt x="29255" y="37902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31917" y="148451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0"/>
                  </a:lnTo>
                  <a:lnTo>
                    <a:pt x="155907" y="3119"/>
                  </a:lnTo>
                  <a:lnTo>
                    <a:pt x="92927" y="9065"/>
                  </a:lnTo>
                  <a:lnTo>
                    <a:pt x="3273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42487" y="1457633"/>
              <a:ext cx="242156" cy="181735"/>
            </a:xfrm>
            <a:custGeom>
              <a:avLst/>
              <a:gdLst/>
              <a:ahLst/>
              <a:cxnLst/>
              <a:rect l="0" t="0" r="0" b="0"/>
              <a:pathLst>
                <a:path w="242156" h="181735">
                  <a:moveTo>
                    <a:pt x="0" y="111113"/>
                  </a:moveTo>
                  <a:lnTo>
                    <a:pt x="58616" y="111113"/>
                  </a:lnTo>
                  <a:lnTo>
                    <a:pt x="111621" y="109943"/>
                  </a:lnTo>
                  <a:lnTo>
                    <a:pt x="146156" y="101537"/>
                  </a:lnTo>
                  <a:lnTo>
                    <a:pt x="177446" y="83579"/>
                  </a:lnTo>
                  <a:lnTo>
                    <a:pt x="194288" y="66120"/>
                  </a:lnTo>
                  <a:lnTo>
                    <a:pt x="198545" y="56551"/>
                  </a:lnTo>
                  <a:lnTo>
                    <a:pt x="200156" y="36560"/>
                  </a:lnTo>
                  <a:lnTo>
                    <a:pt x="193853" y="19097"/>
                  </a:lnTo>
                  <a:lnTo>
                    <a:pt x="188897" y="11164"/>
                  </a:lnTo>
                  <a:lnTo>
                    <a:pt x="179743" y="5876"/>
                  </a:lnTo>
                  <a:lnTo>
                    <a:pt x="153975" y="0"/>
                  </a:lnTo>
                  <a:lnTo>
                    <a:pt x="141254" y="1943"/>
                  </a:lnTo>
                  <a:lnTo>
                    <a:pt x="117762" y="13460"/>
                  </a:lnTo>
                  <a:lnTo>
                    <a:pt x="101861" y="30277"/>
                  </a:lnTo>
                  <a:lnTo>
                    <a:pt x="95983" y="39675"/>
                  </a:lnTo>
                  <a:lnTo>
                    <a:pt x="92572" y="65714"/>
                  </a:lnTo>
                  <a:lnTo>
                    <a:pt x="96125" y="95615"/>
                  </a:lnTo>
                  <a:lnTo>
                    <a:pt x="105503" y="124502"/>
                  </a:lnTo>
                  <a:lnTo>
                    <a:pt x="120590" y="146699"/>
                  </a:lnTo>
                  <a:lnTo>
                    <a:pt x="138993" y="163194"/>
                  </a:lnTo>
                  <a:lnTo>
                    <a:pt x="158871" y="174424"/>
                  </a:lnTo>
                  <a:lnTo>
                    <a:pt x="195382" y="181734"/>
                  </a:lnTo>
                  <a:lnTo>
                    <a:pt x="242155" y="1742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24568" y="1452932"/>
              <a:ext cx="139059" cy="202685"/>
            </a:xfrm>
            <a:custGeom>
              <a:avLst/>
              <a:gdLst/>
              <a:ahLst/>
              <a:cxnLst/>
              <a:rect l="0" t="0" r="0" b="0"/>
              <a:pathLst>
                <a:path w="139059" h="202685">
                  <a:moveTo>
                    <a:pt x="23245" y="84228"/>
                  </a:moveTo>
                  <a:lnTo>
                    <a:pt x="41203" y="139273"/>
                  </a:lnTo>
                  <a:lnTo>
                    <a:pt x="63983" y="198741"/>
                  </a:lnTo>
                  <a:lnTo>
                    <a:pt x="66782" y="202684"/>
                  </a:lnTo>
                  <a:lnTo>
                    <a:pt x="67477" y="201803"/>
                  </a:lnTo>
                  <a:lnTo>
                    <a:pt x="63961" y="190296"/>
                  </a:lnTo>
                  <a:lnTo>
                    <a:pt x="36175" y="131616"/>
                  </a:lnTo>
                  <a:lnTo>
                    <a:pt x="5162" y="74394"/>
                  </a:lnTo>
                  <a:lnTo>
                    <a:pt x="661" y="63634"/>
                  </a:lnTo>
                  <a:lnTo>
                    <a:pt x="0" y="52951"/>
                  </a:lnTo>
                  <a:lnTo>
                    <a:pt x="5505" y="31723"/>
                  </a:lnTo>
                  <a:lnTo>
                    <a:pt x="18870" y="16829"/>
                  </a:lnTo>
                  <a:lnTo>
                    <a:pt x="27347" y="11219"/>
                  </a:lnTo>
                  <a:lnTo>
                    <a:pt x="61635" y="3324"/>
                  </a:lnTo>
                  <a:lnTo>
                    <a:pt x="119605" y="438"/>
                  </a:lnTo>
                  <a:lnTo>
                    <a:pt x="139058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40042" y="1450019"/>
              <a:ext cx="265824" cy="203063"/>
            </a:xfrm>
            <a:custGeom>
              <a:avLst/>
              <a:gdLst/>
              <a:ahLst/>
              <a:cxnLst/>
              <a:rect l="0" t="0" r="0" b="0"/>
              <a:pathLst>
                <a:path w="265824" h="203063">
                  <a:moveTo>
                    <a:pt x="150009" y="108198"/>
                  </a:moveTo>
                  <a:lnTo>
                    <a:pt x="147670" y="74576"/>
                  </a:lnTo>
                  <a:lnTo>
                    <a:pt x="138831" y="49581"/>
                  </a:lnTo>
                  <a:lnTo>
                    <a:pt x="123984" y="29114"/>
                  </a:lnTo>
                  <a:lnTo>
                    <a:pt x="105687" y="13388"/>
                  </a:lnTo>
                  <a:lnTo>
                    <a:pt x="85857" y="2499"/>
                  </a:lnTo>
                  <a:lnTo>
                    <a:pt x="62226" y="0"/>
                  </a:lnTo>
                  <a:lnTo>
                    <a:pt x="49373" y="971"/>
                  </a:lnTo>
                  <a:lnTo>
                    <a:pt x="28853" y="11409"/>
                  </a:lnTo>
                  <a:lnTo>
                    <a:pt x="20105" y="19105"/>
                  </a:lnTo>
                  <a:lnTo>
                    <a:pt x="7266" y="43255"/>
                  </a:lnTo>
                  <a:lnTo>
                    <a:pt x="0" y="72316"/>
                  </a:lnTo>
                  <a:lnTo>
                    <a:pt x="671" y="100829"/>
                  </a:lnTo>
                  <a:lnTo>
                    <a:pt x="13214" y="137600"/>
                  </a:lnTo>
                  <a:lnTo>
                    <a:pt x="52058" y="197174"/>
                  </a:lnTo>
                  <a:lnTo>
                    <a:pt x="60142" y="201441"/>
                  </a:lnTo>
                  <a:lnTo>
                    <a:pt x="78483" y="203062"/>
                  </a:lnTo>
                  <a:lnTo>
                    <a:pt x="95213" y="196763"/>
                  </a:lnTo>
                  <a:lnTo>
                    <a:pt x="102950" y="191808"/>
                  </a:lnTo>
                  <a:lnTo>
                    <a:pt x="114666" y="176944"/>
                  </a:lnTo>
                  <a:lnTo>
                    <a:pt x="122603" y="157469"/>
                  </a:lnTo>
                  <a:lnTo>
                    <a:pt x="126131" y="133216"/>
                  </a:lnTo>
                  <a:lnTo>
                    <a:pt x="130581" y="128386"/>
                  </a:lnTo>
                  <a:lnTo>
                    <a:pt x="137057" y="128676"/>
                  </a:lnTo>
                  <a:lnTo>
                    <a:pt x="181492" y="155132"/>
                  </a:lnTo>
                  <a:lnTo>
                    <a:pt x="197537" y="168442"/>
                  </a:lnTo>
                  <a:lnTo>
                    <a:pt x="207431" y="171757"/>
                  </a:lnTo>
                  <a:lnTo>
                    <a:pt x="265823" y="1713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76425" y="1252891"/>
              <a:ext cx="92612" cy="473783"/>
            </a:xfrm>
            <a:custGeom>
              <a:avLst/>
              <a:gdLst/>
              <a:ahLst/>
              <a:cxnLst/>
              <a:rect l="0" t="0" r="0" b="0"/>
              <a:pathLst>
                <a:path w="92612" h="473783">
                  <a:moveTo>
                    <a:pt x="8383" y="0"/>
                  </a:moveTo>
                  <a:lnTo>
                    <a:pt x="1147" y="29896"/>
                  </a:lnTo>
                  <a:lnTo>
                    <a:pt x="0" y="85157"/>
                  </a:lnTo>
                  <a:lnTo>
                    <a:pt x="6549" y="138445"/>
                  </a:lnTo>
                  <a:lnTo>
                    <a:pt x="15898" y="185560"/>
                  </a:lnTo>
                  <a:lnTo>
                    <a:pt x="26078" y="236045"/>
                  </a:lnTo>
                  <a:lnTo>
                    <a:pt x="36503" y="288048"/>
                  </a:lnTo>
                  <a:lnTo>
                    <a:pt x="47000" y="338161"/>
                  </a:lnTo>
                  <a:lnTo>
                    <a:pt x="64536" y="398861"/>
                  </a:lnTo>
                  <a:lnTo>
                    <a:pt x="82083" y="454658"/>
                  </a:lnTo>
                  <a:lnTo>
                    <a:pt x="92611" y="47378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00621" y="1263419"/>
              <a:ext cx="73701" cy="431670"/>
            </a:xfrm>
            <a:custGeom>
              <a:avLst/>
              <a:gdLst/>
              <a:ahLst/>
              <a:cxnLst/>
              <a:rect l="0" t="0" r="0" b="0"/>
              <a:pathLst>
                <a:path w="73701" h="431670">
                  <a:moveTo>
                    <a:pt x="0" y="0"/>
                  </a:moveTo>
                  <a:lnTo>
                    <a:pt x="5590" y="62093"/>
                  </a:lnTo>
                  <a:lnTo>
                    <a:pt x="10723" y="114647"/>
                  </a:lnTo>
                  <a:lnTo>
                    <a:pt x="21789" y="177021"/>
                  </a:lnTo>
                  <a:lnTo>
                    <a:pt x="29651" y="240338"/>
                  </a:lnTo>
                  <a:lnTo>
                    <a:pt x="39609" y="300765"/>
                  </a:lnTo>
                  <a:lnTo>
                    <a:pt x="52841" y="354642"/>
                  </a:lnTo>
                  <a:lnTo>
                    <a:pt x="70598" y="414609"/>
                  </a:lnTo>
                  <a:lnTo>
                    <a:pt x="73700" y="4316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21825" y="1431139"/>
              <a:ext cx="194694" cy="241049"/>
            </a:xfrm>
            <a:custGeom>
              <a:avLst/>
              <a:gdLst/>
              <a:ahLst/>
              <a:cxnLst/>
              <a:rect l="0" t="0" r="0" b="0"/>
              <a:pathLst>
                <a:path w="194694" h="241049">
                  <a:moveTo>
                    <a:pt x="5180" y="137607"/>
                  </a:moveTo>
                  <a:lnTo>
                    <a:pt x="63797" y="137607"/>
                  </a:lnTo>
                  <a:lnTo>
                    <a:pt x="104176" y="132018"/>
                  </a:lnTo>
                  <a:lnTo>
                    <a:pt x="125607" y="123034"/>
                  </a:lnTo>
                  <a:lnTo>
                    <a:pt x="134598" y="117363"/>
                  </a:lnTo>
                  <a:lnTo>
                    <a:pt x="147707" y="101704"/>
                  </a:lnTo>
                  <a:lnTo>
                    <a:pt x="156263" y="81875"/>
                  </a:lnTo>
                  <a:lnTo>
                    <a:pt x="160065" y="57465"/>
                  </a:lnTo>
                  <a:lnTo>
                    <a:pt x="157569" y="46744"/>
                  </a:lnTo>
                  <a:lnTo>
                    <a:pt x="145438" y="28593"/>
                  </a:lnTo>
                  <a:lnTo>
                    <a:pt x="118878" y="5221"/>
                  </a:lnTo>
                  <a:lnTo>
                    <a:pt x="92757" y="0"/>
                  </a:lnTo>
                  <a:lnTo>
                    <a:pt x="63990" y="2748"/>
                  </a:lnTo>
                  <a:lnTo>
                    <a:pt x="39507" y="11769"/>
                  </a:lnTo>
                  <a:lnTo>
                    <a:pt x="20046" y="29816"/>
                  </a:lnTo>
                  <a:lnTo>
                    <a:pt x="11581" y="41180"/>
                  </a:lnTo>
                  <a:lnTo>
                    <a:pt x="2175" y="69404"/>
                  </a:lnTo>
                  <a:lnTo>
                    <a:pt x="0" y="118178"/>
                  </a:lnTo>
                  <a:lnTo>
                    <a:pt x="5218" y="150029"/>
                  </a:lnTo>
                  <a:lnTo>
                    <a:pt x="22479" y="187691"/>
                  </a:lnTo>
                  <a:lnTo>
                    <a:pt x="49300" y="218737"/>
                  </a:lnTo>
                  <a:lnTo>
                    <a:pt x="69242" y="231376"/>
                  </a:lnTo>
                  <a:lnTo>
                    <a:pt x="105790" y="239480"/>
                  </a:lnTo>
                  <a:lnTo>
                    <a:pt x="157721" y="241048"/>
                  </a:lnTo>
                  <a:lnTo>
                    <a:pt x="194693" y="23236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00746" y="1484518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115813" y="0"/>
                  </a:moveTo>
                  <a:lnTo>
                    <a:pt x="89450" y="63450"/>
                  </a:lnTo>
                  <a:lnTo>
                    <a:pt x="68487" y="110957"/>
                  </a:lnTo>
                  <a:lnTo>
                    <a:pt x="33675" y="17317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69160" y="1463461"/>
              <a:ext cx="168457" cy="263213"/>
            </a:xfrm>
            <a:custGeom>
              <a:avLst/>
              <a:gdLst/>
              <a:ahLst/>
              <a:cxnLst/>
              <a:rect l="0" t="0" r="0" b="0"/>
              <a:pathLst>
                <a:path w="168457" h="263213">
                  <a:moveTo>
                    <a:pt x="0" y="0"/>
                  </a:moveTo>
                  <a:lnTo>
                    <a:pt x="34898" y="46076"/>
                  </a:lnTo>
                  <a:lnTo>
                    <a:pt x="72015" y="107930"/>
                  </a:lnTo>
                  <a:lnTo>
                    <a:pt x="102709" y="167417"/>
                  </a:lnTo>
                  <a:lnTo>
                    <a:pt x="136994" y="229295"/>
                  </a:lnTo>
                  <a:lnTo>
                    <a:pt x="149794" y="248138"/>
                  </a:lnTo>
                  <a:lnTo>
                    <a:pt x="168456" y="2632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00830" y="1465603"/>
              <a:ext cx="113413" cy="451703"/>
            </a:xfrm>
            <a:custGeom>
              <a:avLst/>
              <a:gdLst/>
              <a:ahLst/>
              <a:cxnLst/>
              <a:rect l="0" t="0" r="0" b="0"/>
              <a:pathLst>
                <a:path w="113413" h="451703">
                  <a:moveTo>
                    <a:pt x="10486" y="134728"/>
                  </a:moveTo>
                  <a:lnTo>
                    <a:pt x="10486" y="191992"/>
                  </a:lnTo>
                  <a:lnTo>
                    <a:pt x="13605" y="247622"/>
                  </a:lnTo>
                  <a:lnTo>
                    <a:pt x="18891" y="291358"/>
                  </a:lnTo>
                  <a:lnTo>
                    <a:pt x="28444" y="354272"/>
                  </a:lnTo>
                  <a:lnTo>
                    <a:pt x="37514" y="409308"/>
                  </a:lnTo>
                  <a:lnTo>
                    <a:pt x="40046" y="440818"/>
                  </a:lnTo>
                  <a:lnTo>
                    <a:pt x="38381" y="448752"/>
                  </a:lnTo>
                  <a:lnTo>
                    <a:pt x="34932" y="451702"/>
                  </a:lnTo>
                  <a:lnTo>
                    <a:pt x="30293" y="451329"/>
                  </a:lnTo>
                  <a:lnTo>
                    <a:pt x="27200" y="446401"/>
                  </a:lnTo>
                  <a:lnTo>
                    <a:pt x="14322" y="383690"/>
                  </a:lnTo>
                  <a:lnTo>
                    <a:pt x="8124" y="320256"/>
                  </a:lnTo>
                  <a:lnTo>
                    <a:pt x="1570" y="267302"/>
                  </a:lnTo>
                  <a:lnTo>
                    <a:pt x="435" y="214564"/>
                  </a:lnTo>
                  <a:lnTo>
                    <a:pt x="99" y="154484"/>
                  </a:lnTo>
                  <a:lnTo>
                    <a:pt x="0" y="97818"/>
                  </a:lnTo>
                  <a:lnTo>
                    <a:pt x="8371" y="35844"/>
                  </a:lnTo>
                  <a:lnTo>
                    <a:pt x="14615" y="11231"/>
                  </a:lnTo>
                  <a:lnTo>
                    <a:pt x="22597" y="4433"/>
                  </a:lnTo>
                  <a:lnTo>
                    <a:pt x="47064" y="0"/>
                  </a:lnTo>
                  <a:lnTo>
                    <a:pt x="58268" y="2796"/>
                  </a:lnTo>
                  <a:lnTo>
                    <a:pt x="76956" y="15260"/>
                  </a:lnTo>
                  <a:lnTo>
                    <a:pt x="95041" y="42008"/>
                  </a:lnTo>
                  <a:lnTo>
                    <a:pt x="110463" y="92063"/>
                  </a:lnTo>
                  <a:lnTo>
                    <a:pt x="113412" y="123565"/>
                  </a:lnTo>
                  <a:lnTo>
                    <a:pt x="108483" y="147704"/>
                  </a:lnTo>
                  <a:lnTo>
                    <a:pt x="92554" y="174448"/>
                  </a:lnTo>
                  <a:lnTo>
                    <a:pt x="86255" y="182265"/>
                  </a:lnTo>
                  <a:lnTo>
                    <a:pt x="66778" y="190951"/>
                  </a:lnTo>
                  <a:lnTo>
                    <a:pt x="31543" y="1978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16601" y="1447109"/>
              <a:ext cx="158057" cy="195337"/>
            </a:xfrm>
            <a:custGeom>
              <a:avLst/>
              <a:gdLst/>
              <a:ahLst/>
              <a:cxnLst/>
              <a:rect l="0" t="0" r="0" b="0"/>
              <a:pathLst>
                <a:path w="158057" h="195337">
                  <a:moveTo>
                    <a:pt x="0" y="132165"/>
                  </a:moveTo>
                  <a:lnTo>
                    <a:pt x="58616" y="117511"/>
                  </a:lnTo>
                  <a:lnTo>
                    <a:pt x="115213" y="97379"/>
                  </a:lnTo>
                  <a:lnTo>
                    <a:pt x="135434" y="83949"/>
                  </a:lnTo>
                  <a:lnTo>
                    <a:pt x="152220" y="66282"/>
                  </a:lnTo>
                  <a:lnTo>
                    <a:pt x="156462" y="56658"/>
                  </a:lnTo>
                  <a:lnTo>
                    <a:pt x="158056" y="36605"/>
                  </a:lnTo>
                  <a:lnTo>
                    <a:pt x="151745" y="19114"/>
                  </a:lnTo>
                  <a:lnTo>
                    <a:pt x="146787" y="11174"/>
                  </a:lnTo>
                  <a:lnTo>
                    <a:pt x="138802" y="5881"/>
                  </a:lnTo>
                  <a:lnTo>
                    <a:pt x="117452" y="0"/>
                  </a:lnTo>
                  <a:lnTo>
                    <a:pt x="95484" y="3625"/>
                  </a:lnTo>
                  <a:lnTo>
                    <a:pt x="66506" y="18820"/>
                  </a:lnTo>
                  <a:lnTo>
                    <a:pt x="43102" y="41260"/>
                  </a:lnTo>
                  <a:lnTo>
                    <a:pt x="35753" y="50504"/>
                  </a:lnTo>
                  <a:lnTo>
                    <a:pt x="30708" y="76374"/>
                  </a:lnTo>
                  <a:lnTo>
                    <a:pt x="33535" y="106199"/>
                  </a:lnTo>
                  <a:lnTo>
                    <a:pt x="42590" y="135053"/>
                  </a:lnTo>
                  <a:lnTo>
                    <a:pt x="57533" y="157235"/>
                  </a:lnTo>
                  <a:lnTo>
                    <a:pt x="75873" y="173723"/>
                  </a:lnTo>
                  <a:lnTo>
                    <a:pt x="104759" y="188412"/>
                  </a:lnTo>
                  <a:lnTo>
                    <a:pt x="136870" y="19533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01281" y="1442148"/>
              <a:ext cx="141704" cy="189770"/>
            </a:xfrm>
            <a:custGeom>
              <a:avLst/>
              <a:gdLst/>
              <a:ahLst/>
              <a:cxnLst/>
              <a:rect l="0" t="0" r="0" b="0"/>
              <a:pathLst>
                <a:path w="141704" h="189770">
                  <a:moveTo>
                    <a:pt x="15361" y="73955"/>
                  </a:moveTo>
                  <a:lnTo>
                    <a:pt x="22597" y="101511"/>
                  </a:lnTo>
                  <a:lnTo>
                    <a:pt x="25239" y="157734"/>
                  </a:lnTo>
                  <a:lnTo>
                    <a:pt x="25456" y="171922"/>
                  </a:lnTo>
                  <a:lnTo>
                    <a:pt x="23261" y="179040"/>
                  </a:lnTo>
                  <a:lnTo>
                    <a:pt x="19458" y="181447"/>
                  </a:lnTo>
                  <a:lnTo>
                    <a:pt x="14583" y="180711"/>
                  </a:lnTo>
                  <a:lnTo>
                    <a:pt x="11333" y="174372"/>
                  </a:lnTo>
                  <a:lnTo>
                    <a:pt x="2997" y="122170"/>
                  </a:lnTo>
                  <a:lnTo>
                    <a:pt x="0" y="75763"/>
                  </a:lnTo>
                  <a:lnTo>
                    <a:pt x="9467" y="23750"/>
                  </a:lnTo>
                  <a:lnTo>
                    <a:pt x="16111" y="14748"/>
                  </a:lnTo>
                  <a:lnTo>
                    <a:pt x="35971" y="1628"/>
                  </a:lnTo>
                  <a:lnTo>
                    <a:pt x="46649" y="0"/>
                  </a:lnTo>
                  <a:lnTo>
                    <a:pt x="67871" y="4432"/>
                  </a:lnTo>
                  <a:lnTo>
                    <a:pt x="93961" y="20080"/>
                  </a:lnTo>
                  <a:lnTo>
                    <a:pt x="116509" y="45124"/>
                  </a:lnTo>
                  <a:lnTo>
                    <a:pt x="132418" y="85950"/>
                  </a:lnTo>
                  <a:lnTo>
                    <a:pt x="139869" y="148637"/>
                  </a:lnTo>
                  <a:lnTo>
                    <a:pt x="141703" y="1897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06996" y="1397517"/>
              <a:ext cx="139808" cy="219474"/>
            </a:xfrm>
            <a:custGeom>
              <a:avLst/>
              <a:gdLst/>
              <a:ahLst/>
              <a:cxnLst/>
              <a:rect l="0" t="0" r="0" b="0"/>
              <a:pathLst>
                <a:path w="139808" h="219474">
                  <a:moveTo>
                    <a:pt x="125501" y="13301"/>
                  </a:moveTo>
                  <a:lnTo>
                    <a:pt x="114322" y="2123"/>
                  </a:lnTo>
                  <a:lnTo>
                    <a:pt x="107520" y="0"/>
                  </a:lnTo>
                  <a:lnTo>
                    <a:pt x="81179" y="2601"/>
                  </a:lnTo>
                  <a:lnTo>
                    <a:pt x="52317" y="11951"/>
                  </a:lnTo>
                  <a:lnTo>
                    <a:pt x="8138" y="42124"/>
                  </a:lnTo>
                  <a:lnTo>
                    <a:pt x="2805" y="51234"/>
                  </a:lnTo>
                  <a:lnTo>
                    <a:pt x="0" y="73834"/>
                  </a:lnTo>
                  <a:lnTo>
                    <a:pt x="3229" y="82902"/>
                  </a:lnTo>
                  <a:lnTo>
                    <a:pt x="16176" y="96098"/>
                  </a:lnTo>
                  <a:lnTo>
                    <a:pt x="36748" y="102742"/>
                  </a:lnTo>
                  <a:lnTo>
                    <a:pt x="88083" y="112597"/>
                  </a:lnTo>
                  <a:lnTo>
                    <a:pt x="123773" y="127990"/>
                  </a:lnTo>
                  <a:lnTo>
                    <a:pt x="131368" y="136554"/>
                  </a:lnTo>
                  <a:lnTo>
                    <a:pt x="139807" y="158547"/>
                  </a:lnTo>
                  <a:lnTo>
                    <a:pt x="139718" y="168624"/>
                  </a:lnTo>
                  <a:lnTo>
                    <a:pt x="133379" y="186059"/>
                  </a:lnTo>
                  <a:lnTo>
                    <a:pt x="116524" y="201606"/>
                  </a:lnTo>
                  <a:lnTo>
                    <a:pt x="93435" y="213976"/>
                  </a:lnTo>
                  <a:lnTo>
                    <a:pt x="67576" y="219473"/>
                  </a:lnTo>
                  <a:lnTo>
                    <a:pt x="9688" y="21334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10252" y="1409568"/>
              <a:ext cx="153873" cy="185965"/>
            </a:xfrm>
            <a:custGeom>
              <a:avLst/>
              <a:gdLst/>
              <a:ahLst/>
              <a:cxnLst/>
              <a:rect l="0" t="0" r="0" b="0"/>
              <a:pathLst>
                <a:path w="153873" h="185965">
                  <a:moveTo>
                    <a:pt x="38059" y="138121"/>
                  </a:moveTo>
                  <a:lnTo>
                    <a:pt x="93718" y="95459"/>
                  </a:lnTo>
                  <a:lnTo>
                    <a:pt x="120061" y="71668"/>
                  </a:lnTo>
                  <a:lnTo>
                    <a:pt x="127822" y="62233"/>
                  </a:lnTo>
                  <a:lnTo>
                    <a:pt x="131826" y="51264"/>
                  </a:lnTo>
                  <a:lnTo>
                    <a:pt x="133156" y="26598"/>
                  </a:lnTo>
                  <a:lnTo>
                    <a:pt x="129533" y="16979"/>
                  </a:lnTo>
                  <a:lnTo>
                    <a:pt x="116148" y="3172"/>
                  </a:lnTo>
                  <a:lnTo>
                    <a:pt x="107666" y="191"/>
                  </a:lnTo>
                  <a:lnTo>
                    <a:pt x="88882" y="0"/>
                  </a:lnTo>
                  <a:lnTo>
                    <a:pt x="58577" y="6469"/>
                  </a:lnTo>
                  <a:lnTo>
                    <a:pt x="40938" y="18777"/>
                  </a:lnTo>
                  <a:lnTo>
                    <a:pt x="10551" y="49686"/>
                  </a:lnTo>
                  <a:lnTo>
                    <a:pt x="2436" y="70350"/>
                  </a:lnTo>
                  <a:lnTo>
                    <a:pt x="0" y="93962"/>
                  </a:lnTo>
                  <a:lnTo>
                    <a:pt x="10979" y="148380"/>
                  </a:lnTo>
                  <a:lnTo>
                    <a:pt x="26395" y="174566"/>
                  </a:lnTo>
                  <a:lnTo>
                    <a:pt x="34962" y="179965"/>
                  </a:lnTo>
                  <a:lnTo>
                    <a:pt x="56960" y="185964"/>
                  </a:lnTo>
                  <a:lnTo>
                    <a:pt x="114105" y="181410"/>
                  </a:lnTo>
                  <a:lnTo>
                    <a:pt x="153872" y="16970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06238" y="1379233"/>
              <a:ext cx="167005" cy="188591"/>
            </a:xfrm>
            <a:custGeom>
              <a:avLst/>
              <a:gdLst/>
              <a:ahLst/>
              <a:cxnLst/>
              <a:rect l="0" t="0" r="0" b="0"/>
              <a:pathLst>
                <a:path w="167005" h="188591">
                  <a:moveTo>
                    <a:pt x="136871" y="0"/>
                  </a:moveTo>
                  <a:lnTo>
                    <a:pt x="87939" y="3119"/>
                  </a:lnTo>
                  <a:lnTo>
                    <a:pt x="34398" y="14654"/>
                  </a:lnTo>
                  <a:lnTo>
                    <a:pt x="6423" y="30338"/>
                  </a:lnTo>
                  <a:lnTo>
                    <a:pt x="1942" y="37773"/>
                  </a:lnTo>
                  <a:lnTo>
                    <a:pt x="84" y="55392"/>
                  </a:lnTo>
                  <a:lnTo>
                    <a:pt x="3565" y="62664"/>
                  </a:lnTo>
                  <a:lnTo>
                    <a:pt x="16793" y="73864"/>
                  </a:lnTo>
                  <a:lnTo>
                    <a:pt x="75449" y="94316"/>
                  </a:lnTo>
                  <a:lnTo>
                    <a:pt x="124608" y="114296"/>
                  </a:lnTo>
                  <a:lnTo>
                    <a:pt x="157414" y="133951"/>
                  </a:lnTo>
                  <a:lnTo>
                    <a:pt x="163434" y="141943"/>
                  </a:lnTo>
                  <a:lnTo>
                    <a:pt x="166278" y="150781"/>
                  </a:lnTo>
                  <a:lnTo>
                    <a:pt x="167004" y="160182"/>
                  </a:lnTo>
                  <a:lnTo>
                    <a:pt x="163979" y="167619"/>
                  </a:lnTo>
                  <a:lnTo>
                    <a:pt x="151258" y="179002"/>
                  </a:lnTo>
                  <a:lnTo>
                    <a:pt x="130787" y="184841"/>
                  </a:lnTo>
                  <a:lnTo>
                    <a:pt x="79517" y="188590"/>
                  </a:lnTo>
                  <a:lnTo>
                    <a:pt x="19729" y="18105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81766" y="1242362"/>
              <a:ext cx="152817" cy="336913"/>
            </a:xfrm>
            <a:custGeom>
              <a:avLst/>
              <a:gdLst/>
              <a:ahLst/>
              <a:cxnLst/>
              <a:rect l="0" t="0" r="0" b="0"/>
              <a:pathLst>
                <a:path w="152817" h="336913">
                  <a:moveTo>
                    <a:pt x="29840" y="0"/>
                  </a:moveTo>
                  <a:lnTo>
                    <a:pt x="13073" y="5589"/>
                  </a:lnTo>
                  <a:lnTo>
                    <a:pt x="9303" y="13085"/>
                  </a:lnTo>
                  <a:lnTo>
                    <a:pt x="8539" y="67142"/>
                  </a:lnTo>
                  <a:lnTo>
                    <a:pt x="8735" y="128556"/>
                  </a:lnTo>
                  <a:lnTo>
                    <a:pt x="16009" y="180852"/>
                  </a:lnTo>
                  <a:lnTo>
                    <a:pt x="18333" y="234130"/>
                  </a:lnTo>
                  <a:lnTo>
                    <a:pt x="19021" y="286311"/>
                  </a:lnTo>
                  <a:lnTo>
                    <a:pt x="19183" y="317152"/>
                  </a:lnTo>
                  <a:lnTo>
                    <a:pt x="16886" y="322569"/>
                  </a:lnTo>
                  <a:lnTo>
                    <a:pt x="13015" y="321501"/>
                  </a:lnTo>
                  <a:lnTo>
                    <a:pt x="8095" y="316110"/>
                  </a:lnTo>
                  <a:lnTo>
                    <a:pt x="2628" y="297641"/>
                  </a:lnTo>
                  <a:lnTo>
                    <a:pt x="0" y="235294"/>
                  </a:lnTo>
                  <a:lnTo>
                    <a:pt x="4100" y="212200"/>
                  </a:lnTo>
                  <a:lnTo>
                    <a:pt x="18573" y="185057"/>
                  </a:lnTo>
                  <a:lnTo>
                    <a:pt x="28178" y="180693"/>
                  </a:lnTo>
                  <a:lnTo>
                    <a:pt x="54448" y="178964"/>
                  </a:lnTo>
                  <a:lnTo>
                    <a:pt x="79381" y="188334"/>
                  </a:lnTo>
                  <a:lnTo>
                    <a:pt x="123984" y="222945"/>
                  </a:lnTo>
                  <a:lnTo>
                    <a:pt x="144822" y="253231"/>
                  </a:lnTo>
                  <a:lnTo>
                    <a:pt x="152816" y="290021"/>
                  </a:lnTo>
                  <a:lnTo>
                    <a:pt x="145653" y="33691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94674" y="1420155"/>
              <a:ext cx="164373" cy="170317"/>
            </a:xfrm>
            <a:custGeom>
              <a:avLst/>
              <a:gdLst/>
              <a:ahLst/>
              <a:cxnLst/>
              <a:rect l="0" t="0" r="0" b="0"/>
              <a:pathLst>
                <a:path w="164373" h="170317">
                  <a:moveTo>
                    <a:pt x="59087" y="127534"/>
                  </a:moveTo>
                  <a:lnTo>
                    <a:pt x="75855" y="116355"/>
                  </a:lnTo>
                  <a:lnTo>
                    <a:pt x="87206" y="101509"/>
                  </a:lnTo>
                  <a:lnTo>
                    <a:pt x="91872" y="92636"/>
                  </a:lnTo>
                  <a:lnTo>
                    <a:pt x="98437" y="52203"/>
                  </a:lnTo>
                  <a:lnTo>
                    <a:pt x="93734" y="29323"/>
                  </a:lnTo>
                  <a:lnTo>
                    <a:pt x="89204" y="19946"/>
                  </a:lnTo>
                  <a:lnTo>
                    <a:pt x="74812" y="6407"/>
                  </a:lnTo>
                  <a:lnTo>
                    <a:pt x="66061" y="1159"/>
                  </a:lnTo>
                  <a:lnTo>
                    <a:pt x="57887" y="0"/>
                  </a:lnTo>
                  <a:lnTo>
                    <a:pt x="42566" y="4952"/>
                  </a:lnTo>
                  <a:lnTo>
                    <a:pt x="20787" y="20893"/>
                  </a:lnTo>
                  <a:lnTo>
                    <a:pt x="9699" y="39974"/>
                  </a:lnTo>
                  <a:lnTo>
                    <a:pt x="0" y="77024"/>
                  </a:lnTo>
                  <a:lnTo>
                    <a:pt x="246" y="114518"/>
                  </a:lnTo>
                  <a:lnTo>
                    <a:pt x="6030" y="135787"/>
                  </a:lnTo>
                  <a:lnTo>
                    <a:pt x="16399" y="153039"/>
                  </a:lnTo>
                  <a:lnTo>
                    <a:pt x="31926" y="165385"/>
                  </a:lnTo>
                  <a:lnTo>
                    <a:pt x="40980" y="170316"/>
                  </a:lnTo>
                  <a:lnTo>
                    <a:pt x="49355" y="170093"/>
                  </a:lnTo>
                  <a:lnTo>
                    <a:pt x="57279" y="166435"/>
                  </a:lnTo>
                  <a:lnTo>
                    <a:pt x="71152" y="153012"/>
                  </a:lnTo>
                  <a:lnTo>
                    <a:pt x="85539" y="124554"/>
                  </a:lnTo>
                  <a:lnTo>
                    <a:pt x="93460" y="100083"/>
                  </a:lnTo>
                  <a:lnTo>
                    <a:pt x="98380" y="96365"/>
                  </a:lnTo>
                  <a:lnTo>
                    <a:pt x="104000" y="98566"/>
                  </a:lnTo>
                  <a:lnTo>
                    <a:pt x="164372" y="14859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11689" y="1400290"/>
              <a:ext cx="84229" cy="201140"/>
            </a:xfrm>
            <a:custGeom>
              <a:avLst/>
              <a:gdLst/>
              <a:ahLst/>
              <a:cxnLst/>
              <a:rect l="0" t="0" r="0" b="0"/>
              <a:pathLst>
                <a:path w="84229" h="201140">
                  <a:moveTo>
                    <a:pt x="0" y="63171"/>
                  </a:moveTo>
                  <a:lnTo>
                    <a:pt x="20243" y="121788"/>
                  </a:lnTo>
                  <a:lnTo>
                    <a:pt x="38920" y="174792"/>
                  </a:lnTo>
                  <a:lnTo>
                    <a:pt x="50833" y="198178"/>
                  </a:lnTo>
                  <a:lnTo>
                    <a:pt x="56115" y="201139"/>
                  </a:lnTo>
                  <a:lnTo>
                    <a:pt x="60807" y="198433"/>
                  </a:lnTo>
                  <a:lnTo>
                    <a:pt x="65105" y="191950"/>
                  </a:lnTo>
                  <a:lnTo>
                    <a:pt x="71153" y="160469"/>
                  </a:lnTo>
                  <a:lnTo>
                    <a:pt x="73196" y="100674"/>
                  </a:lnTo>
                  <a:lnTo>
                    <a:pt x="76720" y="425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69616" y="1399473"/>
              <a:ext cx="189514" cy="217845"/>
            </a:xfrm>
            <a:custGeom>
              <a:avLst/>
              <a:gdLst/>
              <a:ahLst/>
              <a:cxnLst/>
              <a:rect l="0" t="0" r="0" b="0"/>
              <a:pathLst>
                <a:path w="189514" h="217845">
                  <a:moveTo>
                    <a:pt x="0" y="95573"/>
                  </a:moveTo>
                  <a:lnTo>
                    <a:pt x="16768" y="106752"/>
                  </a:lnTo>
                  <a:lnTo>
                    <a:pt x="34359" y="109120"/>
                  </a:lnTo>
                  <a:lnTo>
                    <a:pt x="74247" y="101109"/>
                  </a:lnTo>
                  <a:lnTo>
                    <a:pt x="91881" y="88675"/>
                  </a:lnTo>
                  <a:lnTo>
                    <a:pt x="106347" y="71450"/>
                  </a:lnTo>
                  <a:lnTo>
                    <a:pt x="116675" y="52097"/>
                  </a:lnTo>
                  <a:lnTo>
                    <a:pt x="117558" y="42022"/>
                  </a:lnTo>
                  <a:lnTo>
                    <a:pt x="112300" y="21470"/>
                  </a:lnTo>
                  <a:lnTo>
                    <a:pt x="99044" y="6876"/>
                  </a:lnTo>
                  <a:lnTo>
                    <a:pt x="90596" y="1347"/>
                  </a:lnTo>
                  <a:lnTo>
                    <a:pt x="80285" y="0"/>
                  </a:lnTo>
                  <a:lnTo>
                    <a:pt x="56349" y="4743"/>
                  </a:lnTo>
                  <a:lnTo>
                    <a:pt x="36353" y="17770"/>
                  </a:lnTo>
                  <a:lnTo>
                    <a:pt x="20836" y="35258"/>
                  </a:lnTo>
                  <a:lnTo>
                    <a:pt x="10040" y="54728"/>
                  </a:lnTo>
                  <a:lnTo>
                    <a:pt x="2975" y="91010"/>
                  </a:lnTo>
                  <a:lnTo>
                    <a:pt x="6471" y="125807"/>
                  </a:lnTo>
                  <a:lnTo>
                    <a:pt x="20505" y="158344"/>
                  </a:lnTo>
                  <a:lnTo>
                    <a:pt x="39482" y="184622"/>
                  </a:lnTo>
                  <a:lnTo>
                    <a:pt x="65511" y="207226"/>
                  </a:lnTo>
                  <a:lnTo>
                    <a:pt x="88387" y="215387"/>
                  </a:lnTo>
                  <a:lnTo>
                    <a:pt x="112983" y="217844"/>
                  </a:lnTo>
                  <a:lnTo>
                    <a:pt x="175227" y="204872"/>
                  </a:lnTo>
                  <a:lnTo>
                    <a:pt x="189513" y="20085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32870" y="1231834"/>
              <a:ext cx="153722" cy="400089"/>
            </a:xfrm>
            <a:custGeom>
              <a:avLst/>
              <a:gdLst/>
              <a:ahLst/>
              <a:cxnLst/>
              <a:rect l="0" t="0" r="0" b="0"/>
              <a:pathLst>
                <a:path w="153722" h="400089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3312" y="142875"/>
                  </a:lnTo>
                  <a:lnTo>
                    <a:pt x="8390" y="194411"/>
                  </a:lnTo>
                  <a:lnTo>
                    <a:pt x="9895" y="251016"/>
                  </a:lnTo>
                  <a:lnTo>
                    <a:pt x="10341" y="301712"/>
                  </a:lnTo>
                  <a:lnTo>
                    <a:pt x="9276" y="323607"/>
                  </a:lnTo>
                  <a:lnTo>
                    <a:pt x="7354" y="324533"/>
                  </a:lnTo>
                  <a:lnTo>
                    <a:pt x="4903" y="321640"/>
                  </a:lnTo>
                  <a:lnTo>
                    <a:pt x="1453" y="289623"/>
                  </a:lnTo>
                  <a:lnTo>
                    <a:pt x="6020" y="254270"/>
                  </a:lnTo>
                  <a:lnTo>
                    <a:pt x="20371" y="227157"/>
                  </a:lnTo>
                  <a:lnTo>
                    <a:pt x="35960" y="214822"/>
                  </a:lnTo>
                  <a:lnTo>
                    <a:pt x="45030" y="209895"/>
                  </a:lnTo>
                  <a:lnTo>
                    <a:pt x="54587" y="208950"/>
                  </a:lnTo>
                  <a:lnTo>
                    <a:pt x="74564" y="214139"/>
                  </a:lnTo>
                  <a:lnTo>
                    <a:pt x="99952" y="230215"/>
                  </a:lnTo>
                  <a:lnTo>
                    <a:pt x="129492" y="266183"/>
                  </a:lnTo>
                  <a:lnTo>
                    <a:pt x="148462" y="303737"/>
                  </a:lnTo>
                  <a:lnTo>
                    <a:pt x="153721" y="330746"/>
                  </a:lnTo>
                  <a:lnTo>
                    <a:pt x="149819" y="355229"/>
                  </a:lnTo>
                  <a:lnTo>
                    <a:pt x="145503" y="366670"/>
                  </a:lnTo>
                  <a:lnTo>
                    <a:pt x="128229" y="385623"/>
                  </a:lnTo>
                  <a:lnTo>
                    <a:pt x="117072" y="393952"/>
                  </a:lnTo>
                  <a:lnTo>
                    <a:pt x="95316" y="400088"/>
                  </a:lnTo>
                  <a:lnTo>
                    <a:pt x="72778" y="397745"/>
                  </a:lnTo>
                  <a:lnTo>
                    <a:pt x="36122" y="38327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90798" y="1382475"/>
              <a:ext cx="150497" cy="199640"/>
            </a:xfrm>
            <a:custGeom>
              <a:avLst/>
              <a:gdLst/>
              <a:ahLst/>
              <a:cxnLst/>
              <a:rect l="0" t="0" r="0" b="0"/>
              <a:pathLst>
                <a:path w="150497" h="199640">
                  <a:moveTo>
                    <a:pt x="0" y="133628"/>
                  </a:moveTo>
                  <a:lnTo>
                    <a:pt x="53875" y="115670"/>
                  </a:lnTo>
                  <a:lnTo>
                    <a:pt x="114752" y="93818"/>
                  </a:lnTo>
                  <a:lnTo>
                    <a:pt x="131329" y="82400"/>
                  </a:lnTo>
                  <a:lnTo>
                    <a:pt x="143376" y="66406"/>
                  </a:lnTo>
                  <a:lnTo>
                    <a:pt x="148226" y="57228"/>
                  </a:lnTo>
                  <a:lnTo>
                    <a:pt x="150496" y="37671"/>
                  </a:lnTo>
                  <a:lnTo>
                    <a:pt x="149464" y="27543"/>
                  </a:lnTo>
                  <a:lnTo>
                    <a:pt x="145266" y="19621"/>
                  </a:lnTo>
                  <a:lnTo>
                    <a:pt x="131243" y="7699"/>
                  </a:lnTo>
                  <a:lnTo>
                    <a:pt x="98028" y="0"/>
                  </a:lnTo>
                  <a:lnTo>
                    <a:pt x="78273" y="4438"/>
                  </a:lnTo>
                  <a:lnTo>
                    <a:pt x="69729" y="8897"/>
                  </a:lnTo>
                  <a:lnTo>
                    <a:pt x="46527" y="37529"/>
                  </a:lnTo>
                  <a:lnTo>
                    <a:pt x="30424" y="70059"/>
                  </a:lnTo>
                  <a:lnTo>
                    <a:pt x="28339" y="94457"/>
                  </a:lnTo>
                  <a:lnTo>
                    <a:pt x="36533" y="148247"/>
                  </a:lnTo>
                  <a:lnTo>
                    <a:pt x="51639" y="178774"/>
                  </a:lnTo>
                  <a:lnTo>
                    <a:pt x="67404" y="191907"/>
                  </a:lnTo>
                  <a:lnTo>
                    <a:pt x="76522" y="197048"/>
                  </a:lnTo>
                  <a:lnTo>
                    <a:pt x="96010" y="199639"/>
                  </a:lnTo>
                  <a:lnTo>
                    <a:pt x="126342" y="19679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80311" y="1388858"/>
              <a:ext cx="157928" cy="191260"/>
            </a:xfrm>
            <a:custGeom>
              <a:avLst/>
              <a:gdLst/>
              <a:ahLst/>
              <a:cxnLst/>
              <a:rect l="0" t="0" r="0" b="0"/>
              <a:pathLst>
                <a:path w="157928" h="191260">
                  <a:moveTo>
                    <a:pt x="0" y="106188"/>
                  </a:moveTo>
                  <a:lnTo>
                    <a:pt x="27556" y="98953"/>
                  </a:lnTo>
                  <a:lnTo>
                    <a:pt x="80659" y="93191"/>
                  </a:lnTo>
                  <a:lnTo>
                    <a:pt x="114756" y="81280"/>
                  </a:lnTo>
                  <a:lnTo>
                    <a:pt x="125637" y="75545"/>
                  </a:lnTo>
                  <a:lnTo>
                    <a:pt x="140846" y="59814"/>
                  </a:lnTo>
                  <a:lnTo>
                    <a:pt x="146539" y="50705"/>
                  </a:lnTo>
                  <a:lnTo>
                    <a:pt x="147996" y="41124"/>
                  </a:lnTo>
                  <a:lnTo>
                    <a:pt x="143374" y="21119"/>
                  </a:lnTo>
                  <a:lnTo>
                    <a:pt x="136527" y="13210"/>
                  </a:lnTo>
                  <a:lnTo>
                    <a:pt x="116440" y="1304"/>
                  </a:lnTo>
                  <a:lnTo>
                    <a:pt x="105703" y="0"/>
                  </a:lnTo>
                  <a:lnTo>
                    <a:pt x="52697" y="15053"/>
                  </a:lnTo>
                  <a:lnTo>
                    <a:pt x="34730" y="28249"/>
                  </a:lnTo>
                  <a:lnTo>
                    <a:pt x="20114" y="45812"/>
                  </a:lnTo>
                  <a:lnTo>
                    <a:pt x="9720" y="65316"/>
                  </a:lnTo>
                  <a:lnTo>
                    <a:pt x="7439" y="88803"/>
                  </a:lnTo>
                  <a:lnTo>
                    <a:pt x="11495" y="113669"/>
                  </a:lnTo>
                  <a:lnTo>
                    <a:pt x="26932" y="146229"/>
                  </a:lnTo>
                  <a:lnTo>
                    <a:pt x="39656" y="163369"/>
                  </a:lnTo>
                  <a:lnTo>
                    <a:pt x="71151" y="186172"/>
                  </a:lnTo>
                  <a:lnTo>
                    <a:pt x="96743" y="191259"/>
                  </a:lnTo>
                  <a:lnTo>
                    <a:pt x="131220" y="187546"/>
                  </a:lnTo>
                  <a:lnTo>
                    <a:pt x="157927" y="17988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85292" y="1389429"/>
              <a:ext cx="163517" cy="225832"/>
            </a:xfrm>
            <a:custGeom>
              <a:avLst/>
              <a:gdLst/>
              <a:ahLst/>
              <a:cxnLst/>
              <a:rect l="0" t="0" r="0" b="0"/>
              <a:pathLst>
                <a:path w="163517" h="225832">
                  <a:moveTo>
                    <a:pt x="5588" y="74032"/>
                  </a:moveTo>
                  <a:lnTo>
                    <a:pt x="0" y="90799"/>
                  </a:lnTo>
                  <a:lnTo>
                    <a:pt x="375" y="108390"/>
                  </a:lnTo>
                  <a:lnTo>
                    <a:pt x="6071" y="167030"/>
                  </a:lnTo>
                  <a:lnTo>
                    <a:pt x="14960" y="205572"/>
                  </a:lnTo>
                  <a:lnTo>
                    <a:pt x="25741" y="224521"/>
                  </a:lnTo>
                  <a:lnTo>
                    <a:pt x="28382" y="225831"/>
                  </a:lnTo>
                  <a:lnTo>
                    <a:pt x="28974" y="222024"/>
                  </a:lnTo>
                  <a:lnTo>
                    <a:pt x="18546" y="169603"/>
                  </a:lnTo>
                  <a:lnTo>
                    <a:pt x="8494" y="115613"/>
                  </a:lnTo>
                  <a:lnTo>
                    <a:pt x="9569" y="73874"/>
                  </a:lnTo>
                  <a:lnTo>
                    <a:pt x="20413" y="23438"/>
                  </a:lnTo>
                  <a:lnTo>
                    <a:pt x="26000" y="14566"/>
                  </a:lnTo>
                  <a:lnTo>
                    <a:pt x="41567" y="1589"/>
                  </a:lnTo>
                  <a:lnTo>
                    <a:pt x="51801" y="0"/>
                  </a:lnTo>
                  <a:lnTo>
                    <a:pt x="75651" y="4474"/>
                  </a:lnTo>
                  <a:lnTo>
                    <a:pt x="104206" y="20147"/>
                  </a:lnTo>
                  <a:lnTo>
                    <a:pt x="127486" y="45198"/>
                  </a:lnTo>
                  <a:lnTo>
                    <a:pt x="151940" y="103784"/>
                  </a:lnTo>
                  <a:lnTo>
                    <a:pt x="160086" y="139779"/>
                  </a:lnTo>
                  <a:lnTo>
                    <a:pt x="162500" y="176961"/>
                  </a:lnTo>
                  <a:lnTo>
                    <a:pt x="163516" y="21090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39036" y="1397563"/>
              <a:ext cx="174246" cy="446943"/>
            </a:xfrm>
            <a:custGeom>
              <a:avLst/>
              <a:gdLst/>
              <a:ahLst/>
              <a:cxnLst/>
              <a:rect l="0" t="0" r="0" b="0"/>
              <a:pathLst>
                <a:path w="174246" h="446943">
                  <a:moveTo>
                    <a:pt x="30871" y="129069"/>
                  </a:moveTo>
                  <a:lnTo>
                    <a:pt x="36460" y="187686"/>
                  </a:lnTo>
                  <a:lnTo>
                    <a:pt x="45525" y="233654"/>
                  </a:lnTo>
                  <a:lnTo>
                    <a:pt x="50031" y="289908"/>
                  </a:lnTo>
                  <a:lnTo>
                    <a:pt x="56955" y="345441"/>
                  </a:lnTo>
                  <a:lnTo>
                    <a:pt x="68605" y="408202"/>
                  </a:lnTo>
                  <a:lnTo>
                    <a:pt x="71038" y="437182"/>
                  </a:lnTo>
                  <a:lnTo>
                    <a:pt x="69348" y="444442"/>
                  </a:lnTo>
                  <a:lnTo>
                    <a:pt x="65880" y="446942"/>
                  </a:lnTo>
                  <a:lnTo>
                    <a:pt x="61229" y="446269"/>
                  </a:lnTo>
                  <a:lnTo>
                    <a:pt x="56959" y="441141"/>
                  </a:lnTo>
                  <a:lnTo>
                    <a:pt x="34513" y="381575"/>
                  </a:lnTo>
                  <a:lnTo>
                    <a:pt x="23488" y="336484"/>
                  </a:lnTo>
                  <a:lnTo>
                    <a:pt x="13520" y="276269"/>
                  </a:lnTo>
                  <a:lnTo>
                    <a:pt x="7427" y="223093"/>
                  </a:lnTo>
                  <a:lnTo>
                    <a:pt x="1697" y="175255"/>
                  </a:lnTo>
                  <a:lnTo>
                    <a:pt x="0" y="119747"/>
                  </a:lnTo>
                  <a:lnTo>
                    <a:pt x="2616" y="69375"/>
                  </a:lnTo>
                  <a:lnTo>
                    <a:pt x="8954" y="41707"/>
                  </a:lnTo>
                  <a:lnTo>
                    <a:pt x="19571" y="21611"/>
                  </a:lnTo>
                  <a:lnTo>
                    <a:pt x="35207" y="8000"/>
                  </a:lnTo>
                  <a:lnTo>
                    <a:pt x="44290" y="2733"/>
                  </a:lnTo>
                  <a:lnTo>
                    <a:pt x="69980" y="0"/>
                  </a:lnTo>
                  <a:lnTo>
                    <a:pt x="97385" y="3854"/>
                  </a:lnTo>
                  <a:lnTo>
                    <a:pt x="117365" y="13367"/>
                  </a:lnTo>
                  <a:lnTo>
                    <a:pt x="141766" y="43054"/>
                  </a:lnTo>
                  <a:lnTo>
                    <a:pt x="168633" y="95007"/>
                  </a:lnTo>
                  <a:lnTo>
                    <a:pt x="174245" y="135224"/>
                  </a:lnTo>
                  <a:lnTo>
                    <a:pt x="171412" y="158711"/>
                  </a:lnTo>
                  <a:lnTo>
                    <a:pt x="163133" y="177728"/>
                  </a:lnTo>
                  <a:lnTo>
                    <a:pt x="157650" y="186075"/>
                  </a:lnTo>
                  <a:lnTo>
                    <a:pt x="142199" y="198468"/>
                  </a:lnTo>
                  <a:lnTo>
                    <a:pt x="103684" y="215957"/>
                  </a:lnTo>
                  <a:lnTo>
                    <a:pt x="51928" y="22382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87093" y="1425431"/>
              <a:ext cx="203954" cy="199655"/>
            </a:xfrm>
            <a:custGeom>
              <a:avLst/>
              <a:gdLst/>
              <a:ahLst/>
              <a:cxnLst/>
              <a:rect l="0" t="0" r="0" b="0"/>
              <a:pathLst>
                <a:path w="203954" h="199655">
                  <a:moveTo>
                    <a:pt x="46026" y="174900"/>
                  </a:moveTo>
                  <a:lnTo>
                    <a:pt x="70072" y="156919"/>
                  </a:lnTo>
                  <a:lnTo>
                    <a:pt x="90325" y="129408"/>
                  </a:lnTo>
                  <a:lnTo>
                    <a:pt x="100030" y="105159"/>
                  </a:lnTo>
                  <a:lnTo>
                    <a:pt x="102003" y="78783"/>
                  </a:lnTo>
                  <a:lnTo>
                    <a:pt x="97811" y="52633"/>
                  </a:lnTo>
                  <a:lnTo>
                    <a:pt x="88149" y="29312"/>
                  </a:lnTo>
                  <a:lnTo>
                    <a:pt x="63966" y="2041"/>
                  </a:lnTo>
                  <a:lnTo>
                    <a:pt x="54476" y="0"/>
                  </a:lnTo>
                  <a:lnTo>
                    <a:pt x="44641" y="2148"/>
                  </a:lnTo>
                  <a:lnTo>
                    <a:pt x="34574" y="7089"/>
                  </a:lnTo>
                  <a:lnTo>
                    <a:pt x="20269" y="21939"/>
                  </a:lnTo>
                  <a:lnTo>
                    <a:pt x="5638" y="53149"/>
                  </a:lnTo>
                  <a:lnTo>
                    <a:pt x="0" y="78675"/>
                  </a:lnTo>
                  <a:lnTo>
                    <a:pt x="5912" y="133189"/>
                  </a:lnTo>
                  <a:lnTo>
                    <a:pt x="18153" y="171900"/>
                  </a:lnTo>
                  <a:lnTo>
                    <a:pt x="23935" y="183429"/>
                  </a:lnTo>
                  <a:lnTo>
                    <a:pt x="32468" y="191114"/>
                  </a:lnTo>
                  <a:lnTo>
                    <a:pt x="54428" y="199654"/>
                  </a:lnTo>
                  <a:lnTo>
                    <a:pt x="64495" y="198422"/>
                  </a:lnTo>
                  <a:lnTo>
                    <a:pt x="81920" y="187694"/>
                  </a:lnTo>
                  <a:lnTo>
                    <a:pt x="94344" y="171228"/>
                  </a:lnTo>
                  <a:lnTo>
                    <a:pt x="111853" y="132061"/>
                  </a:lnTo>
                  <a:lnTo>
                    <a:pt x="113107" y="111407"/>
                  </a:lnTo>
                  <a:lnTo>
                    <a:pt x="112105" y="97548"/>
                  </a:lnTo>
                  <a:lnTo>
                    <a:pt x="113475" y="98766"/>
                  </a:lnTo>
                  <a:lnTo>
                    <a:pt x="119287" y="108307"/>
                  </a:lnTo>
                  <a:lnTo>
                    <a:pt x="169115" y="170068"/>
                  </a:lnTo>
                  <a:lnTo>
                    <a:pt x="183010" y="178602"/>
                  </a:lnTo>
                  <a:lnTo>
                    <a:pt x="203953" y="1854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43689" y="1473989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1331" y="15086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43689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72075" y="1176201"/>
              <a:ext cx="134827" cy="453816"/>
            </a:xfrm>
            <a:custGeom>
              <a:avLst/>
              <a:gdLst/>
              <a:ahLst/>
              <a:cxnLst/>
              <a:rect l="0" t="0" r="0" b="0"/>
              <a:pathLst>
                <a:path w="134827" h="453816">
                  <a:moveTo>
                    <a:pt x="71655" y="382016"/>
                  </a:moveTo>
                  <a:lnTo>
                    <a:pt x="77245" y="365249"/>
                  </a:lnTo>
                  <a:lnTo>
                    <a:pt x="75131" y="332464"/>
                  </a:lnTo>
                  <a:lnTo>
                    <a:pt x="62766" y="281804"/>
                  </a:lnTo>
                  <a:lnTo>
                    <a:pt x="51717" y="262998"/>
                  </a:lnTo>
                  <a:lnTo>
                    <a:pt x="44325" y="259387"/>
                  </a:lnTo>
                  <a:lnTo>
                    <a:pt x="35887" y="259319"/>
                  </a:lnTo>
                  <a:lnTo>
                    <a:pt x="26753" y="261614"/>
                  </a:lnTo>
                  <a:lnTo>
                    <a:pt x="19494" y="267823"/>
                  </a:lnTo>
                  <a:lnTo>
                    <a:pt x="8308" y="287200"/>
                  </a:lnTo>
                  <a:lnTo>
                    <a:pt x="0" y="337767"/>
                  </a:lnTo>
                  <a:lnTo>
                    <a:pt x="1479" y="392816"/>
                  </a:lnTo>
                  <a:lnTo>
                    <a:pt x="12649" y="431620"/>
                  </a:lnTo>
                  <a:lnTo>
                    <a:pt x="18279" y="443161"/>
                  </a:lnTo>
                  <a:lnTo>
                    <a:pt x="25543" y="449686"/>
                  </a:lnTo>
                  <a:lnTo>
                    <a:pt x="33895" y="452866"/>
                  </a:lnTo>
                  <a:lnTo>
                    <a:pt x="42972" y="453815"/>
                  </a:lnTo>
                  <a:lnTo>
                    <a:pt x="51363" y="449770"/>
                  </a:lnTo>
                  <a:lnTo>
                    <a:pt x="66927" y="432796"/>
                  </a:lnTo>
                  <a:lnTo>
                    <a:pt x="95499" y="371324"/>
                  </a:lnTo>
                  <a:lnTo>
                    <a:pt x="108947" y="320936"/>
                  </a:lnTo>
                  <a:lnTo>
                    <a:pt x="112817" y="265922"/>
                  </a:lnTo>
                  <a:lnTo>
                    <a:pt x="113581" y="209995"/>
                  </a:lnTo>
                  <a:lnTo>
                    <a:pt x="112563" y="153888"/>
                  </a:lnTo>
                  <a:lnTo>
                    <a:pt x="105428" y="97745"/>
                  </a:lnTo>
                  <a:lnTo>
                    <a:pt x="98084" y="47184"/>
                  </a:lnTo>
                  <a:lnTo>
                    <a:pt x="83125" y="8546"/>
                  </a:lnTo>
                  <a:lnTo>
                    <a:pt x="76962" y="2014"/>
                  </a:lnTo>
                  <a:lnTo>
                    <a:pt x="70513" y="0"/>
                  </a:lnTo>
                  <a:lnTo>
                    <a:pt x="63875" y="997"/>
                  </a:lnTo>
                  <a:lnTo>
                    <a:pt x="59450" y="7510"/>
                  </a:lnTo>
                  <a:lnTo>
                    <a:pt x="52346" y="56872"/>
                  </a:lnTo>
                  <a:lnTo>
                    <a:pt x="56533" y="112030"/>
                  </a:lnTo>
                  <a:lnTo>
                    <a:pt x="68625" y="167985"/>
                  </a:lnTo>
                  <a:lnTo>
                    <a:pt x="82278" y="224098"/>
                  </a:lnTo>
                  <a:lnTo>
                    <a:pt x="96240" y="280243"/>
                  </a:lnTo>
                  <a:lnTo>
                    <a:pt x="116891" y="342098"/>
                  </a:lnTo>
                  <a:lnTo>
                    <a:pt x="134826" y="39254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80601" y="155821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79067" y="2432082"/>
            <a:ext cx="1758260" cy="736996"/>
            <a:chOff x="579067" y="2432082"/>
            <a:chExt cx="1758260" cy="736996"/>
          </a:xfrm>
        </p:grpSpPr>
        <p:sp>
          <p:nvSpPr>
            <p:cNvPr id="76" name="Freeform 75"/>
            <p:cNvSpPr/>
            <p:nvPr/>
          </p:nvSpPr>
          <p:spPr>
            <a:xfrm>
              <a:off x="726466" y="2537367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421140"/>
                  </a:moveTo>
                  <a:lnTo>
                    <a:pt x="23252" y="372210"/>
                  </a:lnTo>
                  <a:lnTo>
                    <a:pt x="21707" y="321245"/>
                  </a:lnTo>
                  <a:lnTo>
                    <a:pt x="21250" y="261690"/>
                  </a:lnTo>
                  <a:lnTo>
                    <a:pt x="21114" y="199591"/>
                  </a:lnTo>
                  <a:lnTo>
                    <a:pt x="17954" y="146096"/>
                  </a:lnTo>
                  <a:lnTo>
                    <a:pt x="12729" y="98660"/>
                  </a:lnTo>
                  <a:lnTo>
                    <a:pt x="5374" y="365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9067" y="2464869"/>
              <a:ext cx="448396" cy="588396"/>
            </a:xfrm>
            <a:custGeom>
              <a:avLst/>
              <a:gdLst/>
              <a:ahLst/>
              <a:cxnLst/>
              <a:rect l="0" t="0" r="0" b="0"/>
              <a:pathLst>
                <a:path w="448396" h="588396">
                  <a:moveTo>
                    <a:pt x="0" y="83027"/>
                  </a:moveTo>
                  <a:lnTo>
                    <a:pt x="9575" y="58981"/>
                  </a:lnTo>
                  <a:lnTo>
                    <a:pt x="27534" y="37557"/>
                  </a:lnTo>
                  <a:lnTo>
                    <a:pt x="55731" y="17562"/>
                  </a:lnTo>
                  <a:lnTo>
                    <a:pt x="93202" y="4878"/>
                  </a:lnTo>
                  <a:lnTo>
                    <a:pt x="150905" y="0"/>
                  </a:lnTo>
                  <a:lnTo>
                    <a:pt x="184052" y="1672"/>
                  </a:lnTo>
                  <a:lnTo>
                    <a:pt x="235598" y="15768"/>
                  </a:lnTo>
                  <a:lnTo>
                    <a:pt x="296059" y="41492"/>
                  </a:lnTo>
                  <a:lnTo>
                    <a:pt x="359506" y="90080"/>
                  </a:lnTo>
                  <a:lnTo>
                    <a:pt x="407694" y="144931"/>
                  </a:lnTo>
                  <a:lnTo>
                    <a:pt x="438111" y="193651"/>
                  </a:lnTo>
                  <a:lnTo>
                    <a:pt x="448395" y="245656"/>
                  </a:lnTo>
                  <a:lnTo>
                    <a:pt x="445853" y="299929"/>
                  </a:lnTo>
                  <a:lnTo>
                    <a:pt x="432102" y="358644"/>
                  </a:lnTo>
                  <a:lnTo>
                    <a:pt x="413730" y="414980"/>
                  </a:lnTo>
                  <a:lnTo>
                    <a:pt x="375174" y="472055"/>
                  </a:lnTo>
                  <a:lnTo>
                    <a:pt x="318901" y="525086"/>
                  </a:lnTo>
                  <a:lnTo>
                    <a:pt x="282445" y="552969"/>
                  </a:lnTo>
                  <a:lnTo>
                    <a:pt x="229047" y="573851"/>
                  </a:lnTo>
                  <a:lnTo>
                    <a:pt x="181989" y="583566"/>
                  </a:lnTo>
                  <a:lnTo>
                    <a:pt x="127622" y="586964"/>
                  </a:lnTo>
                  <a:lnTo>
                    <a:pt x="73699" y="588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107956" y="2713806"/>
              <a:ext cx="208107" cy="237249"/>
            </a:xfrm>
            <a:custGeom>
              <a:avLst/>
              <a:gdLst/>
              <a:ahLst/>
              <a:cxnLst/>
              <a:rect l="0" t="0" r="0" b="0"/>
              <a:pathLst>
                <a:path w="208107" h="237249">
                  <a:moveTo>
                    <a:pt x="18593" y="128888"/>
                  </a:moveTo>
                  <a:lnTo>
                    <a:pt x="72468" y="110930"/>
                  </a:lnTo>
                  <a:lnTo>
                    <a:pt x="134514" y="89077"/>
                  </a:lnTo>
                  <a:lnTo>
                    <a:pt x="155511" y="77659"/>
                  </a:lnTo>
                  <a:lnTo>
                    <a:pt x="170302" y="61666"/>
                  </a:lnTo>
                  <a:lnTo>
                    <a:pt x="175885" y="52488"/>
                  </a:lnTo>
                  <a:lnTo>
                    <a:pt x="177266" y="42860"/>
                  </a:lnTo>
                  <a:lnTo>
                    <a:pt x="172562" y="22803"/>
                  </a:lnTo>
                  <a:lnTo>
                    <a:pt x="159553" y="8429"/>
                  </a:lnTo>
                  <a:lnTo>
                    <a:pt x="151171" y="2959"/>
                  </a:lnTo>
                  <a:lnTo>
                    <a:pt x="126259" y="0"/>
                  </a:lnTo>
                  <a:lnTo>
                    <a:pt x="98030" y="3754"/>
                  </a:lnTo>
                  <a:lnTo>
                    <a:pt x="40405" y="31705"/>
                  </a:lnTo>
                  <a:lnTo>
                    <a:pt x="25168" y="48261"/>
                  </a:lnTo>
                  <a:lnTo>
                    <a:pt x="5854" y="87485"/>
                  </a:lnTo>
                  <a:lnTo>
                    <a:pt x="0" y="124159"/>
                  </a:lnTo>
                  <a:lnTo>
                    <a:pt x="4870" y="147843"/>
                  </a:lnTo>
                  <a:lnTo>
                    <a:pt x="27061" y="191644"/>
                  </a:lnTo>
                  <a:lnTo>
                    <a:pt x="52687" y="217932"/>
                  </a:lnTo>
                  <a:lnTo>
                    <a:pt x="82507" y="234950"/>
                  </a:lnTo>
                  <a:lnTo>
                    <a:pt x="109390" y="237248"/>
                  </a:lnTo>
                  <a:lnTo>
                    <a:pt x="163130" y="229191"/>
                  </a:lnTo>
                  <a:lnTo>
                    <a:pt x="208106" y="202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31875" y="2526839"/>
              <a:ext cx="205812" cy="408204"/>
            </a:xfrm>
            <a:custGeom>
              <a:avLst/>
              <a:gdLst/>
              <a:ahLst/>
              <a:cxnLst/>
              <a:rect l="0" t="0" r="0" b="0"/>
              <a:pathLst>
                <a:path w="205812" h="408204">
                  <a:moveTo>
                    <a:pt x="0" y="0"/>
                  </a:moveTo>
                  <a:lnTo>
                    <a:pt x="3120" y="52050"/>
                  </a:lnTo>
                  <a:lnTo>
                    <a:pt x="8333" y="101990"/>
                  </a:lnTo>
                  <a:lnTo>
                    <a:pt x="10095" y="160786"/>
                  </a:lnTo>
                  <a:lnTo>
                    <a:pt x="18805" y="223208"/>
                  </a:lnTo>
                  <a:lnTo>
                    <a:pt x="23509" y="270077"/>
                  </a:lnTo>
                  <a:lnTo>
                    <a:pt x="26073" y="319059"/>
                  </a:lnTo>
                  <a:lnTo>
                    <a:pt x="24456" y="344185"/>
                  </a:lnTo>
                  <a:lnTo>
                    <a:pt x="30416" y="405244"/>
                  </a:lnTo>
                  <a:lnTo>
                    <a:pt x="30806" y="408203"/>
                  </a:lnTo>
                  <a:lnTo>
                    <a:pt x="33857" y="349905"/>
                  </a:lnTo>
                  <a:lnTo>
                    <a:pt x="48376" y="317755"/>
                  </a:lnTo>
                  <a:lnTo>
                    <a:pt x="81081" y="277963"/>
                  </a:lnTo>
                  <a:lnTo>
                    <a:pt x="107472" y="261994"/>
                  </a:lnTo>
                  <a:lnTo>
                    <a:pt x="127314" y="259941"/>
                  </a:lnTo>
                  <a:lnTo>
                    <a:pt x="168648" y="268155"/>
                  </a:lnTo>
                  <a:lnTo>
                    <a:pt x="194509" y="283264"/>
                  </a:lnTo>
                  <a:lnTo>
                    <a:pt x="199863" y="291788"/>
                  </a:lnTo>
                  <a:lnTo>
                    <a:pt x="205811" y="313737"/>
                  </a:lnTo>
                  <a:lnTo>
                    <a:pt x="203571" y="346813"/>
                  </a:lnTo>
                  <a:lnTo>
                    <a:pt x="195371" y="365099"/>
                  </a:lnTo>
                  <a:lnTo>
                    <a:pt x="189909" y="373251"/>
                  </a:lnTo>
                  <a:lnTo>
                    <a:pt x="174481" y="385428"/>
                  </a:lnTo>
                  <a:lnTo>
                    <a:pt x="135981" y="402777"/>
                  </a:lnTo>
                  <a:lnTo>
                    <a:pt x="73683" y="401246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81511" y="2432082"/>
              <a:ext cx="35363" cy="484312"/>
            </a:xfrm>
            <a:custGeom>
              <a:avLst/>
              <a:gdLst/>
              <a:ahLst/>
              <a:cxnLst/>
              <a:rect l="0" t="0" r="0" b="0"/>
              <a:pathLst>
                <a:path w="35363" h="484312">
                  <a:moveTo>
                    <a:pt x="8333" y="0"/>
                  </a:moveTo>
                  <a:lnTo>
                    <a:pt x="0" y="54145"/>
                  </a:lnTo>
                  <a:lnTo>
                    <a:pt x="3827" y="109092"/>
                  </a:lnTo>
                  <a:lnTo>
                    <a:pt x="7443" y="166175"/>
                  </a:lnTo>
                  <a:lnTo>
                    <a:pt x="11277" y="229444"/>
                  </a:lnTo>
                  <a:lnTo>
                    <a:pt x="17363" y="287348"/>
                  </a:lnTo>
                  <a:lnTo>
                    <a:pt x="25801" y="343846"/>
                  </a:lnTo>
                  <a:lnTo>
                    <a:pt x="28681" y="400067"/>
                  </a:lnTo>
                  <a:lnTo>
                    <a:pt x="35362" y="459526"/>
                  </a:lnTo>
                  <a:lnTo>
                    <a:pt x="2939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05616" y="2637063"/>
              <a:ext cx="242157" cy="47704"/>
            </a:xfrm>
            <a:custGeom>
              <a:avLst/>
              <a:gdLst/>
              <a:ahLst/>
              <a:cxnLst/>
              <a:rect l="0" t="0" r="0" b="0"/>
              <a:pathLst>
                <a:path w="242157" h="47704">
                  <a:moveTo>
                    <a:pt x="242156" y="5590"/>
                  </a:moveTo>
                  <a:lnTo>
                    <a:pt x="225388" y="0"/>
                  </a:lnTo>
                  <a:lnTo>
                    <a:pt x="207797" y="376"/>
                  </a:lnTo>
                  <a:lnTo>
                    <a:pt x="156730" y="10149"/>
                  </a:lnTo>
                  <a:lnTo>
                    <a:pt x="107400" y="19938"/>
                  </a:lnTo>
                  <a:lnTo>
                    <a:pt x="47904" y="33727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0124" y="3001272"/>
              <a:ext cx="1337120" cy="167806"/>
            </a:xfrm>
            <a:custGeom>
              <a:avLst/>
              <a:gdLst/>
              <a:ahLst/>
              <a:cxnLst/>
              <a:rect l="0" t="0" r="0" b="0"/>
              <a:pathLst>
                <a:path w="1337120" h="167806">
                  <a:moveTo>
                    <a:pt x="1337119" y="9878"/>
                  </a:moveTo>
                  <a:lnTo>
                    <a:pt x="1285069" y="1545"/>
                  </a:lnTo>
                  <a:lnTo>
                    <a:pt x="1235129" y="0"/>
                  </a:lnTo>
                  <a:lnTo>
                    <a:pt x="1181922" y="5067"/>
                  </a:lnTo>
                  <a:lnTo>
                    <a:pt x="1129211" y="8927"/>
                  </a:lnTo>
                  <a:lnTo>
                    <a:pt x="1073739" y="9690"/>
                  </a:lnTo>
                  <a:lnTo>
                    <a:pt x="1012133" y="15430"/>
                  </a:lnTo>
                  <a:lnTo>
                    <a:pt x="950874" y="20593"/>
                  </a:lnTo>
                  <a:lnTo>
                    <a:pt x="900842" y="27351"/>
                  </a:lnTo>
                  <a:lnTo>
                    <a:pt x="848973" y="31043"/>
                  </a:lnTo>
                  <a:lnTo>
                    <a:pt x="795390" y="39026"/>
                  </a:lnTo>
                  <a:lnTo>
                    <a:pt x="736750" y="47630"/>
                  </a:lnTo>
                  <a:lnTo>
                    <a:pt x="680640" y="51869"/>
                  </a:lnTo>
                  <a:lnTo>
                    <a:pt x="621251" y="60014"/>
                  </a:lnTo>
                  <a:lnTo>
                    <a:pt x="564920" y="68667"/>
                  </a:lnTo>
                  <a:lnTo>
                    <a:pt x="504296" y="72920"/>
                  </a:lnTo>
                  <a:lnTo>
                    <a:pt x="443049" y="81070"/>
                  </a:lnTo>
                  <a:lnTo>
                    <a:pt x="384997" y="90893"/>
                  </a:lnTo>
                  <a:lnTo>
                    <a:pt x="340346" y="97747"/>
                  </a:lnTo>
                  <a:lnTo>
                    <a:pt x="280347" y="108183"/>
                  </a:lnTo>
                  <a:lnTo>
                    <a:pt x="237293" y="118300"/>
                  </a:lnTo>
                  <a:lnTo>
                    <a:pt x="193201" y="129425"/>
                  </a:lnTo>
                  <a:lnTo>
                    <a:pt x="135493" y="142265"/>
                  </a:lnTo>
                  <a:lnTo>
                    <a:pt x="80180" y="153479"/>
                  </a:lnTo>
                  <a:lnTo>
                    <a:pt x="17918" y="164629"/>
                  </a:lnTo>
                  <a:lnTo>
                    <a:pt x="0" y="167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10984" y="271635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09574" y="11178"/>
                  </a:lnTo>
                  <a:lnTo>
                    <a:pt x="50760" y="191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2592156" y="2432082"/>
            <a:ext cx="366054" cy="500449"/>
          </a:xfrm>
          <a:custGeom>
            <a:avLst/>
            <a:gdLst/>
            <a:ahLst/>
            <a:cxnLst/>
            <a:rect l="0" t="0" r="0" b="0"/>
            <a:pathLst>
              <a:path w="366054" h="500449">
                <a:moveTo>
                  <a:pt x="8382" y="0"/>
                </a:moveTo>
                <a:lnTo>
                  <a:pt x="1147" y="44368"/>
                </a:lnTo>
                <a:lnTo>
                  <a:pt x="0" y="103094"/>
                </a:lnTo>
                <a:lnTo>
                  <a:pt x="5379" y="151689"/>
                </a:lnTo>
                <a:lnTo>
                  <a:pt x="7789" y="210031"/>
                </a:lnTo>
                <a:lnTo>
                  <a:pt x="13854" y="266616"/>
                </a:lnTo>
                <a:lnTo>
                  <a:pt x="19082" y="321684"/>
                </a:lnTo>
                <a:lnTo>
                  <a:pt x="33434" y="383997"/>
                </a:lnTo>
                <a:lnTo>
                  <a:pt x="48252" y="429401"/>
                </a:lnTo>
                <a:lnTo>
                  <a:pt x="59638" y="446649"/>
                </a:lnTo>
                <a:lnTo>
                  <a:pt x="65949" y="449844"/>
                </a:lnTo>
                <a:lnTo>
                  <a:pt x="72497" y="449635"/>
                </a:lnTo>
                <a:lnTo>
                  <a:pt x="87181" y="441994"/>
                </a:lnTo>
                <a:lnTo>
                  <a:pt x="105405" y="426899"/>
                </a:lnTo>
                <a:lnTo>
                  <a:pt x="118964" y="405373"/>
                </a:lnTo>
                <a:lnTo>
                  <a:pt x="127720" y="380207"/>
                </a:lnTo>
                <a:lnTo>
                  <a:pt x="133341" y="325924"/>
                </a:lnTo>
                <a:lnTo>
                  <a:pt x="133802" y="312039"/>
                </a:lnTo>
                <a:lnTo>
                  <a:pt x="135279" y="307462"/>
                </a:lnTo>
                <a:lnTo>
                  <a:pt x="137434" y="309090"/>
                </a:lnTo>
                <a:lnTo>
                  <a:pt x="152629" y="363794"/>
                </a:lnTo>
                <a:lnTo>
                  <a:pt x="169867" y="426110"/>
                </a:lnTo>
                <a:lnTo>
                  <a:pt x="191540" y="461607"/>
                </a:lnTo>
                <a:lnTo>
                  <a:pt x="220189" y="488763"/>
                </a:lnTo>
                <a:lnTo>
                  <a:pt x="243679" y="497988"/>
                </a:lnTo>
                <a:lnTo>
                  <a:pt x="256493" y="500448"/>
                </a:lnTo>
                <a:lnTo>
                  <a:pt x="267377" y="498579"/>
                </a:lnTo>
                <a:lnTo>
                  <a:pt x="285708" y="487143"/>
                </a:lnTo>
                <a:lnTo>
                  <a:pt x="330955" y="430993"/>
                </a:lnTo>
                <a:lnTo>
                  <a:pt x="346635" y="399883"/>
                </a:lnTo>
                <a:lnTo>
                  <a:pt x="358690" y="346082"/>
                </a:lnTo>
                <a:lnTo>
                  <a:pt x="362946" y="301603"/>
                </a:lnTo>
                <a:lnTo>
                  <a:pt x="365343" y="239883"/>
                </a:lnTo>
                <a:lnTo>
                  <a:pt x="366053" y="182601"/>
                </a:lnTo>
                <a:lnTo>
                  <a:pt x="363143" y="123125"/>
                </a:lnTo>
                <a:lnTo>
                  <a:pt x="357992" y="82105"/>
                </a:lnTo>
                <a:lnTo>
                  <a:pt x="355823" y="52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3084849" y="2326798"/>
            <a:ext cx="5843317" cy="1073907"/>
            <a:chOff x="3084849" y="2326798"/>
            <a:chExt cx="5843317" cy="1073907"/>
          </a:xfrm>
        </p:grpSpPr>
        <p:sp>
          <p:nvSpPr>
            <p:cNvPr id="86" name="Freeform 85"/>
            <p:cNvSpPr/>
            <p:nvPr/>
          </p:nvSpPr>
          <p:spPr>
            <a:xfrm>
              <a:off x="3084849" y="2516310"/>
              <a:ext cx="330298" cy="438657"/>
            </a:xfrm>
            <a:custGeom>
              <a:avLst/>
              <a:gdLst/>
              <a:ahLst/>
              <a:cxnLst/>
              <a:rect l="0" t="0" r="0" b="0"/>
              <a:pathLst>
                <a:path w="330298" h="438657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5" y="152805"/>
                  </a:lnTo>
                  <a:lnTo>
                    <a:pt x="15685" y="212172"/>
                  </a:lnTo>
                  <a:lnTo>
                    <a:pt x="19465" y="274216"/>
                  </a:lnTo>
                  <a:lnTo>
                    <a:pt x="14996" y="325875"/>
                  </a:lnTo>
                  <a:lnTo>
                    <a:pt x="10242" y="377063"/>
                  </a:lnTo>
                  <a:lnTo>
                    <a:pt x="7998" y="377718"/>
                  </a:lnTo>
                  <a:lnTo>
                    <a:pt x="5332" y="374644"/>
                  </a:lnTo>
                  <a:lnTo>
                    <a:pt x="8609" y="358751"/>
                  </a:lnTo>
                  <a:lnTo>
                    <a:pt x="17369" y="323496"/>
                  </a:lnTo>
                  <a:lnTo>
                    <a:pt x="25918" y="275251"/>
                  </a:lnTo>
                  <a:lnTo>
                    <a:pt x="41085" y="242603"/>
                  </a:lnTo>
                  <a:lnTo>
                    <a:pt x="48447" y="236605"/>
                  </a:lnTo>
                  <a:lnTo>
                    <a:pt x="56865" y="233776"/>
                  </a:lnTo>
                  <a:lnTo>
                    <a:pt x="65986" y="233060"/>
                  </a:lnTo>
                  <a:lnTo>
                    <a:pt x="82360" y="238503"/>
                  </a:lnTo>
                  <a:lnTo>
                    <a:pt x="90002" y="243230"/>
                  </a:lnTo>
                  <a:lnTo>
                    <a:pt x="101612" y="257841"/>
                  </a:lnTo>
                  <a:lnTo>
                    <a:pt x="114725" y="292037"/>
                  </a:lnTo>
                  <a:lnTo>
                    <a:pt x="124048" y="350405"/>
                  </a:lnTo>
                  <a:lnTo>
                    <a:pt x="125889" y="406995"/>
                  </a:lnTo>
                  <a:lnTo>
                    <a:pt x="126208" y="438656"/>
                  </a:lnTo>
                  <a:lnTo>
                    <a:pt x="126283" y="426976"/>
                  </a:lnTo>
                  <a:lnTo>
                    <a:pt x="137503" y="398693"/>
                  </a:lnTo>
                  <a:lnTo>
                    <a:pt x="152360" y="384647"/>
                  </a:lnTo>
                  <a:lnTo>
                    <a:pt x="183574" y="370164"/>
                  </a:lnTo>
                  <a:lnTo>
                    <a:pt x="236044" y="354789"/>
                  </a:lnTo>
                  <a:lnTo>
                    <a:pt x="281893" y="339317"/>
                  </a:lnTo>
                  <a:lnTo>
                    <a:pt x="299201" y="327842"/>
                  </a:lnTo>
                  <a:lnTo>
                    <a:pt x="311573" y="311824"/>
                  </a:lnTo>
                  <a:lnTo>
                    <a:pt x="329048" y="272945"/>
                  </a:lnTo>
                  <a:lnTo>
                    <a:pt x="330297" y="252331"/>
                  </a:lnTo>
                  <a:lnTo>
                    <a:pt x="328993" y="241920"/>
                  </a:lnTo>
                  <a:lnTo>
                    <a:pt x="323444" y="233810"/>
                  </a:lnTo>
                  <a:lnTo>
                    <a:pt x="304800" y="221679"/>
                  </a:lnTo>
                  <a:lnTo>
                    <a:pt x="284036" y="218627"/>
                  </a:lnTo>
                  <a:lnTo>
                    <a:pt x="263109" y="222340"/>
                  </a:lnTo>
                  <a:lnTo>
                    <a:pt x="232766" y="237585"/>
                  </a:lnTo>
                  <a:lnTo>
                    <a:pt x="216146" y="250263"/>
                  </a:lnTo>
                  <a:lnTo>
                    <a:pt x="199224" y="276143"/>
                  </a:lnTo>
                  <a:lnTo>
                    <a:pt x="184553" y="335033"/>
                  </a:lnTo>
                  <a:lnTo>
                    <a:pt x="179187" y="346188"/>
                  </a:lnTo>
                  <a:lnTo>
                    <a:pt x="176345" y="371061"/>
                  </a:lnTo>
                  <a:lnTo>
                    <a:pt x="180152" y="395373"/>
                  </a:lnTo>
                  <a:lnTo>
                    <a:pt x="189642" y="413978"/>
                  </a:lnTo>
                  <a:lnTo>
                    <a:pt x="204778" y="426926"/>
                  </a:lnTo>
                  <a:lnTo>
                    <a:pt x="213728" y="432017"/>
                  </a:lnTo>
                  <a:lnTo>
                    <a:pt x="223204" y="433071"/>
                  </a:lnTo>
                  <a:lnTo>
                    <a:pt x="26321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55099" y="2768477"/>
              <a:ext cx="156176" cy="211088"/>
            </a:xfrm>
            <a:custGeom>
              <a:avLst/>
              <a:gdLst/>
              <a:ahLst/>
              <a:cxnLst/>
              <a:rect l="0" t="0" r="0" b="0"/>
              <a:pathLst>
                <a:path w="156176" h="211088">
                  <a:moveTo>
                    <a:pt x="40362" y="63688"/>
                  </a:moveTo>
                  <a:lnTo>
                    <a:pt x="29184" y="80456"/>
                  </a:lnTo>
                  <a:lnTo>
                    <a:pt x="22232" y="113240"/>
                  </a:lnTo>
                  <a:lnTo>
                    <a:pt x="19883" y="166240"/>
                  </a:lnTo>
                  <a:lnTo>
                    <a:pt x="19562" y="193885"/>
                  </a:lnTo>
                  <a:lnTo>
                    <a:pt x="17137" y="199619"/>
                  </a:lnTo>
                  <a:lnTo>
                    <a:pt x="13180" y="199933"/>
                  </a:lnTo>
                  <a:lnTo>
                    <a:pt x="8202" y="196632"/>
                  </a:lnTo>
                  <a:lnTo>
                    <a:pt x="2672" y="180486"/>
                  </a:lnTo>
                  <a:lnTo>
                    <a:pt x="0" y="117414"/>
                  </a:lnTo>
                  <a:lnTo>
                    <a:pt x="9816" y="58227"/>
                  </a:lnTo>
                  <a:lnTo>
                    <a:pt x="17427" y="35525"/>
                  </a:lnTo>
                  <a:lnTo>
                    <a:pt x="28609" y="17636"/>
                  </a:lnTo>
                  <a:lnTo>
                    <a:pt x="44497" y="5006"/>
                  </a:lnTo>
                  <a:lnTo>
                    <a:pt x="53647" y="0"/>
                  </a:lnTo>
                  <a:lnTo>
                    <a:pt x="64426" y="173"/>
                  </a:lnTo>
                  <a:lnTo>
                    <a:pt x="88882" y="9723"/>
                  </a:lnTo>
                  <a:lnTo>
                    <a:pt x="117779" y="34830"/>
                  </a:lnTo>
                  <a:lnTo>
                    <a:pt x="135570" y="70086"/>
                  </a:lnTo>
                  <a:lnTo>
                    <a:pt x="150892" y="123920"/>
                  </a:lnTo>
                  <a:lnTo>
                    <a:pt x="155132" y="176495"/>
                  </a:lnTo>
                  <a:lnTo>
                    <a:pt x="156175" y="211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93755" y="2716223"/>
              <a:ext cx="212360" cy="274004"/>
            </a:xfrm>
            <a:custGeom>
              <a:avLst/>
              <a:gdLst/>
              <a:ahLst/>
              <a:cxnLst/>
              <a:rect l="0" t="0" r="0" b="0"/>
              <a:pathLst>
                <a:path w="212360" h="274004">
                  <a:moveTo>
                    <a:pt x="138659" y="158056"/>
                  </a:moveTo>
                  <a:lnTo>
                    <a:pt x="144248" y="99440"/>
                  </a:lnTo>
                  <a:lnTo>
                    <a:pt x="142135" y="64649"/>
                  </a:lnTo>
                  <a:lnTo>
                    <a:pt x="129771" y="22622"/>
                  </a:lnTo>
                  <a:lnTo>
                    <a:pt x="118721" y="5837"/>
                  </a:lnTo>
                  <a:lnTo>
                    <a:pt x="110159" y="1594"/>
                  </a:lnTo>
                  <a:lnTo>
                    <a:pt x="88168" y="0"/>
                  </a:lnTo>
                  <a:lnTo>
                    <a:pt x="78092" y="3553"/>
                  </a:lnTo>
                  <a:lnTo>
                    <a:pt x="60658" y="16859"/>
                  </a:lnTo>
                  <a:lnTo>
                    <a:pt x="37689" y="55259"/>
                  </a:lnTo>
                  <a:lnTo>
                    <a:pt x="16202" y="117127"/>
                  </a:lnTo>
                  <a:lnTo>
                    <a:pt x="3905" y="138306"/>
                  </a:lnTo>
                  <a:lnTo>
                    <a:pt x="0" y="164876"/>
                  </a:lnTo>
                  <a:lnTo>
                    <a:pt x="7025" y="224004"/>
                  </a:lnTo>
                  <a:lnTo>
                    <a:pt x="16204" y="246248"/>
                  </a:lnTo>
                  <a:lnTo>
                    <a:pt x="21928" y="255455"/>
                  </a:lnTo>
                  <a:lnTo>
                    <a:pt x="37646" y="268805"/>
                  </a:lnTo>
                  <a:lnTo>
                    <a:pt x="46750" y="274003"/>
                  </a:lnTo>
                  <a:lnTo>
                    <a:pt x="56330" y="273959"/>
                  </a:lnTo>
                  <a:lnTo>
                    <a:pt x="76332" y="264551"/>
                  </a:lnTo>
                  <a:lnTo>
                    <a:pt x="90681" y="245552"/>
                  </a:lnTo>
                  <a:lnTo>
                    <a:pt x="114491" y="182837"/>
                  </a:lnTo>
                  <a:lnTo>
                    <a:pt x="130458" y="146291"/>
                  </a:lnTo>
                  <a:lnTo>
                    <a:pt x="135014" y="115783"/>
                  </a:lnTo>
                  <a:lnTo>
                    <a:pt x="137399" y="111157"/>
                  </a:lnTo>
                  <a:lnTo>
                    <a:pt x="140159" y="113922"/>
                  </a:lnTo>
                  <a:lnTo>
                    <a:pt x="145175" y="132592"/>
                  </a:lnTo>
                  <a:lnTo>
                    <a:pt x="151508" y="173648"/>
                  </a:lnTo>
                  <a:lnTo>
                    <a:pt x="180192" y="217028"/>
                  </a:lnTo>
                  <a:lnTo>
                    <a:pt x="193383" y="231060"/>
                  </a:lnTo>
                  <a:lnTo>
                    <a:pt x="212359" y="242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00911" y="2421554"/>
              <a:ext cx="249847" cy="539093"/>
            </a:xfrm>
            <a:custGeom>
              <a:avLst/>
              <a:gdLst/>
              <a:ahLst/>
              <a:cxnLst/>
              <a:rect l="0" t="0" r="0" b="0"/>
              <a:pathLst>
                <a:path w="249847" h="539093">
                  <a:moveTo>
                    <a:pt x="0" y="0"/>
                  </a:moveTo>
                  <a:lnTo>
                    <a:pt x="3120" y="52050"/>
                  </a:lnTo>
                  <a:lnTo>
                    <a:pt x="8334" y="101990"/>
                  </a:lnTo>
                  <a:lnTo>
                    <a:pt x="15684" y="160786"/>
                  </a:lnTo>
                  <a:lnTo>
                    <a:pt x="27232" y="217460"/>
                  </a:lnTo>
                  <a:lnTo>
                    <a:pt x="33846" y="273716"/>
                  </a:lnTo>
                  <a:lnTo>
                    <a:pt x="40481" y="329888"/>
                  </a:lnTo>
                  <a:lnTo>
                    <a:pt x="41792" y="388383"/>
                  </a:lnTo>
                  <a:lnTo>
                    <a:pt x="42019" y="442630"/>
                  </a:lnTo>
                  <a:lnTo>
                    <a:pt x="38976" y="500948"/>
                  </a:lnTo>
                  <a:lnTo>
                    <a:pt x="36513" y="512950"/>
                  </a:lnTo>
                  <a:lnTo>
                    <a:pt x="34870" y="515102"/>
                  </a:lnTo>
                  <a:lnTo>
                    <a:pt x="32235" y="479648"/>
                  </a:lnTo>
                  <a:lnTo>
                    <a:pt x="34898" y="443935"/>
                  </a:lnTo>
                  <a:lnTo>
                    <a:pt x="42334" y="381378"/>
                  </a:lnTo>
                  <a:lnTo>
                    <a:pt x="51408" y="341248"/>
                  </a:lnTo>
                  <a:lnTo>
                    <a:pt x="62233" y="317782"/>
                  </a:lnTo>
                  <a:lnTo>
                    <a:pt x="87070" y="290430"/>
                  </a:lnTo>
                  <a:lnTo>
                    <a:pt x="98991" y="286037"/>
                  </a:lnTo>
                  <a:lnTo>
                    <a:pt x="127835" y="284275"/>
                  </a:lnTo>
                  <a:lnTo>
                    <a:pt x="171368" y="295449"/>
                  </a:lnTo>
                  <a:lnTo>
                    <a:pt x="208314" y="319168"/>
                  </a:lnTo>
                  <a:lnTo>
                    <a:pt x="224386" y="341504"/>
                  </a:lnTo>
                  <a:lnTo>
                    <a:pt x="247052" y="400471"/>
                  </a:lnTo>
                  <a:lnTo>
                    <a:pt x="249846" y="439842"/>
                  </a:lnTo>
                  <a:lnTo>
                    <a:pt x="242615" y="478804"/>
                  </a:lnTo>
                  <a:lnTo>
                    <a:pt x="232221" y="497851"/>
                  </a:lnTo>
                  <a:lnTo>
                    <a:pt x="202038" y="521728"/>
                  </a:lnTo>
                  <a:lnTo>
                    <a:pt x="163459" y="538032"/>
                  </a:lnTo>
                  <a:lnTo>
                    <a:pt x="122392" y="539092"/>
                  </a:lnTo>
                  <a:lnTo>
                    <a:pt x="63171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17417" y="2663709"/>
              <a:ext cx="145677" cy="274319"/>
            </a:xfrm>
            <a:custGeom>
              <a:avLst/>
              <a:gdLst/>
              <a:ahLst/>
              <a:cxnLst/>
              <a:rect l="0" t="0" r="0" b="0"/>
              <a:pathLst>
                <a:path w="145677" h="274319">
                  <a:moveTo>
                    <a:pt x="9878" y="63171"/>
                  </a:moveTo>
                  <a:lnTo>
                    <a:pt x="1545" y="115222"/>
                  </a:lnTo>
                  <a:lnTo>
                    <a:pt x="0" y="165161"/>
                  </a:lnTo>
                  <a:lnTo>
                    <a:pt x="5068" y="218368"/>
                  </a:lnTo>
                  <a:lnTo>
                    <a:pt x="19631" y="251876"/>
                  </a:lnTo>
                  <a:lnTo>
                    <a:pt x="38389" y="267143"/>
                  </a:lnTo>
                  <a:lnTo>
                    <a:pt x="49943" y="272852"/>
                  </a:lnTo>
                  <a:lnTo>
                    <a:pt x="59984" y="274318"/>
                  </a:lnTo>
                  <a:lnTo>
                    <a:pt x="77381" y="269708"/>
                  </a:lnTo>
                  <a:lnTo>
                    <a:pt x="105918" y="248370"/>
                  </a:lnTo>
                  <a:lnTo>
                    <a:pt x="125422" y="219821"/>
                  </a:lnTo>
                  <a:lnTo>
                    <a:pt x="141322" y="163091"/>
                  </a:lnTo>
                  <a:lnTo>
                    <a:pt x="145676" y="102493"/>
                  </a:lnTo>
                  <a:lnTo>
                    <a:pt x="140948" y="45722"/>
                  </a:lnTo>
                  <a:lnTo>
                    <a:pt x="125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927336" y="2674238"/>
              <a:ext cx="168624" cy="238978"/>
            </a:xfrm>
            <a:custGeom>
              <a:avLst/>
              <a:gdLst/>
              <a:ahLst/>
              <a:cxnLst/>
              <a:rect l="0" t="0" r="0" b="0"/>
              <a:pathLst>
                <a:path w="168624" h="238978">
                  <a:moveTo>
                    <a:pt x="157928" y="0"/>
                  </a:moveTo>
                  <a:lnTo>
                    <a:pt x="108997" y="3120"/>
                  </a:lnTo>
                  <a:lnTo>
                    <a:pt x="55455" y="14654"/>
                  </a:lnTo>
                  <a:lnTo>
                    <a:pt x="27480" y="30338"/>
                  </a:lnTo>
                  <a:lnTo>
                    <a:pt x="23000" y="37773"/>
                  </a:lnTo>
                  <a:lnTo>
                    <a:pt x="21141" y="55392"/>
                  </a:lnTo>
                  <a:lnTo>
                    <a:pt x="25792" y="62665"/>
                  </a:lnTo>
                  <a:lnTo>
                    <a:pt x="43439" y="73864"/>
                  </a:lnTo>
                  <a:lnTo>
                    <a:pt x="94931" y="100555"/>
                  </a:lnTo>
                  <a:lnTo>
                    <a:pt x="154823" y="158436"/>
                  </a:lnTo>
                  <a:lnTo>
                    <a:pt x="162877" y="168795"/>
                  </a:lnTo>
                  <a:lnTo>
                    <a:pt x="167077" y="179211"/>
                  </a:lnTo>
                  <a:lnTo>
                    <a:pt x="168623" y="200142"/>
                  </a:lnTo>
                  <a:lnTo>
                    <a:pt x="162292" y="218024"/>
                  </a:lnTo>
                  <a:lnTo>
                    <a:pt x="157328" y="226067"/>
                  </a:lnTo>
                  <a:lnTo>
                    <a:pt x="149339" y="231430"/>
                  </a:lnTo>
                  <a:lnTo>
                    <a:pt x="115739" y="238977"/>
                  </a:lnTo>
                  <a:lnTo>
                    <a:pt x="59344" y="23840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05540" y="2779523"/>
              <a:ext cx="6067" cy="168457"/>
            </a:xfrm>
            <a:custGeom>
              <a:avLst/>
              <a:gdLst/>
              <a:ahLst/>
              <a:cxnLst/>
              <a:rect l="0" t="0" r="0" b="0"/>
              <a:pathLst>
                <a:path w="6067" h="168457">
                  <a:moveTo>
                    <a:pt x="6066" y="0"/>
                  </a:moveTo>
                  <a:lnTo>
                    <a:pt x="2946" y="42692"/>
                  </a:lnTo>
                  <a:lnTo>
                    <a:pt x="0" y="64597"/>
                  </a:lnTo>
                  <a:lnTo>
                    <a:pt x="4521" y="116789"/>
                  </a:lnTo>
                  <a:lnTo>
                    <a:pt x="606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01077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99305" y="2671902"/>
              <a:ext cx="365027" cy="254566"/>
            </a:xfrm>
            <a:custGeom>
              <a:avLst/>
              <a:gdLst/>
              <a:ahLst/>
              <a:cxnLst/>
              <a:rect l="0" t="0" r="0" b="0"/>
              <a:pathLst>
                <a:path w="365027" h="254566">
                  <a:moveTo>
                    <a:pt x="7057" y="149735"/>
                  </a:moveTo>
                  <a:lnTo>
                    <a:pt x="30777" y="208352"/>
                  </a:lnTo>
                  <a:lnTo>
                    <a:pt x="36312" y="248731"/>
                  </a:lnTo>
                  <a:lnTo>
                    <a:pt x="35919" y="254337"/>
                  </a:lnTo>
                  <a:lnTo>
                    <a:pt x="34487" y="254565"/>
                  </a:lnTo>
                  <a:lnTo>
                    <a:pt x="29777" y="244289"/>
                  </a:lnTo>
                  <a:lnTo>
                    <a:pt x="19378" y="214536"/>
                  </a:lnTo>
                  <a:lnTo>
                    <a:pt x="8244" y="197643"/>
                  </a:lnTo>
                  <a:lnTo>
                    <a:pt x="0" y="152621"/>
                  </a:lnTo>
                  <a:lnTo>
                    <a:pt x="3146" y="100417"/>
                  </a:lnTo>
                  <a:lnTo>
                    <a:pt x="15860" y="39951"/>
                  </a:lnTo>
                  <a:lnTo>
                    <a:pt x="26957" y="15544"/>
                  </a:lnTo>
                  <a:lnTo>
                    <a:pt x="34362" y="8802"/>
                  </a:lnTo>
                  <a:lnTo>
                    <a:pt x="42808" y="5477"/>
                  </a:lnTo>
                  <a:lnTo>
                    <a:pt x="51948" y="4430"/>
                  </a:lnTo>
                  <a:lnTo>
                    <a:pt x="71462" y="12625"/>
                  </a:lnTo>
                  <a:lnTo>
                    <a:pt x="90664" y="29136"/>
                  </a:lnTo>
                  <a:lnTo>
                    <a:pt x="122055" y="80983"/>
                  </a:lnTo>
                  <a:lnTo>
                    <a:pt x="145196" y="141614"/>
                  </a:lnTo>
                  <a:lnTo>
                    <a:pt x="161033" y="204716"/>
                  </a:lnTo>
                  <a:lnTo>
                    <a:pt x="169533" y="235046"/>
                  </a:lnTo>
                  <a:lnTo>
                    <a:pt x="169187" y="234685"/>
                  </a:lnTo>
                  <a:lnTo>
                    <a:pt x="160226" y="203300"/>
                  </a:lnTo>
                  <a:lnTo>
                    <a:pt x="163260" y="181730"/>
                  </a:lnTo>
                  <a:lnTo>
                    <a:pt x="167344" y="171065"/>
                  </a:lnTo>
                  <a:lnTo>
                    <a:pt x="181241" y="156095"/>
                  </a:lnTo>
                  <a:lnTo>
                    <a:pt x="218759" y="136953"/>
                  </a:lnTo>
                  <a:lnTo>
                    <a:pt x="275633" y="115195"/>
                  </a:lnTo>
                  <a:lnTo>
                    <a:pt x="307854" y="89490"/>
                  </a:lnTo>
                  <a:lnTo>
                    <a:pt x="316220" y="69537"/>
                  </a:lnTo>
                  <a:lnTo>
                    <a:pt x="318450" y="57665"/>
                  </a:lnTo>
                  <a:lnTo>
                    <a:pt x="314690" y="35116"/>
                  </a:lnTo>
                  <a:lnTo>
                    <a:pt x="310412" y="24189"/>
                  </a:lnTo>
                  <a:lnTo>
                    <a:pt x="296299" y="8929"/>
                  </a:lnTo>
                  <a:lnTo>
                    <a:pt x="287623" y="3222"/>
                  </a:lnTo>
                  <a:lnTo>
                    <a:pt x="265504" y="0"/>
                  </a:lnTo>
                  <a:lnTo>
                    <a:pt x="253055" y="779"/>
                  </a:lnTo>
                  <a:lnTo>
                    <a:pt x="232983" y="11003"/>
                  </a:lnTo>
                  <a:lnTo>
                    <a:pt x="216263" y="28415"/>
                  </a:lnTo>
                  <a:lnTo>
                    <a:pt x="201033" y="51751"/>
                  </a:lnTo>
                  <a:lnTo>
                    <a:pt x="190483" y="96786"/>
                  </a:lnTo>
                  <a:lnTo>
                    <a:pt x="192947" y="135996"/>
                  </a:lnTo>
                  <a:lnTo>
                    <a:pt x="207438" y="158837"/>
                  </a:lnTo>
                  <a:lnTo>
                    <a:pt x="249280" y="202096"/>
                  </a:lnTo>
                  <a:lnTo>
                    <a:pt x="273419" y="213950"/>
                  </a:lnTo>
                  <a:lnTo>
                    <a:pt x="299745" y="218049"/>
                  </a:lnTo>
                  <a:lnTo>
                    <a:pt x="345415" y="214269"/>
                  </a:lnTo>
                  <a:lnTo>
                    <a:pt x="365026" y="212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97405" y="2621595"/>
              <a:ext cx="169928" cy="273742"/>
            </a:xfrm>
            <a:custGeom>
              <a:avLst/>
              <a:gdLst/>
              <a:ahLst/>
              <a:cxnLst/>
              <a:rect l="0" t="0" r="0" b="0"/>
              <a:pathLst>
                <a:path w="169928" h="273742">
                  <a:moveTo>
                    <a:pt x="124854" y="0"/>
                  </a:moveTo>
                  <a:lnTo>
                    <a:pt x="93572" y="17981"/>
                  </a:lnTo>
                  <a:lnTo>
                    <a:pt x="32516" y="73212"/>
                  </a:lnTo>
                  <a:lnTo>
                    <a:pt x="2499" y="101680"/>
                  </a:lnTo>
                  <a:lnTo>
                    <a:pt x="0" y="109901"/>
                  </a:lnTo>
                  <a:lnTo>
                    <a:pt x="3463" y="128394"/>
                  </a:lnTo>
                  <a:lnTo>
                    <a:pt x="11171" y="134729"/>
                  </a:lnTo>
                  <a:lnTo>
                    <a:pt x="65570" y="148016"/>
                  </a:lnTo>
                  <a:lnTo>
                    <a:pt x="121462" y="161559"/>
                  </a:lnTo>
                  <a:lnTo>
                    <a:pt x="149845" y="177591"/>
                  </a:lnTo>
                  <a:lnTo>
                    <a:pt x="162477" y="193573"/>
                  </a:lnTo>
                  <a:lnTo>
                    <a:pt x="167484" y="202749"/>
                  </a:lnTo>
                  <a:lnTo>
                    <a:pt x="169927" y="222302"/>
                  </a:lnTo>
                  <a:lnTo>
                    <a:pt x="168941" y="232430"/>
                  </a:lnTo>
                  <a:lnTo>
                    <a:pt x="164774" y="240351"/>
                  </a:lnTo>
                  <a:lnTo>
                    <a:pt x="150785" y="252272"/>
                  </a:lnTo>
                  <a:lnTo>
                    <a:pt x="123179" y="265560"/>
                  </a:lnTo>
                  <a:lnTo>
                    <a:pt x="61563" y="272664"/>
                  </a:lnTo>
                  <a:lnTo>
                    <a:pt x="4062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926937" y="2590010"/>
              <a:ext cx="181977" cy="305327"/>
            </a:xfrm>
            <a:custGeom>
              <a:avLst/>
              <a:gdLst/>
              <a:ahLst/>
              <a:cxnLst/>
              <a:rect l="0" t="0" r="0" b="0"/>
              <a:pathLst>
                <a:path w="181977" h="305327">
                  <a:moveTo>
                    <a:pt x="105892" y="0"/>
                  </a:moveTo>
                  <a:lnTo>
                    <a:pt x="63200" y="26025"/>
                  </a:lnTo>
                  <a:lnTo>
                    <a:pt x="4699" y="80393"/>
                  </a:lnTo>
                  <a:lnTo>
                    <a:pt x="995" y="88690"/>
                  </a:lnTo>
                  <a:lnTo>
                    <a:pt x="0" y="107268"/>
                  </a:lnTo>
                  <a:lnTo>
                    <a:pt x="4881" y="114796"/>
                  </a:lnTo>
                  <a:lnTo>
                    <a:pt x="22783" y="126280"/>
                  </a:lnTo>
                  <a:lnTo>
                    <a:pt x="77573" y="146929"/>
                  </a:lnTo>
                  <a:lnTo>
                    <a:pt x="125514" y="166933"/>
                  </a:lnTo>
                  <a:lnTo>
                    <a:pt x="158109" y="186592"/>
                  </a:lnTo>
                  <a:lnTo>
                    <a:pt x="173163" y="203423"/>
                  </a:lnTo>
                  <a:lnTo>
                    <a:pt x="178815" y="212824"/>
                  </a:lnTo>
                  <a:lnTo>
                    <a:pt x="181976" y="232629"/>
                  </a:lnTo>
                  <a:lnTo>
                    <a:pt x="181181" y="242823"/>
                  </a:lnTo>
                  <a:lnTo>
                    <a:pt x="170940" y="263509"/>
                  </a:lnTo>
                  <a:lnTo>
                    <a:pt x="154689" y="282062"/>
                  </a:lnTo>
                  <a:lnTo>
                    <a:pt x="135768" y="294206"/>
                  </a:lnTo>
                  <a:lnTo>
                    <a:pt x="88960" y="303130"/>
                  </a:lnTo>
                  <a:lnTo>
                    <a:pt x="5324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44416" y="2326798"/>
              <a:ext cx="26221" cy="631710"/>
            </a:xfrm>
            <a:custGeom>
              <a:avLst/>
              <a:gdLst/>
              <a:ahLst/>
              <a:cxnLst/>
              <a:rect l="0" t="0" r="0" b="0"/>
              <a:pathLst>
                <a:path w="26221" h="631710">
                  <a:moveTo>
                    <a:pt x="9553" y="0"/>
                  </a:moveTo>
                  <a:lnTo>
                    <a:pt x="2318" y="28725"/>
                  </a:lnTo>
                  <a:lnTo>
                    <a:pt x="0" y="77921"/>
                  </a:lnTo>
                  <a:lnTo>
                    <a:pt x="484" y="130062"/>
                  </a:lnTo>
                  <a:lnTo>
                    <a:pt x="6346" y="183726"/>
                  </a:lnTo>
                  <a:lnTo>
                    <a:pt x="8603" y="242390"/>
                  </a:lnTo>
                  <a:lnTo>
                    <a:pt x="9272" y="297337"/>
                  </a:lnTo>
                  <a:lnTo>
                    <a:pt x="9470" y="350662"/>
                  </a:lnTo>
                  <a:lnTo>
                    <a:pt x="9529" y="402337"/>
                  </a:lnTo>
                  <a:lnTo>
                    <a:pt x="9548" y="462312"/>
                  </a:lnTo>
                  <a:lnTo>
                    <a:pt x="11891" y="490911"/>
                  </a:lnTo>
                  <a:lnTo>
                    <a:pt x="26220" y="550518"/>
                  </a:lnTo>
                  <a:lnTo>
                    <a:pt x="26190" y="594785"/>
                  </a:lnTo>
                  <a:lnTo>
                    <a:pt x="20082" y="631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01224" y="2716352"/>
              <a:ext cx="199968" cy="224023"/>
            </a:xfrm>
            <a:custGeom>
              <a:avLst/>
              <a:gdLst/>
              <a:ahLst/>
              <a:cxnLst/>
              <a:rect l="0" t="0" r="0" b="0"/>
              <a:pathLst>
                <a:path w="199968" h="224023">
                  <a:moveTo>
                    <a:pt x="100144" y="10528"/>
                  </a:moveTo>
                  <a:lnTo>
                    <a:pt x="77786" y="4939"/>
                  </a:lnTo>
                  <a:lnTo>
                    <a:pt x="68861" y="6802"/>
                  </a:lnTo>
                  <a:lnTo>
                    <a:pt x="45121" y="25022"/>
                  </a:lnTo>
                  <a:lnTo>
                    <a:pt x="9046" y="65311"/>
                  </a:lnTo>
                  <a:lnTo>
                    <a:pt x="1164" y="91418"/>
                  </a:lnTo>
                  <a:lnTo>
                    <a:pt x="0" y="119009"/>
                  </a:lnTo>
                  <a:lnTo>
                    <a:pt x="18947" y="174697"/>
                  </a:lnTo>
                  <a:lnTo>
                    <a:pt x="32470" y="195016"/>
                  </a:lnTo>
                  <a:lnTo>
                    <a:pt x="51349" y="210676"/>
                  </a:lnTo>
                  <a:lnTo>
                    <a:pt x="75338" y="221536"/>
                  </a:lnTo>
                  <a:lnTo>
                    <a:pt x="98477" y="224022"/>
                  </a:lnTo>
                  <a:lnTo>
                    <a:pt x="121629" y="220058"/>
                  </a:lnTo>
                  <a:lnTo>
                    <a:pt x="159802" y="203503"/>
                  </a:lnTo>
                  <a:lnTo>
                    <a:pt x="182811" y="186372"/>
                  </a:lnTo>
                  <a:lnTo>
                    <a:pt x="189180" y="175721"/>
                  </a:lnTo>
                  <a:lnTo>
                    <a:pt x="199967" y="117001"/>
                  </a:lnTo>
                  <a:lnTo>
                    <a:pt x="198221" y="78991"/>
                  </a:lnTo>
                  <a:lnTo>
                    <a:pt x="184705" y="43682"/>
                  </a:lnTo>
                  <a:lnTo>
                    <a:pt x="169312" y="27993"/>
                  </a:lnTo>
                  <a:lnTo>
                    <a:pt x="130833" y="8389"/>
                  </a:lnTo>
                  <a:lnTo>
                    <a:pt x="896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755900" y="2671220"/>
              <a:ext cx="201684" cy="222383"/>
            </a:xfrm>
            <a:custGeom>
              <a:avLst/>
              <a:gdLst/>
              <a:ahLst/>
              <a:cxnLst/>
              <a:rect l="0" t="0" r="0" b="0"/>
              <a:pathLst>
                <a:path w="201684" h="222383">
                  <a:moveTo>
                    <a:pt x="150794" y="13546"/>
                  </a:moveTo>
                  <a:lnTo>
                    <a:pt x="139616" y="2368"/>
                  </a:lnTo>
                  <a:lnTo>
                    <a:pt x="118530" y="0"/>
                  </a:lnTo>
                  <a:lnTo>
                    <a:pt x="68512" y="8011"/>
                  </a:lnTo>
                  <a:lnTo>
                    <a:pt x="14180" y="35723"/>
                  </a:lnTo>
                  <a:lnTo>
                    <a:pt x="3566" y="42369"/>
                  </a:lnTo>
                  <a:lnTo>
                    <a:pt x="0" y="49139"/>
                  </a:lnTo>
                  <a:lnTo>
                    <a:pt x="1131" y="55992"/>
                  </a:lnTo>
                  <a:lnTo>
                    <a:pt x="5395" y="62901"/>
                  </a:lnTo>
                  <a:lnTo>
                    <a:pt x="22611" y="73696"/>
                  </a:lnTo>
                  <a:lnTo>
                    <a:pt x="79192" y="93867"/>
                  </a:lnTo>
                  <a:lnTo>
                    <a:pt x="135827" y="111344"/>
                  </a:lnTo>
                  <a:lnTo>
                    <a:pt x="158180" y="124862"/>
                  </a:lnTo>
                  <a:lnTo>
                    <a:pt x="199051" y="172268"/>
                  </a:lnTo>
                  <a:lnTo>
                    <a:pt x="201683" y="181362"/>
                  </a:lnTo>
                  <a:lnTo>
                    <a:pt x="201097" y="189764"/>
                  </a:lnTo>
                  <a:lnTo>
                    <a:pt x="198367" y="197705"/>
                  </a:lnTo>
                  <a:lnTo>
                    <a:pt x="185976" y="209649"/>
                  </a:lnTo>
                  <a:lnTo>
                    <a:pt x="177758" y="214471"/>
                  </a:lnTo>
                  <a:lnTo>
                    <a:pt x="122542" y="222211"/>
                  </a:lnTo>
                  <a:lnTo>
                    <a:pt x="77172" y="222382"/>
                  </a:lnTo>
                  <a:lnTo>
                    <a:pt x="45509" y="21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04391" y="2688007"/>
              <a:ext cx="197102" cy="194164"/>
            </a:xfrm>
            <a:custGeom>
              <a:avLst/>
              <a:gdLst/>
              <a:ahLst/>
              <a:cxnLst/>
              <a:rect l="0" t="0" r="0" b="0"/>
              <a:pathLst>
                <a:path w="197102" h="194164">
                  <a:moveTo>
                    <a:pt x="18116" y="112573"/>
                  </a:moveTo>
                  <a:lnTo>
                    <a:pt x="67047" y="101120"/>
                  </a:lnTo>
                  <a:lnTo>
                    <a:pt x="108653" y="88122"/>
                  </a:lnTo>
                  <a:lnTo>
                    <a:pt x="120588" y="82235"/>
                  </a:lnTo>
                  <a:lnTo>
                    <a:pt x="136969" y="66334"/>
                  </a:lnTo>
                  <a:lnTo>
                    <a:pt x="142975" y="57180"/>
                  </a:lnTo>
                  <a:lnTo>
                    <a:pt x="146529" y="37651"/>
                  </a:lnTo>
                  <a:lnTo>
                    <a:pt x="145838" y="27530"/>
                  </a:lnTo>
                  <a:lnTo>
                    <a:pt x="141868" y="19613"/>
                  </a:lnTo>
                  <a:lnTo>
                    <a:pt x="128099" y="7696"/>
                  </a:lnTo>
                  <a:lnTo>
                    <a:pt x="89439" y="0"/>
                  </a:lnTo>
                  <a:lnTo>
                    <a:pt x="63853" y="4439"/>
                  </a:lnTo>
                  <a:lnTo>
                    <a:pt x="41954" y="15380"/>
                  </a:lnTo>
                  <a:lnTo>
                    <a:pt x="24421" y="31942"/>
                  </a:lnTo>
                  <a:lnTo>
                    <a:pt x="6987" y="66585"/>
                  </a:lnTo>
                  <a:lnTo>
                    <a:pt x="0" y="106486"/>
                  </a:lnTo>
                  <a:lnTo>
                    <a:pt x="4605" y="130925"/>
                  </a:lnTo>
                  <a:lnTo>
                    <a:pt x="9109" y="142355"/>
                  </a:lnTo>
                  <a:lnTo>
                    <a:pt x="23472" y="158175"/>
                  </a:lnTo>
                  <a:lnTo>
                    <a:pt x="71464" y="181836"/>
                  </a:lnTo>
                  <a:lnTo>
                    <a:pt x="104893" y="191847"/>
                  </a:lnTo>
                  <a:lnTo>
                    <a:pt x="148463" y="194163"/>
                  </a:lnTo>
                  <a:lnTo>
                    <a:pt x="197101" y="186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01352" y="2663709"/>
              <a:ext cx="198801" cy="231264"/>
            </a:xfrm>
            <a:custGeom>
              <a:avLst/>
              <a:gdLst/>
              <a:ahLst/>
              <a:cxnLst/>
              <a:rect l="0" t="0" r="0" b="0"/>
              <a:pathLst>
                <a:path w="198801" h="231264">
                  <a:moveTo>
                    <a:pt x="147539" y="0"/>
                  </a:moveTo>
                  <a:lnTo>
                    <a:pt x="86429" y="17959"/>
                  </a:lnTo>
                  <a:lnTo>
                    <a:pt x="31997" y="40739"/>
                  </a:lnTo>
                  <a:lnTo>
                    <a:pt x="5810" y="60294"/>
                  </a:lnTo>
                  <a:lnTo>
                    <a:pt x="1580" y="68272"/>
                  </a:lnTo>
                  <a:lnTo>
                    <a:pt x="0" y="86495"/>
                  </a:lnTo>
                  <a:lnTo>
                    <a:pt x="3557" y="93929"/>
                  </a:lnTo>
                  <a:lnTo>
                    <a:pt x="16866" y="105307"/>
                  </a:lnTo>
                  <a:lnTo>
                    <a:pt x="72460" y="125883"/>
                  </a:lnTo>
                  <a:lnTo>
                    <a:pt x="132367" y="144999"/>
                  </a:lnTo>
                  <a:lnTo>
                    <a:pt x="174541" y="176084"/>
                  </a:lnTo>
                  <a:lnTo>
                    <a:pt x="196354" y="196713"/>
                  </a:lnTo>
                  <a:lnTo>
                    <a:pt x="198800" y="203671"/>
                  </a:lnTo>
                  <a:lnTo>
                    <a:pt x="198090" y="210651"/>
                  </a:lnTo>
                  <a:lnTo>
                    <a:pt x="195278" y="217643"/>
                  </a:lnTo>
                  <a:lnTo>
                    <a:pt x="187554" y="222304"/>
                  </a:lnTo>
                  <a:lnTo>
                    <a:pt x="133130" y="229786"/>
                  </a:lnTo>
                  <a:lnTo>
                    <a:pt x="71643" y="231263"/>
                  </a:lnTo>
                  <a:lnTo>
                    <a:pt x="21197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85803" y="2727393"/>
              <a:ext cx="336913" cy="189001"/>
            </a:xfrm>
            <a:custGeom>
              <a:avLst/>
              <a:gdLst/>
              <a:ahLst/>
              <a:cxnLst/>
              <a:rect l="0" t="0" r="0" b="0"/>
              <a:pathLst>
                <a:path w="336913" h="189001">
                  <a:moveTo>
                    <a:pt x="0" y="41601"/>
                  </a:moveTo>
                  <a:lnTo>
                    <a:pt x="2340" y="82459"/>
                  </a:lnTo>
                  <a:lnTo>
                    <a:pt x="16667" y="139922"/>
                  </a:lnTo>
                  <a:lnTo>
                    <a:pt x="18130" y="156282"/>
                  </a:lnTo>
                  <a:lnTo>
                    <a:pt x="20276" y="161339"/>
                  </a:lnTo>
                  <a:lnTo>
                    <a:pt x="22876" y="158861"/>
                  </a:lnTo>
                  <a:lnTo>
                    <a:pt x="25779" y="151360"/>
                  </a:lnTo>
                  <a:lnTo>
                    <a:pt x="24205" y="142850"/>
                  </a:lnTo>
                  <a:lnTo>
                    <a:pt x="8731" y="111765"/>
                  </a:lnTo>
                  <a:lnTo>
                    <a:pt x="1725" y="53165"/>
                  </a:lnTo>
                  <a:lnTo>
                    <a:pt x="3107" y="26854"/>
                  </a:lnTo>
                  <a:lnTo>
                    <a:pt x="11519" y="7361"/>
                  </a:lnTo>
                  <a:lnTo>
                    <a:pt x="18208" y="2397"/>
                  </a:lnTo>
                  <a:lnTo>
                    <a:pt x="26177" y="257"/>
                  </a:lnTo>
                  <a:lnTo>
                    <a:pt x="34999" y="0"/>
                  </a:lnTo>
                  <a:lnTo>
                    <a:pt x="51041" y="5955"/>
                  </a:lnTo>
                  <a:lnTo>
                    <a:pt x="67138" y="18739"/>
                  </a:lnTo>
                  <a:lnTo>
                    <a:pt x="93592" y="51075"/>
                  </a:lnTo>
                  <a:lnTo>
                    <a:pt x="114559" y="84573"/>
                  </a:lnTo>
                  <a:lnTo>
                    <a:pt x="159197" y="134101"/>
                  </a:lnTo>
                  <a:lnTo>
                    <a:pt x="167850" y="148223"/>
                  </a:lnTo>
                  <a:lnTo>
                    <a:pt x="160580" y="119161"/>
                  </a:lnTo>
                  <a:lnTo>
                    <a:pt x="161833" y="81740"/>
                  </a:lnTo>
                  <a:lnTo>
                    <a:pt x="167852" y="55931"/>
                  </a:lnTo>
                  <a:lnTo>
                    <a:pt x="178326" y="32762"/>
                  </a:lnTo>
                  <a:lnTo>
                    <a:pt x="193899" y="17006"/>
                  </a:lnTo>
                  <a:lnTo>
                    <a:pt x="202966" y="11166"/>
                  </a:lnTo>
                  <a:lnTo>
                    <a:pt x="212520" y="9613"/>
                  </a:lnTo>
                  <a:lnTo>
                    <a:pt x="232493" y="14126"/>
                  </a:lnTo>
                  <a:lnTo>
                    <a:pt x="263469" y="41000"/>
                  </a:lnTo>
                  <a:lnTo>
                    <a:pt x="298142" y="92002"/>
                  </a:lnTo>
                  <a:lnTo>
                    <a:pt x="323865" y="133224"/>
                  </a:lnTo>
                  <a:lnTo>
                    <a:pt x="336912" y="1890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53054" y="2710214"/>
              <a:ext cx="175804" cy="233338"/>
            </a:xfrm>
            <a:custGeom>
              <a:avLst/>
              <a:gdLst/>
              <a:ahLst/>
              <a:cxnLst/>
              <a:rect l="0" t="0" r="0" b="0"/>
              <a:pathLst>
                <a:path w="175804" h="233338">
                  <a:moveTo>
                    <a:pt x="127588" y="27195"/>
                  </a:moveTo>
                  <a:lnTo>
                    <a:pt x="121999" y="10427"/>
                  </a:lnTo>
                  <a:lnTo>
                    <a:pt x="115673" y="5488"/>
                  </a:lnTo>
                  <a:lnTo>
                    <a:pt x="96167" y="0"/>
                  </a:lnTo>
                  <a:lnTo>
                    <a:pt x="75018" y="3800"/>
                  </a:lnTo>
                  <a:lnTo>
                    <a:pt x="46501" y="19093"/>
                  </a:lnTo>
                  <a:lnTo>
                    <a:pt x="23234" y="41562"/>
                  </a:lnTo>
                  <a:lnTo>
                    <a:pt x="9849" y="61656"/>
                  </a:lnTo>
                  <a:lnTo>
                    <a:pt x="0" y="86185"/>
                  </a:lnTo>
                  <a:lnTo>
                    <a:pt x="1083" y="115804"/>
                  </a:lnTo>
                  <a:lnTo>
                    <a:pt x="14846" y="159124"/>
                  </a:lnTo>
                  <a:lnTo>
                    <a:pt x="40457" y="199614"/>
                  </a:lnTo>
                  <a:lnTo>
                    <a:pt x="66676" y="222822"/>
                  </a:lnTo>
                  <a:lnTo>
                    <a:pt x="89598" y="231123"/>
                  </a:lnTo>
                  <a:lnTo>
                    <a:pt x="102262" y="233337"/>
                  </a:lnTo>
                  <a:lnTo>
                    <a:pt x="114213" y="231303"/>
                  </a:lnTo>
                  <a:lnTo>
                    <a:pt x="136852" y="219685"/>
                  </a:lnTo>
                  <a:lnTo>
                    <a:pt x="163738" y="187824"/>
                  </a:lnTo>
                  <a:lnTo>
                    <a:pt x="172901" y="162147"/>
                  </a:lnTo>
                  <a:lnTo>
                    <a:pt x="175803" y="135137"/>
                  </a:lnTo>
                  <a:lnTo>
                    <a:pt x="168134" y="82788"/>
                  </a:lnTo>
                  <a:lnTo>
                    <a:pt x="160817" y="61262"/>
                  </a:lnTo>
                  <a:lnTo>
                    <a:pt x="138117" y="27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17513" y="2721888"/>
              <a:ext cx="357973" cy="247149"/>
            </a:xfrm>
            <a:custGeom>
              <a:avLst/>
              <a:gdLst/>
              <a:ahLst/>
              <a:cxnLst/>
              <a:rect l="0" t="0" r="0" b="0"/>
              <a:pathLst>
                <a:path w="357973" h="247149">
                  <a:moveTo>
                    <a:pt x="0" y="47106"/>
                  </a:moveTo>
                  <a:lnTo>
                    <a:pt x="17958" y="109387"/>
                  </a:lnTo>
                  <a:lnTo>
                    <a:pt x="35149" y="171714"/>
                  </a:lnTo>
                  <a:lnTo>
                    <a:pt x="40050" y="210109"/>
                  </a:lnTo>
                  <a:lnTo>
                    <a:pt x="39568" y="214267"/>
                  </a:lnTo>
                  <a:lnTo>
                    <a:pt x="38077" y="212359"/>
                  </a:lnTo>
                  <a:lnTo>
                    <a:pt x="17583" y="155475"/>
                  </a:lnTo>
                  <a:lnTo>
                    <a:pt x="8984" y="124516"/>
                  </a:lnTo>
                  <a:lnTo>
                    <a:pt x="10721" y="75372"/>
                  </a:lnTo>
                  <a:lnTo>
                    <a:pt x="19813" y="32995"/>
                  </a:lnTo>
                  <a:lnTo>
                    <a:pt x="30643" y="13148"/>
                  </a:lnTo>
                  <a:lnTo>
                    <a:pt x="39145" y="6920"/>
                  </a:lnTo>
                  <a:lnTo>
                    <a:pt x="61072" y="0"/>
                  </a:lnTo>
                  <a:lnTo>
                    <a:pt x="72300" y="2834"/>
                  </a:lnTo>
                  <a:lnTo>
                    <a:pt x="94135" y="18461"/>
                  </a:lnTo>
                  <a:lnTo>
                    <a:pt x="127173" y="65451"/>
                  </a:lnTo>
                  <a:lnTo>
                    <a:pt x="149296" y="115981"/>
                  </a:lnTo>
                  <a:lnTo>
                    <a:pt x="162779" y="161490"/>
                  </a:lnTo>
                  <a:lnTo>
                    <a:pt x="164672" y="176005"/>
                  </a:lnTo>
                  <a:lnTo>
                    <a:pt x="167103" y="182172"/>
                  </a:lnTo>
                  <a:lnTo>
                    <a:pt x="169893" y="182774"/>
                  </a:lnTo>
                  <a:lnTo>
                    <a:pt x="224122" y="131830"/>
                  </a:lnTo>
                  <a:lnTo>
                    <a:pt x="261638" y="117183"/>
                  </a:lnTo>
                  <a:lnTo>
                    <a:pt x="324558" y="105598"/>
                  </a:lnTo>
                  <a:lnTo>
                    <a:pt x="351839" y="90303"/>
                  </a:lnTo>
                  <a:lnTo>
                    <a:pt x="356222" y="82923"/>
                  </a:lnTo>
                  <a:lnTo>
                    <a:pt x="357972" y="65365"/>
                  </a:lnTo>
                  <a:lnTo>
                    <a:pt x="351731" y="48982"/>
                  </a:lnTo>
                  <a:lnTo>
                    <a:pt x="346791" y="41338"/>
                  </a:lnTo>
                  <a:lnTo>
                    <a:pt x="338819" y="36242"/>
                  </a:lnTo>
                  <a:lnTo>
                    <a:pt x="317483" y="30579"/>
                  </a:lnTo>
                  <a:lnTo>
                    <a:pt x="295520" y="34302"/>
                  </a:lnTo>
                  <a:lnTo>
                    <a:pt x="266546" y="49552"/>
                  </a:lnTo>
                  <a:lnTo>
                    <a:pt x="258416" y="55756"/>
                  </a:lnTo>
                  <a:lnTo>
                    <a:pt x="246263" y="78247"/>
                  </a:lnTo>
                  <a:lnTo>
                    <a:pt x="239301" y="106570"/>
                  </a:lnTo>
                  <a:lnTo>
                    <a:pt x="240108" y="134756"/>
                  </a:lnTo>
                  <a:lnTo>
                    <a:pt x="258561" y="189809"/>
                  </a:lnTo>
                  <a:lnTo>
                    <a:pt x="271284" y="213475"/>
                  </a:lnTo>
                  <a:lnTo>
                    <a:pt x="287857" y="229452"/>
                  </a:lnTo>
                  <a:lnTo>
                    <a:pt x="305751" y="239283"/>
                  </a:lnTo>
                  <a:lnTo>
                    <a:pt x="336912" y="247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728124" y="2842694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0" y="0"/>
                  </a:moveTo>
                  <a:lnTo>
                    <a:pt x="16811" y="19151"/>
                  </a:lnTo>
                  <a:lnTo>
                    <a:pt x="45781" y="59328"/>
                  </a:lnTo>
                  <a:lnTo>
                    <a:pt x="88003" y="95420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07067" y="2768994"/>
              <a:ext cx="221099" cy="631711"/>
            </a:xfrm>
            <a:custGeom>
              <a:avLst/>
              <a:gdLst/>
              <a:ahLst/>
              <a:cxnLst/>
              <a:rect l="0" t="0" r="0" b="0"/>
              <a:pathLst>
                <a:path w="221099" h="631711">
                  <a:moveTo>
                    <a:pt x="221098" y="0"/>
                  </a:moveTo>
                  <a:lnTo>
                    <a:pt x="195905" y="62281"/>
                  </a:lnTo>
                  <a:lnTo>
                    <a:pt x="175855" y="124608"/>
                  </a:lnTo>
                  <a:lnTo>
                    <a:pt x="154276" y="176519"/>
                  </a:lnTo>
                  <a:lnTo>
                    <a:pt x="134417" y="231834"/>
                  </a:lnTo>
                  <a:lnTo>
                    <a:pt x="108310" y="287820"/>
                  </a:lnTo>
                  <a:lnTo>
                    <a:pt x="87858" y="351175"/>
                  </a:lnTo>
                  <a:lnTo>
                    <a:pt x="62502" y="413083"/>
                  </a:lnTo>
                  <a:lnTo>
                    <a:pt x="45035" y="463986"/>
                  </a:lnTo>
                  <a:lnTo>
                    <a:pt x="29333" y="516114"/>
                  </a:lnTo>
                  <a:lnTo>
                    <a:pt x="8654" y="574951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655761" y="3084849"/>
            <a:ext cx="6156385" cy="788399"/>
            <a:chOff x="1655761" y="3084849"/>
            <a:chExt cx="6156385" cy="788399"/>
          </a:xfrm>
        </p:grpSpPr>
        <p:sp>
          <p:nvSpPr>
            <p:cNvPr id="108" name="Freeform 107"/>
            <p:cNvSpPr/>
            <p:nvPr/>
          </p:nvSpPr>
          <p:spPr>
            <a:xfrm>
              <a:off x="1655761" y="3499020"/>
              <a:ext cx="260426" cy="350213"/>
            </a:xfrm>
            <a:custGeom>
              <a:avLst/>
              <a:gdLst/>
              <a:ahLst/>
              <a:cxnLst/>
              <a:rect l="0" t="0" r="0" b="0"/>
              <a:pathLst>
                <a:path w="260426" h="350213">
                  <a:moveTo>
                    <a:pt x="186726" y="133311"/>
                  </a:moveTo>
                  <a:lnTo>
                    <a:pt x="175273" y="84381"/>
                  </a:lnTo>
                  <a:lnTo>
                    <a:pt x="161977" y="30839"/>
                  </a:lnTo>
                  <a:lnTo>
                    <a:pt x="156188" y="21713"/>
                  </a:lnTo>
                  <a:lnTo>
                    <a:pt x="140398" y="8453"/>
                  </a:lnTo>
                  <a:lnTo>
                    <a:pt x="100599" y="0"/>
                  </a:lnTo>
                  <a:lnTo>
                    <a:pt x="77867" y="4262"/>
                  </a:lnTo>
                  <a:lnTo>
                    <a:pt x="58795" y="16294"/>
                  </a:lnTo>
                  <a:lnTo>
                    <a:pt x="38621" y="37240"/>
                  </a:lnTo>
                  <a:lnTo>
                    <a:pt x="18711" y="80929"/>
                  </a:lnTo>
                  <a:lnTo>
                    <a:pt x="2672" y="142028"/>
                  </a:lnTo>
                  <a:lnTo>
                    <a:pt x="0" y="195556"/>
                  </a:lnTo>
                  <a:lnTo>
                    <a:pt x="8985" y="253101"/>
                  </a:lnTo>
                  <a:lnTo>
                    <a:pt x="27614" y="314511"/>
                  </a:lnTo>
                  <a:lnTo>
                    <a:pt x="43480" y="337067"/>
                  </a:lnTo>
                  <a:lnTo>
                    <a:pt x="52624" y="346358"/>
                  </a:lnTo>
                  <a:lnTo>
                    <a:pt x="63399" y="350212"/>
                  </a:lnTo>
                  <a:lnTo>
                    <a:pt x="87850" y="348254"/>
                  </a:lnTo>
                  <a:lnTo>
                    <a:pt x="108076" y="336466"/>
                  </a:lnTo>
                  <a:lnTo>
                    <a:pt x="116745" y="328409"/>
                  </a:lnTo>
                  <a:lnTo>
                    <a:pt x="129497" y="303859"/>
                  </a:lnTo>
                  <a:lnTo>
                    <a:pt x="147215" y="240439"/>
                  </a:lnTo>
                  <a:lnTo>
                    <a:pt x="152792" y="188970"/>
                  </a:lnTo>
                  <a:lnTo>
                    <a:pt x="153507" y="128751"/>
                  </a:lnTo>
                  <a:lnTo>
                    <a:pt x="148937" y="102324"/>
                  </a:lnTo>
                  <a:lnTo>
                    <a:pt x="162847" y="162273"/>
                  </a:lnTo>
                  <a:lnTo>
                    <a:pt x="179797" y="217194"/>
                  </a:lnTo>
                  <a:lnTo>
                    <a:pt x="195851" y="243433"/>
                  </a:lnTo>
                  <a:lnTo>
                    <a:pt x="211838" y="255564"/>
                  </a:lnTo>
                  <a:lnTo>
                    <a:pt x="221015" y="260436"/>
                  </a:lnTo>
                  <a:lnTo>
                    <a:pt x="237450" y="262731"/>
                  </a:lnTo>
                  <a:lnTo>
                    <a:pt x="260425" y="259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900978" y="3295332"/>
              <a:ext cx="109966" cy="463342"/>
            </a:xfrm>
            <a:custGeom>
              <a:avLst/>
              <a:gdLst/>
              <a:ahLst/>
              <a:cxnLst/>
              <a:rect l="0" t="0" r="0" b="0"/>
              <a:pathLst>
                <a:path w="109966" h="463342">
                  <a:moveTo>
                    <a:pt x="109965" y="463341"/>
                  </a:moveTo>
                  <a:lnTo>
                    <a:pt x="106845" y="414410"/>
                  </a:lnTo>
                  <a:lnTo>
                    <a:pt x="95392" y="366565"/>
                  </a:lnTo>
                  <a:lnTo>
                    <a:pt x="76150" y="309174"/>
                  </a:lnTo>
                  <a:lnTo>
                    <a:pt x="57491" y="253266"/>
                  </a:lnTo>
                  <a:lnTo>
                    <a:pt x="39797" y="200194"/>
                  </a:lnTo>
                  <a:lnTo>
                    <a:pt x="22230" y="147495"/>
                  </a:lnTo>
                  <a:lnTo>
                    <a:pt x="8190" y="90903"/>
                  </a:lnTo>
                  <a:lnTo>
                    <a:pt x="0" y="54682"/>
                  </a:lnTo>
                  <a:lnTo>
                    <a:pt x="1820" y="32540"/>
                  </a:lnTo>
                  <a:lnTo>
                    <a:pt x="9648" y="14121"/>
                  </a:lnTo>
                  <a:lnTo>
                    <a:pt x="15011" y="5933"/>
                  </a:lnTo>
                  <a:lnTo>
                    <a:pt x="23265" y="1645"/>
                  </a:lnTo>
                  <a:lnTo>
                    <a:pt x="44915" y="0"/>
                  </a:lnTo>
                  <a:lnTo>
                    <a:pt x="99436" y="10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916186" y="3548103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9"/>
                  </a:lnTo>
                  <a:lnTo>
                    <a:pt x="2328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68870" y="334806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1689"/>
                  </a:lnTo>
                  <a:lnTo>
                    <a:pt x="7236" y="199233"/>
                  </a:lnTo>
                  <a:lnTo>
                    <a:pt x="10723" y="261283"/>
                  </a:lnTo>
                  <a:lnTo>
                    <a:pt x="17475" y="31658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42528" y="3516518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56425" y="11453"/>
                  </a:lnTo>
                  <a:lnTo>
                    <a:pt x="101479" y="30338"/>
                  </a:lnTo>
                  <a:lnTo>
                    <a:pt x="39880" y="5513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32041" y="3546826"/>
              <a:ext cx="189514" cy="175835"/>
            </a:xfrm>
            <a:custGeom>
              <a:avLst/>
              <a:gdLst/>
              <a:ahLst/>
              <a:cxnLst/>
              <a:rect l="0" t="0" r="0" b="0"/>
              <a:pathLst>
                <a:path w="189514" h="175835">
                  <a:moveTo>
                    <a:pt x="0" y="85505"/>
                  </a:moveTo>
                  <a:lnTo>
                    <a:pt x="58617" y="76440"/>
                  </a:lnTo>
                  <a:lnTo>
                    <a:pt x="115214" y="63717"/>
                  </a:lnTo>
                  <a:lnTo>
                    <a:pt x="135434" y="55934"/>
                  </a:lnTo>
                  <a:lnTo>
                    <a:pt x="152220" y="44677"/>
                  </a:lnTo>
                  <a:lnTo>
                    <a:pt x="156462" y="37229"/>
                  </a:lnTo>
                  <a:lnTo>
                    <a:pt x="158056" y="19595"/>
                  </a:lnTo>
                  <a:lnTo>
                    <a:pt x="154504" y="12319"/>
                  </a:lnTo>
                  <a:lnTo>
                    <a:pt x="141198" y="1115"/>
                  </a:lnTo>
                  <a:lnTo>
                    <a:pt x="131567" y="0"/>
                  </a:lnTo>
                  <a:lnTo>
                    <a:pt x="108387" y="4999"/>
                  </a:lnTo>
                  <a:lnTo>
                    <a:pt x="51451" y="40517"/>
                  </a:lnTo>
                  <a:lnTo>
                    <a:pt x="37295" y="57321"/>
                  </a:lnTo>
                  <a:lnTo>
                    <a:pt x="31882" y="66716"/>
                  </a:lnTo>
                  <a:lnTo>
                    <a:pt x="28988" y="89633"/>
                  </a:lnTo>
                  <a:lnTo>
                    <a:pt x="32771" y="114246"/>
                  </a:lnTo>
                  <a:lnTo>
                    <a:pt x="48054" y="146664"/>
                  </a:lnTo>
                  <a:lnTo>
                    <a:pt x="60742" y="163769"/>
                  </a:lnTo>
                  <a:lnTo>
                    <a:pt x="83538" y="172932"/>
                  </a:lnTo>
                  <a:lnTo>
                    <a:pt x="110828" y="175834"/>
                  </a:lnTo>
                  <a:lnTo>
                    <a:pt x="134655" y="173225"/>
                  </a:lnTo>
                  <a:lnTo>
                    <a:pt x="153823" y="165046"/>
                  </a:lnTo>
                  <a:lnTo>
                    <a:pt x="189513" y="138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466289" y="3432290"/>
              <a:ext cx="123722" cy="235213"/>
            </a:xfrm>
            <a:custGeom>
              <a:avLst/>
              <a:gdLst/>
              <a:ahLst/>
              <a:cxnLst/>
              <a:rect l="0" t="0" r="0" b="0"/>
              <a:pathLst>
                <a:path w="123722" h="235213">
                  <a:moveTo>
                    <a:pt x="18436" y="147399"/>
                  </a:moveTo>
                  <a:lnTo>
                    <a:pt x="36394" y="210826"/>
                  </a:lnTo>
                  <a:lnTo>
                    <a:pt x="44294" y="235212"/>
                  </a:lnTo>
                  <a:lnTo>
                    <a:pt x="16030" y="177892"/>
                  </a:lnTo>
                  <a:lnTo>
                    <a:pt x="2276" y="135485"/>
                  </a:lnTo>
                  <a:lnTo>
                    <a:pt x="0" y="97985"/>
                  </a:lnTo>
                  <a:lnTo>
                    <a:pt x="3613" y="75134"/>
                  </a:lnTo>
                  <a:lnTo>
                    <a:pt x="15357" y="56400"/>
                  </a:lnTo>
                  <a:lnTo>
                    <a:pt x="45904" y="25309"/>
                  </a:lnTo>
                  <a:lnTo>
                    <a:pt x="78567" y="9318"/>
                  </a:lnTo>
                  <a:lnTo>
                    <a:pt x="1237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29863" y="3489483"/>
              <a:ext cx="218158" cy="157439"/>
            </a:xfrm>
            <a:custGeom>
              <a:avLst/>
              <a:gdLst/>
              <a:ahLst/>
              <a:cxnLst/>
              <a:rect l="0" t="0" r="0" b="0"/>
              <a:pathLst>
                <a:path w="218158" h="157439">
                  <a:moveTo>
                    <a:pt x="91815" y="121791"/>
                  </a:moveTo>
                  <a:lnTo>
                    <a:pt x="102994" y="105024"/>
                  </a:lnTo>
                  <a:lnTo>
                    <a:pt x="109946" y="66650"/>
                  </a:lnTo>
                  <a:lnTo>
                    <a:pt x="105332" y="44252"/>
                  </a:lnTo>
                  <a:lnTo>
                    <a:pt x="89581" y="18488"/>
                  </a:lnTo>
                  <a:lnTo>
                    <a:pt x="83307" y="10808"/>
                  </a:lnTo>
                  <a:lnTo>
                    <a:pt x="63858" y="2275"/>
                  </a:lnTo>
                  <a:lnTo>
                    <a:pt x="52120" y="0"/>
                  </a:lnTo>
                  <a:lnTo>
                    <a:pt x="41955" y="823"/>
                  </a:lnTo>
                  <a:lnTo>
                    <a:pt x="24422" y="7976"/>
                  </a:lnTo>
                  <a:lnTo>
                    <a:pt x="11950" y="22074"/>
                  </a:lnTo>
                  <a:lnTo>
                    <a:pt x="6986" y="30747"/>
                  </a:lnTo>
                  <a:lnTo>
                    <a:pt x="0" y="70898"/>
                  </a:lnTo>
                  <a:lnTo>
                    <a:pt x="3520" y="108662"/>
                  </a:lnTo>
                  <a:lnTo>
                    <a:pt x="17561" y="142077"/>
                  </a:lnTo>
                  <a:lnTo>
                    <a:pt x="25935" y="149353"/>
                  </a:lnTo>
                  <a:lnTo>
                    <a:pt x="47717" y="157438"/>
                  </a:lnTo>
                  <a:lnTo>
                    <a:pt x="57737" y="157254"/>
                  </a:lnTo>
                  <a:lnTo>
                    <a:pt x="75110" y="150811"/>
                  </a:lnTo>
                  <a:lnTo>
                    <a:pt x="87510" y="133909"/>
                  </a:lnTo>
                  <a:lnTo>
                    <a:pt x="107626" y="78717"/>
                  </a:lnTo>
                  <a:lnTo>
                    <a:pt x="110541" y="53124"/>
                  </a:lnTo>
                  <a:lnTo>
                    <a:pt x="112488" y="49107"/>
                  </a:lnTo>
                  <a:lnTo>
                    <a:pt x="114956" y="51108"/>
                  </a:lnTo>
                  <a:lnTo>
                    <a:pt x="152215" y="112056"/>
                  </a:lnTo>
                  <a:lnTo>
                    <a:pt x="168962" y="126433"/>
                  </a:lnTo>
                  <a:lnTo>
                    <a:pt x="178342" y="131905"/>
                  </a:lnTo>
                  <a:lnTo>
                    <a:pt x="195002" y="134865"/>
                  </a:lnTo>
                  <a:lnTo>
                    <a:pt x="218157" y="132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26963" y="3263834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3120" y="48931"/>
                  </a:lnTo>
                  <a:lnTo>
                    <a:pt x="9066" y="108061"/>
                  </a:lnTo>
                  <a:lnTo>
                    <a:pt x="15685" y="167459"/>
                  </a:lnTo>
                  <a:lnTo>
                    <a:pt x="28401" y="228440"/>
                  </a:lnTo>
                  <a:lnTo>
                    <a:pt x="42179" y="287453"/>
                  </a:lnTo>
                  <a:lnTo>
                    <a:pt x="56165" y="343910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32248" y="3232248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52051"/>
                  </a:lnTo>
                  <a:lnTo>
                    <a:pt x="3120" y="111349"/>
                  </a:lnTo>
                  <a:lnTo>
                    <a:pt x="11453" y="174542"/>
                  </a:lnTo>
                  <a:lnTo>
                    <a:pt x="18211" y="236550"/>
                  </a:lnTo>
                  <a:lnTo>
                    <a:pt x="23334" y="294307"/>
                  </a:lnTo>
                  <a:lnTo>
                    <a:pt x="35545" y="356443"/>
                  </a:lnTo>
                  <a:lnTo>
                    <a:pt x="49583" y="410194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84932" y="3432041"/>
              <a:ext cx="178986" cy="234838"/>
            </a:xfrm>
            <a:custGeom>
              <a:avLst/>
              <a:gdLst/>
              <a:ahLst/>
              <a:cxnLst/>
              <a:rect l="0" t="0" r="0" b="0"/>
              <a:pathLst>
                <a:path w="178986" h="234838">
                  <a:moveTo>
                    <a:pt x="0" y="105534"/>
                  </a:moveTo>
                  <a:lnTo>
                    <a:pt x="37478" y="97200"/>
                  </a:lnTo>
                  <a:lnTo>
                    <a:pt x="94491" y="95439"/>
                  </a:lnTo>
                  <a:lnTo>
                    <a:pt x="133672" y="83955"/>
                  </a:lnTo>
                  <a:lnTo>
                    <a:pt x="150267" y="69037"/>
                  </a:lnTo>
                  <a:lnTo>
                    <a:pt x="156330" y="60146"/>
                  </a:lnTo>
                  <a:lnTo>
                    <a:pt x="159947" y="40908"/>
                  </a:lnTo>
                  <a:lnTo>
                    <a:pt x="159274" y="30864"/>
                  </a:lnTo>
                  <a:lnTo>
                    <a:pt x="152287" y="13466"/>
                  </a:lnTo>
                  <a:lnTo>
                    <a:pt x="147148" y="5551"/>
                  </a:lnTo>
                  <a:lnTo>
                    <a:pt x="139043" y="1443"/>
                  </a:lnTo>
                  <a:lnTo>
                    <a:pt x="117559" y="0"/>
                  </a:lnTo>
                  <a:lnTo>
                    <a:pt x="98652" y="6377"/>
                  </a:lnTo>
                  <a:lnTo>
                    <a:pt x="82450" y="18180"/>
                  </a:lnTo>
                  <a:lnTo>
                    <a:pt x="45852" y="64395"/>
                  </a:lnTo>
                  <a:lnTo>
                    <a:pt x="30224" y="100884"/>
                  </a:lnTo>
                  <a:lnTo>
                    <a:pt x="29362" y="146920"/>
                  </a:lnTo>
                  <a:lnTo>
                    <a:pt x="36516" y="186426"/>
                  </a:lnTo>
                  <a:lnTo>
                    <a:pt x="51634" y="214770"/>
                  </a:lnTo>
                  <a:lnTo>
                    <a:pt x="67402" y="227392"/>
                  </a:lnTo>
                  <a:lnTo>
                    <a:pt x="76520" y="232396"/>
                  </a:lnTo>
                  <a:lnTo>
                    <a:pt x="99130" y="234837"/>
                  </a:lnTo>
                  <a:lnTo>
                    <a:pt x="123607" y="230852"/>
                  </a:lnTo>
                  <a:lnTo>
                    <a:pt x="161677" y="212350"/>
                  </a:lnTo>
                  <a:lnTo>
                    <a:pt x="178985" y="20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716559" y="3421761"/>
              <a:ext cx="115815" cy="231628"/>
            </a:xfrm>
            <a:custGeom>
              <a:avLst/>
              <a:gdLst/>
              <a:ahLst/>
              <a:cxnLst/>
              <a:rect l="0" t="0" r="0" b="0"/>
              <a:pathLst>
                <a:path w="115815" h="231628">
                  <a:moveTo>
                    <a:pt x="115814" y="0"/>
                  </a:moveTo>
                  <a:lnTo>
                    <a:pt x="99003" y="19151"/>
                  </a:lnTo>
                  <a:lnTo>
                    <a:pt x="70033" y="68687"/>
                  </a:lnTo>
                  <a:lnTo>
                    <a:pt x="44147" y="117448"/>
                  </a:lnTo>
                  <a:lnTo>
                    <a:pt x="20029" y="1807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74445" y="3463875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9576" y="24047"/>
                  </a:lnTo>
                  <a:lnTo>
                    <a:pt x="54562" y="83446"/>
                  </a:lnTo>
                  <a:lnTo>
                    <a:pt x="105538" y="145679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85015" y="3398565"/>
              <a:ext cx="130575" cy="474683"/>
            </a:xfrm>
            <a:custGeom>
              <a:avLst/>
              <a:gdLst/>
              <a:ahLst/>
              <a:cxnLst/>
              <a:rect l="0" t="0" r="0" b="0"/>
              <a:pathLst>
                <a:path w="130575" h="474683">
                  <a:moveTo>
                    <a:pt x="0" y="117953"/>
                  </a:moveTo>
                  <a:lnTo>
                    <a:pt x="23720" y="161915"/>
                  </a:lnTo>
                  <a:lnTo>
                    <a:pt x="34844" y="208967"/>
                  </a:lnTo>
                  <a:lnTo>
                    <a:pt x="41848" y="270938"/>
                  </a:lnTo>
                  <a:lnTo>
                    <a:pt x="50164" y="328240"/>
                  </a:lnTo>
                  <a:lnTo>
                    <a:pt x="57742" y="379030"/>
                  </a:lnTo>
                  <a:lnTo>
                    <a:pt x="63269" y="438498"/>
                  </a:lnTo>
                  <a:lnTo>
                    <a:pt x="68920" y="474062"/>
                  </a:lnTo>
                  <a:lnTo>
                    <a:pt x="68173" y="474682"/>
                  </a:lnTo>
                  <a:lnTo>
                    <a:pt x="64224" y="463672"/>
                  </a:lnTo>
                  <a:lnTo>
                    <a:pt x="52157" y="408944"/>
                  </a:lnTo>
                  <a:lnTo>
                    <a:pt x="44098" y="347398"/>
                  </a:lnTo>
                  <a:lnTo>
                    <a:pt x="34042" y="284388"/>
                  </a:lnTo>
                  <a:lnTo>
                    <a:pt x="26482" y="235447"/>
                  </a:lnTo>
                  <a:lnTo>
                    <a:pt x="22665" y="185911"/>
                  </a:lnTo>
                  <a:lnTo>
                    <a:pt x="21533" y="126780"/>
                  </a:lnTo>
                  <a:lnTo>
                    <a:pt x="21198" y="70395"/>
                  </a:lnTo>
                  <a:lnTo>
                    <a:pt x="26688" y="22233"/>
                  </a:lnTo>
                  <a:lnTo>
                    <a:pt x="33000" y="12026"/>
                  </a:lnTo>
                  <a:lnTo>
                    <a:pt x="41887" y="5221"/>
                  </a:lnTo>
                  <a:lnTo>
                    <a:pt x="52491" y="684"/>
                  </a:lnTo>
                  <a:lnTo>
                    <a:pt x="61901" y="0"/>
                  </a:lnTo>
                  <a:lnTo>
                    <a:pt x="78594" y="5477"/>
                  </a:lnTo>
                  <a:lnTo>
                    <a:pt x="101146" y="27305"/>
                  </a:lnTo>
                  <a:lnTo>
                    <a:pt x="125335" y="84713"/>
                  </a:lnTo>
                  <a:lnTo>
                    <a:pt x="130574" y="107859"/>
                  </a:lnTo>
                  <a:lnTo>
                    <a:pt x="124405" y="157726"/>
                  </a:lnTo>
                  <a:lnTo>
                    <a:pt x="117293" y="178914"/>
                  </a:lnTo>
                  <a:lnTo>
                    <a:pt x="106332" y="196129"/>
                  </a:lnTo>
                  <a:lnTo>
                    <a:pt x="90543" y="208460"/>
                  </a:lnTo>
                  <a:lnTo>
                    <a:pt x="81419" y="213386"/>
                  </a:lnTo>
                  <a:lnTo>
                    <a:pt x="61923" y="215739"/>
                  </a:lnTo>
                  <a:lnTo>
                    <a:pt x="31586" y="212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053471" y="3373950"/>
              <a:ext cx="136872" cy="186008"/>
            </a:xfrm>
            <a:custGeom>
              <a:avLst/>
              <a:gdLst/>
              <a:ahLst/>
              <a:cxnLst/>
              <a:rect l="0" t="0" r="0" b="0"/>
              <a:pathLst>
                <a:path w="136872" h="186008">
                  <a:moveTo>
                    <a:pt x="0" y="121511"/>
                  </a:moveTo>
                  <a:lnTo>
                    <a:pt x="16768" y="127100"/>
                  </a:lnTo>
                  <a:lnTo>
                    <a:pt x="34358" y="126725"/>
                  </a:lnTo>
                  <a:lnTo>
                    <a:pt x="91829" y="112622"/>
                  </a:lnTo>
                  <a:lnTo>
                    <a:pt x="114512" y="101572"/>
                  </a:lnTo>
                  <a:lnTo>
                    <a:pt x="121965" y="93011"/>
                  </a:lnTo>
                  <a:lnTo>
                    <a:pt x="130246" y="71019"/>
                  </a:lnTo>
                  <a:lnTo>
                    <a:pt x="130807" y="48767"/>
                  </a:lnTo>
                  <a:lnTo>
                    <a:pt x="129319" y="37920"/>
                  </a:lnTo>
                  <a:lnTo>
                    <a:pt x="118306" y="19629"/>
                  </a:lnTo>
                  <a:lnTo>
                    <a:pt x="110457" y="11475"/>
                  </a:lnTo>
                  <a:lnTo>
                    <a:pt x="89256" y="2416"/>
                  </a:lnTo>
                  <a:lnTo>
                    <a:pt x="77052" y="0"/>
                  </a:lnTo>
                  <a:lnTo>
                    <a:pt x="66576" y="730"/>
                  </a:lnTo>
                  <a:lnTo>
                    <a:pt x="48696" y="7779"/>
                  </a:lnTo>
                  <a:lnTo>
                    <a:pt x="25477" y="24901"/>
                  </a:lnTo>
                  <a:lnTo>
                    <a:pt x="14053" y="44258"/>
                  </a:lnTo>
                  <a:lnTo>
                    <a:pt x="9368" y="55971"/>
                  </a:lnTo>
                  <a:lnTo>
                    <a:pt x="7283" y="81463"/>
                  </a:lnTo>
                  <a:lnTo>
                    <a:pt x="11426" y="108391"/>
                  </a:lnTo>
                  <a:lnTo>
                    <a:pt x="21066" y="135957"/>
                  </a:lnTo>
                  <a:lnTo>
                    <a:pt x="36269" y="157567"/>
                  </a:lnTo>
                  <a:lnTo>
                    <a:pt x="55894" y="173801"/>
                  </a:lnTo>
                  <a:lnTo>
                    <a:pt x="80214" y="184915"/>
                  </a:lnTo>
                  <a:lnTo>
                    <a:pt x="92080" y="186007"/>
                  </a:lnTo>
                  <a:lnTo>
                    <a:pt x="136871" y="174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44445" y="3349541"/>
              <a:ext cx="156467" cy="198563"/>
            </a:xfrm>
            <a:custGeom>
              <a:avLst/>
              <a:gdLst/>
              <a:ahLst/>
              <a:cxnLst/>
              <a:rect l="0" t="0" r="0" b="0"/>
              <a:pathLst>
                <a:path w="156467" h="198563">
                  <a:moveTo>
                    <a:pt x="9068" y="72220"/>
                  </a:moveTo>
                  <a:lnTo>
                    <a:pt x="17401" y="129485"/>
                  </a:lnTo>
                  <a:lnTo>
                    <a:pt x="24752" y="190377"/>
                  </a:lnTo>
                  <a:lnTo>
                    <a:pt x="24203" y="196615"/>
                  </a:lnTo>
                  <a:lnTo>
                    <a:pt x="21498" y="197264"/>
                  </a:lnTo>
                  <a:lnTo>
                    <a:pt x="17354" y="194187"/>
                  </a:lnTo>
                  <a:lnTo>
                    <a:pt x="5934" y="161911"/>
                  </a:lnTo>
                  <a:lnTo>
                    <a:pt x="0" y="107008"/>
                  </a:lnTo>
                  <a:lnTo>
                    <a:pt x="1948" y="54222"/>
                  </a:lnTo>
                  <a:lnTo>
                    <a:pt x="9413" y="31466"/>
                  </a:lnTo>
                  <a:lnTo>
                    <a:pt x="24429" y="9653"/>
                  </a:lnTo>
                  <a:lnTo>
                    <a:pt x="34516" y="3603"/>
                  </a:lnTo>
                  <a:lnTo>
                    <a:pt x="58203" y="0"/>
                  </a:lnTo>
                  <a:lnTo>
                    <a:pt x="68730" y="3016"/>
                  </a:lnTo>
                  <a:lnTo>
                    <a:pt x="102438" y="29955"/>
                  </a:lnTo>
                  <a:lnTo>
                    <a:pt x="131626" y="63741"/>
                  </a:lnTo>
                  <a:lnTo>
                    <a:pt x="147287" y="99474"/>
                  </a:lnTo>
                  <a:lnTo>
                    <a:pt x="154653" y="158365"/>
                  </a:lnTo>
                  <a:lnTo>
                    <a:pt x="156466" y="198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61073" y="3321416"/>
              <a:ext cx="149971" cy="237217"/>
            </a:xfrm>
            <a:custGeom>
              <a:avLst/>
              <a:gdLst/>
              <a:ahLst/>
              <a:cxnLst/>
              <a:rect l="0" t="0" r="0" b="0"/>
              <a:pathLst>
                <a:path w="149971" h="237217">
                  <a:moveTo>
                    <a:pt x="97766" y="5589"/>
                  </a:moveTo>
                  <a:lnTo>
                    <a:pt x="80998" y="0"/>
                  </a:lnTo>
                  <a:lnTo>
                    <a:pt x="63408" y="375"/>
                  </a:lnTo>
                  <a:lnTo>
                    <a:pt x="45061" y="5611"/>
                  </a:lnTo>
                  <a:lnTo>
                    <a:pt x="29108" y="15738"/>
                  </a:lnTo>
                  <a:lnTo>
                    <a:pt x="17338" y="31156"/>
                  </a:lnTo>
                  <a:lnTo>
                    <a:pt x="251" y="69651"/>
                  </a:lnTo>
                  <a:lnTo>
                    <a:pt x="0" y="79882"/>
                  </a:lnTo>
                  <a:lnTo>
                    <a:pt x="5962" y="100610"/>
                  </a:lnTo>
                  <a:lnTo>
                    <a:pt x="13167" y="108710"/>
                  </a:lnTo>
                  <a:lnTo>
                    <a:pt x="55232" y="130117"/>
                  </a:lnTo>
                  <a:lnTo>
                    <a:pt x="108239" y="150409"/>
                  </a:lnTo>
                  <a:lnTo>
                    <a:pt x="129327" y="161981"/>
                  </a:lnTo>
                  <a:lnTo>
                    <a:pt x="144159" y="178042"/>
                  </a:lnTo>
                  <a:lnTo>
                    <a:pt x="149751" y="187238"/>
                  </a:lnTo>
                  <a:lnTo>
                    <a:pt x="149970" y="195708"/>
                  </a:lnTo>
                  <a:lnTo>
                    <a:pt x="146607" y="203695"/>
                  </a:lnTo>
                  <a:lnTo>
                    <a:pt x="140855" y="211359"/>
                  </a:lnTo>
                  <a:lnTo>
                    <a:pt x="121986" y="222994"/>
                  </a:lnTo>
                  <a:lnTo>
                    <a:pt x="98002" y="230895"/>
                  </a:lnTo>
                  <a:lnTo>
                    <a:pt x="34595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43067" y="3358200"/>
              <a:ext cx="126343" cy="161224"/>
            </a:xfrm>
            <a:custGeom>
              <a:avLst/>
              <a:gdLst/>
              <a:ahLst/>
              <a:cxnLst/>
              <a:rect l="0" t="0" r="0" b="0"/>
              <a:pathLst>
                <a:path w="126343" h="161224">
                  <a:moveTo>
                    <a:pt x="0" y="105675"/>
                  </a:moveTo>
                  <a:lnTo>
                    <a:pt x="24046" y="96100"/>
                  </a:lnTo>
                  <a:lnTo>
                    <a:pt x="82002" y="61011"/>
                  </a:lnTo>
                  <a:lnTo>
                    <a:pt x="96107" y="47220"/>
                  </a:lnTo>
                  <a:lnTo>
                    <a:pt x="106275" y="29392"/>
                  </a:lnTo>
                  <a:lnTo>
                    <a:pt x="107115" y="20895"/>
                  </a:lnTo>
                  <a:lnTo>
                    <a:pt x="101809" y="5214"/>
                  </a:lnTo>
                  <a:lnTo>
                    <a:pt x="94779" y="1266"/>
                  </a:lnTo>
                  <a:lnTo>
                    <a:pt x="74490" y="0"/>
                  </a:lnTo>
                  <a:lnTo>
                    <a:pt x="52994" y="9575"/>
                  </a:lnTo>
                  <a:lnTo>
                    <a:pt x="34081" y="25530"/>
                  </a:lnTo>
                  <a:lnTo>
                    <a:pt x="12408" y="64367"/>
                  </a:lnTo>
                  <a:lnTo>
                    <a:pt x="8272" y="74627"/>
                  </a:lnTo>
                  <a:lnTo>
                    <a:pt x="6796" y="98505"/>
                  </a:lnTo>
                  <a:lnTo>
                    <a:pt x="8040" y="111424"/>
                  </a:lnTo>
                  <a:lnTo>
                    <a:pt x="18781" y="132017"/>
                  </a:lnTo>
                  <a:lnTo>
                    <a:pt x="35254" y="147798"/>
                  </a:lnTo>
                  <a:lnTo>
                    <a:pt x="54273" y="158712"/>
                  </a:lnTo>
                  <a:lnTo>
                    <a:pt x="74424" y="161223"/>
                  </a:lnTo>
                  <a:lnTo>
                    <a:pt x="126342" y="1583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18764" y="3316476"/>
              <a:ext cx="161343" cy="252685"/>
            </a:xfrm>
            <a:custGeom>
              <a:avLst/>
              <a:gdLst/>
              <a:ahLst/>
              <a:cxnLst/>
              <a:rect l="0" t="0" r="0" b="0"/>
              <a:pathLst>
                <a:path w="161343" h="252685">
                  <a:moveTo>
                    <a:pt x="119102" y="0"/>
                  </a:moveTo>
                  <a:lnTo>
                    <a:pt x="56843" y="19128"/>
                  </a:lnTo>
                  <a:lnTo>
                    <a:pt x="17908" y="49804"/>
                  </a:lnTo>
                  <a:lnTo>
                    <a:pt x="2031" y="75978"/>
                  </a:lnTo>
                  <a:lnTo>
                    <a:pt x="0" y="95769"/>
                  </a:lnTo>
                  <a:lnTo>
                    <a:pt x="1096" y="105961"/>
                  </a:lnTo>
                  <a:lnTo>
                    <a:pt x="6506" y="111585"/>
                  </a:lnTo>
                  <a:lnTo>
                    <a:pt x="14792" y="114164"/>
                  </a:lnTo>
                  <a:lnTo>
                    <a:pt x="73823" y="116766"/>
                  </a:lnTo>
                  <a:lnTo>
                    <a:pt x="107635" y="125325"/>
                  </a:lnTo>
                  <a:lnTo>
                    <a:pt x="147382" y="148585"/>
                  </a:lnTo>
                  <a:lnTo>
                    <a:pt x="155502" y="155208"/>
                  </a:lnTo>
                  <a:lnTo>
                    <a:pt x="159746" y="163134"/>
                  </a:lnTo>
                  <a:lnTo>
                    <a:pt x="161342" y="181298"/>
                  </a:lnTo>
                  <a:lnTo>
                    <a:pt x="155033" y="197950"/>
                  </a:lnTo>
                  <a:lnTo>
                    <a:pt x="150074" y="205667"/>
                  </a:lnTo>
                  <a:lnTo>
                    <a:pt x="135207" y="217359"/>
                  </a:lnTo>
                  <a:lnTo>
                    <a:pt x="76553" y="241828"/>
                  </a:lnTo>
                  <a:lnTo>
                    <a:pt x="4540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96434" y="3084849"/>
              <a:ext cx="166339" cy="484586"/>
            </a:xfrm>
            <a:custGeom>
              <a:avLst/>
              <a:gdLst/>
              <a:ahLst/>
              <a:cxnLst/>
              <a:rect l="0" t="0" r="0" b="0"/>
              <a:pathLst>
                <a:path w="166339" h="484586">
                  <a:moveTo>
                    <a:pt x="30985" y="0"/>
                  </a:moveTo>
                  <a:lnTo>
                    <a:pt x="30985" y="48931"/>
                  </a:lnTo>
                  <a:lnTo>
                    <a:pt x="30985" y="99896"/>
                  </a:lnTo>
                  <a:lnTo>
                    <a:pt x="30985" y="159451"/>
                  </a:lnTo>
                  <a:lnTo>
                    <a:pt x="30985" y="215311"/>
                  </a:lnTo>
                  <a:lnTo>
                    <a:pt x="30985" y="276108"/>
                  </a:lnTo>
                  <a:lnTo>
                    <a:pt x="30985" y="336686"/>
                  </a:lnTo>
                  <a:lnTo>
                    <a:pt x="30985" y="398327"/>
                  </a:lnTo>
                  <a:lnTo>
                    <a:pt x="29816" y="452335"/>
                  </a:lnTo>
                  <a:lnTo>
                    <a:pt x="25396" y="479459"/>
                  </a:lnTo>
                  <a:lnTo>
                    <a:pt x="22580" y="484585"/>
                  </a:lnTo>
                  <a:lnTo>
                    <a:pt x="19532" y="484494"/>
                  </a:lnTo>
                  <a:lnTo>
                    <a:pt x="13027" y="475034"/>
                  </a:lnTo>
                  <a:lnTo>
                    <a:pt x="6236" y="459131"/>
                  </a:lnTo>
                  <a:lnTo>
                    <a:pt x="1425" y="413680"/>
                  </a:lnTo>
                  <a:lnTo>
                    <a:pt x="0" y="355759"/>
                  </a:lnTo>
                  <a:lnTo>
                    <a:pt x="5167" y="305321"/>
                  </a:lnTo>
                  <a:lnTo>
                    <a:pt x="18563" y="255933"/>
                  </a:lnTo>
                  <a:lnTo>
                    <a:pt x="29754" y="238140"/>
                  </a:lnTo>
                  <a:lnTo>
                    <a:pt x="37183" y="233630"/>
                  </a:lnTo>
                  <a:lnTo>
                    <a:pt x="54797" y="231737"/>
                  </a:lnTo>
                  <a:lnTo>
                    <a:pt x="84444" y="242838"/>
                  </a:lnTo>
                  <a:lnTo>
                    <a:pt x="109866" y="260946"/>
                  </a:lnTo>
                  <a:lnTo>
                    <a:pt x="138247" y="303666"/>
                  </a:lnTo>
                  <a:lnTo>
                    <a:pt x="160173" y="363340"/>
                  </a:lnTo>
                  <a:lnTo>
                    <a:pt x="166338" y="417998"/>
                  </a:lnTo>
                  <a:lnTo>
                    <a:pt x="166236" y="456344"/>
                  </a:lnTo>
                  <a:lnTo>
                    <a:pt x="15732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91983" y="3403442"/>
              <a:ext cx="172350" cy="218362"/>
            </a:xfrm>
            <a:custGeom>
              <a:avLst/>
              <a:gdLst/>
              <a:ahLst/>
              <a:cxnLst/>
              <a:rect l="0" t="0" r="0" b="0"/>
              <a:pathLst>
                <a:path w="172350" h="218362">
                  <a:moveTo>
                    <a:pt x="119706" y="113076"/>
                  </a:moveTo>
                  <a:lnTo>
                    <a:pt x="125295" y="96308"/>
                  </a:lnTo>
                  <a:lnTo>
                    <a:pt x="123182" y="63524"/>
                  </a:lnTo>
                  <a:lnTo>
                    <a:pt x="115147" y="29763"/>
                  </a:lnTo>
                  <a:lnTo>
                    <a:pt x="102472" y="11318"/>
                  </a:lnTo>
                  <a:lnTo>
                    <a:pt x="94179" y="3123"/>
                  </a:lnTo>
                  <a:lnTo>
                    <a:pt x="83971" y="0"/>
                  </a:lnTo>
                  <a:lnTo>
                    <a:pt x="60150" y="2768"/>
                  </a:lnTo>
                  <a:lnTo>
                    <a:pt x="40204" y="18037"/>
                  </a:lnTo>
                  <a:lnTo>
                    <a:pt x="24710" y="40421"/>
                  </a:lnTo>
                  <a:lnTo>
                    <a:pt x="1276" y="101067"/>
                  </a:lnTo>
                  <a:lnTo>
                    <a:pt x="0" y="122947"/>
                  </a:lnTo>
                  <a:lnTo>
                    <a:pt x="8713" y="165588"/>
                  </a:lnTo>
                  <a:lnTo>
                    <a:pt x="15295" y="171481"/>
                  </a:lnTo>
                  <a:lnTo>
                    <a:pt x="24362" y="174239"/>
                  </a:lnTo>
                  <a:lnTo>
                    <a:pt x="35086" y="174908"/>
                  </a:lnTo>
                  <a:lnTo>
                    <a:pt x="44576" y="170675"/>
                  </a:lnTo>
                  <a:lnTo>
                    <a:pt x="61359" y="153493"/>
                  </a:lnTo>
                  <a:lnTo>
                    <a:pt x="86907" y="102324"/>
                  </a:lnTo>
                  <a:lnTo>
                    <a:pt x="90821" y="91870"/>
                  </a:lnTo>
                  <a:lnTo>
                    <a:pt x="94600" y="89580"/>
                  </a:lnTo>
                  <a:lnTo>
                    <a:pt x="98290" y="92732"/>
                  </a:lnTo>
                  <a:lnTo>
                    <a:pt x="128008" y="153981"/>
                  </a:lnTo>
                  <a:lnTo>
                    <a:pt x="143223" y="183298"/>
                  </a:lnTo>
                  <a:lnTo>
                    <a:pt x="172349" y="218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85389" y="3379647"/>
              <a:ext cx="147400" cy="261601"/>
            </a:xfrm>
            <a:custGeom>
              <a:avLst/>
              <a:gdLst/>
              <a:ahLst/>
              <a:cxnLst/>
              <a:rect l="0" t="0" r="0" b="0"/>
              <a:pathLst>
                <a:path w="147400" h="261601">
                  <a:moveTo>
                    <a:pt x="0" y="73700"/>
                  </a:moveTo>
                  <a:lnTo>
                    <a:pt x="15641" y="100086"/>
                  </a:lnTo>
                  <a:lnTo>
                    <a:pt x="34844" y="157012"/>
                  </a:lnTo>
                  <a:lnTo>
                    <a:pt x="70784" y="217543"/>
                  </a:lnTo>
                  <a:lnTo>
                    <a:pt x="91423" y="251630"/>
                  </a:lnTo>
                  <a:lnTo>
                    <a:pt x="99553" y="257831"/>
                  </a:lnTo>
                  <a:lnTo>
                    <a:pt x="108482" y="260795"/>
                  </a:lnTo>
                  <a:lnTo>
                    <a:pt x="117945" y="261600"/>
                  </a:lnTo>
                  <a:lnTo>
                    <a:pt x="124254" y="256289"/>
                  </a:lnTo>
                  <a:lnTo>
                    <a:pt x="131263" y="234789"/>
                  </a:lnTo>
                  <a:lnTo>
                    <a:pt x="135763" y="173327"/>
                  </a:lnTo>
                  <a:lnTo>
                    <a:pt x="139771" y="111100"/>
                  </a:lnTo>
                  <a:lnTo>
                    <a:pt x="145892" y="5873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63518" y="3395166"/>
              <a:ext cx="179840" cy="223517"/>
            </a:xfrm>
            <a:custGeom>
              <a:avLst/>
              <a:gdLst/>
              <a:ahLst/>
              <a:cxnLst/>
              <a:rect l="0" t="0" r="0" b="0"/>
              <a:pathLst>
                <a:path w="179840" h="223517">
                  <a:moveTo>
                    <a:pt x="32440" y="89766"/>
                  </a:moveTo>
                  <a:lnTo>
                    <a:pt x="69527" y="124513"/>
                  </a:lnTo>
                  <a:lnTo>
                    <a:pt x="87527" y="133675"/>
                  </a:lnTo>
                  <a:lnTo>
                    <a:pt x="107226" y="135408"/>
                  </a:lnTo>
                  <a:lnTo>
                    <a:pt x="117392" y="134232"/>
                  </a:lnTo>
                  <a:lnTo>
                    <a:pt x="134927" y="123567"/>
                  </a:lnTo>
                  <a:lnTo>
                    <a:pt x="142879" y="115810"/>
                  </a:lnTo>
                  <a:lnTo>
                    <a:pt x="147010" y="104789"/>
                  </a:lnTo>
                  <a:lnTo>
                    <a:pt x="147236" y="63672"/>
                  </a:lnTo>
                  <a:lnTo>
                    <a:pt x="142732" y="39564"/>
                  </a:lnTo>
                  <a:lnTo>
                    <a:pt x="130592" y="20271"/>
                  </a:lnTo>
                  <a:lnTo>
                    <a:pt x="122441" y="11851"/>
                  </a:lnTo>
                  <a:lnTo>
                    <a:pt x="100907" y="2495"/>
                  </a:lnTo>
                  <a:lnTo>
                    <a:pt x="88613" y="0"/>
                  </a:lnTo>
                  <a:lnTo>
                    <a:pt x="65595" y="3467"/>
                  </a:lnTo>
                  <a:lnTo>
                    <a:pt x="44836" y="13976"/>
                  </a:lnTo>
                  <a:lnTo>
                    <a:pt x="5073" y="59292"/>
                  </a:lnTo>
                  <a:lnTo>
                    <a:pt x="0" y="82851"/>
                  </a:lnTo>
                  <a:lnTo>
                    <a:pt x="6275" y="136104"/>
                  </a:lnTo>
                  <a:lnTo>
                    <a:pt x="18471" y="160663"/>
                  </a:lnTo>
                  <a:lnTo>
                    <a:pt x="45069" y="191101"/>
                  </a:lnTo>
                  <a:lnTo>
                    <a:pt x="75176" y="211818"/>
                  </a:lnTo>
                  <a:lnTo>
                    <a:pt x="98227" y="220051"/>
                  </a:lnTo>
                  <a:lnTo>
                    <a:pt x="140580" y="223516"/>
                  </a:lnTo>
                  <a:lnTo>
                    <a:pt x="179839" y="216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06569" y="3242777"/>
              <a:ext cx="133073" cy="357970"/>
            </a:xfrm>
            <a:custGeom>
              <a:avLst/>
              <a:gdLst/>
              <a:ahLst/>
              <a:cxnLst/>
              <a:rect l="0" t="0" r="0" b="0"/>
              <a:pathLst>
                <a:path w="133073" h="357970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553" y="210247"/>
                  </a:lnTo>
                  <a:lnTo>
                    <a:pt x="11410" y="266236"/>
                  </a:lnTo>
                  <a:lnTo>
                    <a:pt x="16509" y="316751"/>
                  </a:lnTo>
                  <a:lnTo>
                    <a:pt x="15685" y="319962"/>
                  </a:lnTo>
                  <a:lnTo>
                    <a:pt x="13966" y="318593"/>
                  </a:lnTo>
                  <a:lnTo>
                    <a:pt x="10831" y="257478"/>
                  </a:lnTo>
                  <a:lnTo>
                    <a:pt x="16207" y="222519"/>
                  </a:lnTo>
                  <a:lnTo>
                    <a:pt x="30799" y="195523"/>
                  </a:lnTo>
                  <a:lnTo>
                    <a:pt x="39250" y="191180"/>
                  </a:lnTo>
                  <a:lnTo>
                    <a:pt x="61118" y="189474"/>
                  </a:lnTo>
                  <a:lnTo>
                    <a:pt x="99738" y="200679"/>
                  </a:lnTo>
                  <a:lnTo>
                    <a:pt x="109775" y="208656"/>
                  </a:lnTo>
                  <a:lnTo>
                    <a:pt x="124048" y="229996"/>
                  </a:lnTo>
                  <a:lnTo>
                    <a:pt x="133072" y="268318"/>
                  </a:lnTo>
                  <a:lnTo>
                    <a:pt x="128943" y="292388"/>
                  </a:lnTo>
                  <a:lnTo>
                    <a:pt x="113465" y="322550"/>
                  </a:lnTo>
                  <a:lnTo>
                    <a:pt x="99562" y="337548"/>
                  </a:lnTo>
                  <a:lnTo>
                    <a:pt x="81685" y="348113"/>
                  </a:lnTo>
                  <a:lnTo>
                    <a:pt x="29157" y="35667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11855" y="3403818"/>
              <a:ext cx="368229" cy="183235"/>
            </a:xfrm>
            <a:custGeom>
              <a:avLst/>
              <a:gdLst/>
              <a:ahLst/>
              <a:cxnLst/>
              <a:rect l="0" t="0" r="0" b="0"/>
              <a:pathLst>
                <a:path w="368229" h="183235">
                  <a:moveTo>
                    <a:pt x="0" y="123228"/>
                  </a:moveTo>
                  <a:lnTo>
                    <a:pt x="58617" y="117639"/>
                  </a:lnTo>
                  <a:lnTo>
                    <a:pt x="111621" y="111336"/>
                  </a:lnTo>
                  <a:lnTo>
                    <a:pt x="144986" y="96178"/>
                  </a:lnTo>
                  <a:lnTo>
                    <a:pt x="162315" y="83520"/>
                  </a:lnTo>
                  <a:lnTo>
                    <a:pt x="166701" y="74529"/>
                  </a:lnTo>
                  <a:lnTo>
                    <a:pt x="168456" y="52061"/>
                  </a:lnTo>
                  <a:lnTo>
                    <a:pt x="164946" y="43028"/>
                  </a:lnTo>
                  <a:lnTo>
                    <a:pt x="151688" y="29872"/>
                  </a:lnTo>
                  <a:lnTo>
                    <a:pt x="143239" y="27065"/>
                  </a:lnTo>
                  <a:lnTo>
                    <a:pt x="124493" y="27067"/>
                  </a:lnTo>
                  <a:lnTo>
                    <a:pt x="107582" y="34086"/>
                  </a:lnTo>
                  <a:lnTo>
                    <a:pt x="99797" y="39234"/>
                  </a:lnTo>
                  <a:lnTo>
                    <a:pt x="88028" y="57431"/>
                  </a:lnTo>
                  <a:lnTo>
                    <a:pt x="80068" y="82287"/>
                  </a:lnTo>
                  <a:lnTo>
                    <a:pt x="76756" y="126825"/>
                  </a:lnTo>
                  <a:lnTo>
                    <a:pt x="80127" y="151733"/>
                  </a:lnTo>
                  <a:lnTo>
                    <a:pt x="91764" y="171382"/>
                  </a:lnTo>
                  <a:lnTo>
                    <a:pt x="99780" y="179897"/>
                  </a:lnTo>
                  <a:lnTo>
                    <a:pt x="108634" y="183234"/>
                  </a:lnTo>
                  <a:lnTo>
                    <a:pt x="118046" y="183120"/>
                  </a:lnTo>
                  <a:lnTo>
                    <a:pt x="136693" y="176753"/>
                  </a:lnTo>
                  <a:lnTo>
                    <a:pt x="192417" y="133397"/>
                  </a:lnTo>
                  <a:lnTo>
                    <a:pt x="232200" y="111199"/>
                  </a:lnTo>
                  <a:lnTo>
                    <a:pt x="294848" y="88309"/>
                  </a:lnTo>
                  <a:lnTo>
                    <a:pt x="352660" y="59156"/>
                  </a:lnTo>
                  <a:lnTo>
                    <a:pt x="361449" y="52438"/>
                  </a:lnTo>
                  <a:lnTo>
                    <a:pt x="366138" y="44449"/>
                  </a:lnTo>
                  <a:lnTo>
                    <a:pt x="368228" y="26214"/>
                  </a:lnTo>
                  <a:lnTo>
                    <a:pt x="363639" y="18778"/>
                  </a:lnTo>
                  <a:lnTo>
                    <a:pt x="346061" y="7396"/>
                  </a:lnTo>
                  <a:lnTo>
                    <a:pt x="309857" y="0"/>
                  </a:lnTo>
                  <a:lnTo>
                    <a:pt x="298988" y="2472"/>
                  </a:lnTo>
                  <a:lnTo>
                    <a:pt x="280672" y="14576"/>
                  </a:lnTo>
                  <a:lnTo>
                    <a:pt x="257207" y="41122"/>
                  </a:lnTo>
                  <a:lnTo>
                    <a:pt x="241026" y="71214"/>
                  </a:lnTo>
                  <a:lnTo>
                    <a:pt x="234412" y="107947"/>
                  </a:lnTo>
                  <a:lnTo>
                    <a:pt x="238041" y="142877"/>
                  </a:lnTo>
                  <a:lnTo>
                    <a:pt x="246566" y="161597"/>
                  </a:lnTo>
                  <a:lnTo>
                    <a:pt x="252114" y="169865"/>
                  </a:lnTo>
                  <a:lnTo>
                    <a:pt x="260493" y="175376"/>
                  </a:lnTo>
                  <a:lnTo>
                    <a:pt x="282281" y="181500"/>
                  </a:lnTo>
                  <a:lnTo>
                    <a:pt x="292302" y="180793"/>
                  </a:lnTo>
                  <a:lnTo>
                    <a:pt x="309676" y="173769"/>
                  </a:lnTo>
                  <a:lnTo>
                    <a:pt x="336912" y="154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90880" y="3421775"/>
              <a:ext cx="147401" cy="157915"/>
            </a:xfrm>
            <a:custGeom>
              <a:avLst/>
              <a:gdLst/>
              <a:ahLst/>
              <a:cxnLst/>
              <a:rect l="0" t="0" r="0" b="0"/>
              <a:pathLst>
                <a:path w="147401" h="157915">
                  <a:moveTo>
                    <a:pt x="0" y="42100"/>
                  </a:moveTo>
                  <a:lnTo>
                    <a:pt x="3120" y="91031"/>
                  </a:lnTo>
                  <a:lnTo>
                    <a:pt x="6066" y="111811"/>
                  </a:lnTo>
                  <a:lnTo>
                    <a:pt x="5214" y="110801"/>
                  </a:lnTo>
                  <a:lnTo>
                    <a:pt x="3476" y="105448"/>
                  </a:lnTo>
                  <a:lnTo>
                    <a:pt x="9093" y="57170"/>
                  </a:lnTo>
                  <a:lnTo>
                    <a:pt x="19332" y="23558"/>
                  </a:lnTo>
                  <a:lnTo>
                    <a:pt x="30429" y="6173"/>
                  </a:lnTo>
                  <a:lnTo>
                    <a:pt x="37834" y="1771"/>
                  </a:lnTo>
                  <a:lnTo>
                    <a:pt x="55420" y="0"/>
                  </a:lnTo>
                  <a:lnTo>
                    <a:pt x="71815" y="6232"/>
                  </a:lnTo>
                  <a:lnTo>
                    <a:pt x="86900" y="17970"/>
                  </a:lnTo>
                  <a:lnTo>
                    <a:pt x="122722" y="64139"/>
                  </a:lnTo>
                  <a:lnTo>
                    <a:pt x="138268" y="100623"/>
                  </a:lnTo>
                  <a:lnTo>
                    <a:pt x="147400" y="157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38536" y="3358850"/>
              <a:ext cx="118860" cy="409532"/>
            </a:xfrm>
            <a:custGeom>
              <a:avLst/>
              <a:gdLst/>
              <a:ahLst/>
              <a:cxnLst/>
              <a:rect l="0" t="0" r="0" b="0"/>
              <a:pathLst>
                <a:path w="118860" h="409532">
                  <a:moveTo>
                    <a:pt x="10313" y="105025"/>
                  </a:moveTo>
                  <a:lnTo>
                    <a:pt x="10313" y="159170"/>
                  </a:lnTo>
                  <a:lnTo>
                    <a:pt x="10313" y="214117"/>
                  </a:lnTo>
                  <a:lnTo>
                    <a:pt x="17549" y="277266"/>
                  </a:lnTo>
                  <a:lnTo>
                    <a:pt x="23312" y="336014"/>
                  </a:lnTo>
                  <a:lnTo>
                    <a:pt x="28983" y="384816"/>
                  </a:lnTo>
                  <a:lnTo>
                    <a:pt x="29139" y="409531"/>
                  </a:lnTo>
                  <a:lnTo>
                    <a:pt x="16576" y="367436"/>
                  </a:lnTo>
                  <a:lnTo>
                    <a:pt x="12169" y="314058"/>
                  </a:lnTo>
                  <a:lnTo>
                    <a:pt x="5274" y="263147"/>
                  </a:lnTo>
                  <a:lnTo>
                    <a:pt x="1411" y="201659"/>
                  </a:lnTo>
                  <a:lnTo>
                    <a:pt x="508" y="158502"/>
                  </a:lnTo>
                  <a:lnTo>
                    <a:pt x="0" y="97864"/>
                  </a:lnTo>
                  <a:lnTo>
                    <a:pt x="5417" y="36150"/>
                  </a:lnTo>
                  <a:lnTo>
                    <a:pt x="14376" y="15532"/>
                  </a:lnTo>
                  <a:lnTo>
                    <a:pt x="20041" y="6759"/>
                  </a:lnTo>
                  <a:lnTo>
                    <a:pt x="28497" y="2080"/>
                  </a:lnTo>
                  <a:lnTo>
                    <a:pt x="50370" y="0"/>
                  </a:lnTo>
                  <a:lnTo>
                    <a:pt x="69451" y="6095"/>
                  </a:lnTo>
                  <a:lnTo>
                    <a:pt x="85730" y="17772"/>
                  </a:lnTo>
                  <a:lnTo>
                    <a:pt x="100763" y="34661"/>
                  </a:lnTo>
                  <a:lnTo>
                    <a:pt x="116792" y="69489"/>
                  </a:lnTo>
                  <a:lnTo>
                    <a:pt x="118859" y="92741"/>
                  </a:lnTo>
                  <a:lnTo>
                    <a:pt x="114708" y="115943"/>
                  </a:lnTo>
                  <a:lnTo>
                    <a:pt x="105064" y="141853"/>
                  </a:lnTo>
                  <a:lnTo>
                    <a:pt x="89859" y="162727"/>
                  </a:lnTo>
                  <a:lnTo>
                    <a:pt x="71404" y="178634"/>
                  </a:lnTo>
                  <a:lnTo>
                    <a:pt x="42452" y="192996"/>
                  </a:lnTo>
                  <a:lnTo>
                    <a:pt x="10313" y="199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89990" y="3359182"/>
              <a:ext cx="164187" cy="228840"/>
            </a:xfrm>
            <a:custGeom>
              <a:avLst/>
              <a:gdLst/>
              <a:ahLst/>
              <a:cxnLst/>
              <a:rect l="0" t="0" r="0" b="0"/>
              <a:pathLst>
                <a:path w="164187" h="228840">
                  <a:moveTo>
                    <a:pt x="111544" y="136279"/>
                  </a:moveTo>
                  <a:lnTo>
                    <a:pt x="100090" y="82135"/>
                  </a:lnTo>
                  <a:lnTo>
                    <a:pt x="81205" y="27188"/>
                  </a:lnTo>
                  <a:lnTo>
                    <a:pt x="65304" y="8635"/>
                  </a:lnTo>
                  <a:lnTo>
                    <a:pt x="56150" y="2050"/>
                  </a:lnTo>
                  <a:lnTo>
                    <a:pt x="47709" y="0"/>
                  </a:lnTo>
                  <a:lnTo>
                    <a:pt x="39741" y="972"/>
                  </a:lnTo>
                  <a:lnTo>
                    <a:pt x="32090" y="3960"/>
                  </a:lnTo>
                  <a:lnTo>
                    <a:pt x="17350" y="19759"/>
                  </a:lnTo>
                  <a:lnTo>
                    <a:pt x="10143" y="30523"/>
                  </a:lnTo>
                  <a:lnTo>
                    <a:pt x="0" y="73618"/>
                  </a:lnTo>
                  <a:lnTo>
                    <a:pt x="2585" y="129021"/>
                  </a:lnTo>
                  <a:lnTo>
                    <a:pt x="16349" y="178712"/>
                  </a:lnTo>
                  <a:lnTo>
                    <a:pt x="29655" y="217482"/>
                  </a:lnTo>
                  <a:lnTo>
                    <a:pt x="35894" y="224339"/>
                  </a:lnTo>
                  <a:lnTo>
                    <a:pt x="43563" y="227741"/>
                  </a:lnTo>
                  <a:lnTo>
                    <a:pt x="52185" y="228839"/>
                  </a:lnTo>
                  <a:lnTo>
                    <a:pt x="59103" y="226062"/>
                  </a:lnTo>
                  <a:lnTo>
                    <a:pt x="69909" y="213617"/>
                  </a:lnTo>
                  <a:lnTo>
                    <a:pt x="81755" y="158623"/>
                  </a:lnTo>
                  <a:lnTo>
                    <a:pt x="88761" y="109887"/>
                  </a:lnTo>
                  <a:lnTo>
                    <a:pt x="84080" y="71794"/>
                  </a:lnTo>
                  <a:lnTo>
                    <a:pt x="104581" y="129922"/>
                  </a:lnTo>
                  <a:lnTo>
                    <a:pt x="129795" y="171548"/>
                  </a:lnTo>
                  <a:lnTo>
                    <a:pt x="143443" y="181199"/>
                  </a:lnTo>
                  <a:lnTo>
                    <a:pt x="164186" y="188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96290" y="3453347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464704" y="3316476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11453" y="28120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564499" y="3208149"/>
              <a:ext cx="150619" cy="435283"/>
            </a:xfrm>
            <a:custGeom>
              <a:avLst/>
              <a:gdLst/>
              <a:ahLst/>
              <a:cxnLst/>
              <a:rect l="0" t="0" r="0" b="0"/>
              <a:pathLst>
                <a:path w="150619" h="435283">
                  <a:moveTo>
                    <a:pt x="121304" y="350483"/>
                  </a:moveTo>
                  <a:lnTo>
                    <a:pt x="121304" y="291866"/>
                  </a:lnTo>
                  <a:lnTo>
                    <a:pt x="115066" y="271398"/>
                  </a:lnTo>
                  <a:lnTo>
                    <a:pt x="110126" y="262665"/>
                  </a:lnTo>
                  <a:lnTo>
                    <a:pt x="95279" y="249841"/>
                  </a:lnTo>
                  <a:lnTo>
                    <a:pt x="86406" y="244784"/>
                  </a:lnTo>
                  <a:lnTo>
                    <a:pt x="76982" y="243752"/>
                  </a:lnTo>
                  <a:lnTo>
                    <a:pt x="57152" y="248845"/>
                  </a:lnTo>
                  <a:lnTo>
                    <a:pt x="39760" y="262027"/>
                  </a:lnTo>
                  <a:lnTo>
                    <a:pt x="9530" y="299085"/>
                  </a:lnTo>
                  <a:lnTo>
                    <a:pt x="1436" y="325689"/>
                  </a:lnTo>
                  <a:lnTo>
                    <a:pt x="0" y="367313"/>
                  </a:lnTo>
                  <a:lnTo>
                    <a:pt x="5390" y="390718"/>
                  </a:lnTo>
                  <a:lnTo>
                    <a:pt x="15584" y="412819"/>
                  </a:lnTo>
                  <a:lnTo>
                    <a:pt x="31034" y="428101"/>
                  </a:lnTo>
                  <a:lnTo>
                    <a:pt x="40067" y="433813"/>
                  </a:lnTo>
                  <a:lnTo>
                    <a:pt x="49598" y="435282"/>
                  </a:lnTo>
                  <a:lnTo>
                    <a:pt x="69547" y="430675"/>
                  </a:lnTo>
                  <a:lnTo>
                    <a:pt x="86993" y="414590"/>
                  </a:lnTo>
                  <a:lnTo>
                    <a:pt x="111667" y="371725"/>
                  </a:lnTo>
                  <a:lnTo>
                    <a:pt x="127806" y="321057"/>
                  </a:lnTo>
                  <a:lnTo>
                    <a:pt x="139139" y="265988"/>
                  </a:lnTo>
                  <a:lnTo>
                    <a:pt x="147314" y="204461"/>
                  </a:lnTo>
                  <a:lnTo>
                    <a:pt x="150618" y="145557"/>
                  </a:lnTo>
                  <a:lnTo>
                    <a:pt x="143680" y="82424"/>
                  </a:lnTo>
                  <a:lnTo>
                    <a:pt x="131082" y="21728"/>
                  </a:lnTo>
                  <a:lnTo>
                    <a:pt x="127822" y="8481"/>
                  </a:lnTo>
                  <a:lnTo>
                    <a:pt x="123310" y="1988"/>
                  </a:lnTo>
                  <a:lnTo>
                    <a:pt x="117962" y="0"/>
                  </a:lnTo>
                  <a:lnTo>
                    <a:pt x="112057" y="1014"/>
                  </a:lnTo>
                  <a:lnTo>
                    <a:pt x="108121" y="7539"/>
                  </a:lnTo>
                  <a:lnTo>
                    <a:pt x="103746" y="30388"/>
                  </a:lnTo>
                  <a:lnTo>
                    <a:pt x="109344" y="80583"/>
                  </a:lnTo>
                  <a:lnTo>
                    <a:pt x="117241" y="138191"/>
                  </a:lnTo>
                  <a:lnTo>
                    <a:pt x="123621" y="201357"/>
                  </a:lnTo>
                  <a:lnTo>
                    <a:pt x="130210" y="258895"/>
                  </a:lnTo>
                  <a:lnTo>
                    <a:pt x="139952" y="311689"/>
                  </a:lnTo>
                  <a:lnTo>
                    <a:pt x="142361" y="329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12145" y="3621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600331" y="162295"/>
            <a:ext cx="6169701" cy="812798"/>
            <a:chOff x="1600331" y="162295"/>
            <a:chExt cx="6169701" cy="812798"/>
          </a:xfrm>
        </p:grpSpPr>
        <p:sp>
          <p:nvSpPr>
            <p:cNvPr id="2" name="Freeform 1"/>
            <p:cNvSpPr/>
            <p:nvPr/>
          </p:nvSpPr>
          <p:spPr>
            <a:xfrm>
              <a:off x="1696610" y="162295"/>
              <a:ext cx="493318" cy="646399"/>
            </a:xfrm>
            <a:custGeom>
              <a:avLst/>
              <a:gdLst/>
              <a:ahLst/>
              <a:cxnLst/>
              <a:rect l="0" t="0" r="0" b="0"/>
              <a:pathLst>
                <a:path w="493318" h="646399">
                  <a:moveTo>
                    <a:pt x="377504" y="79860"/>
                  </a:moveTo>
                  <a:lnTo>
                    <a:pt x="371636" y="71126"/>
                  </a:lnTo>
                  <a:lnTo>
                    <a:pt x="366072" y="63419"/>
                  </a:lnTo>
                  <a:lnTo>
                    <a:pt x="360268" y="56017"/>
                  </a:lnTo>
                  <a:lnTo>
                    <a:pt x="354014" y="48756"/>
                  </a:lnTo>
                  <a:lnTo>
                    <a:pt x="347036" y="41577"/>
                  </a:lnTo>
                  <a:lnTo>
                    <a:pt x="339250" y="34456"/>
                  </a:lnTo>
                  <a:lnTo>
                    <a:pt x="330576" y="27539"/>
                  </a:lnTo>
                  <a:lnTo>
                    <a:pt x="320848" y="21120"/>
                  </a:lnTo>
                  <a:lnTo>
                    <a:pt x="310082" y="15327"/>
                  </a:lnTo>
                  <a:lnTo>
                    <a:pt x="298428" y="10285"/>
                  </a:lnTo>
                  <a:lnTo>
                    <a:pt x="286082" y="6197"/>
                  </a:lnTo>
                  <a:lnTo>
                    <a:pt x="273223" y="3082"/>
                  </a:lnTo>
                  <a:lnTo>
                    <a:pt x="259996" y="973"/>
                  </a:lnTo>
                  <a:lnTo>
                    <a:pt x="246511" y="0"/>
                  </a:lnTo>
                  <a:lnTo>
                    <a:pt x="232847" y="126"/>
                  </a:lnTo>
                  <a:lnTo>
                    <a:pt x="219062" y="1345"/>
                  </a:lnTo>
                  <a:lnTo>
                    <a:pt x="205194" y="3758"/>
                  </a:lnTo>
                  <a:lnTo>
                    <a:pt x="191274" y="7306"/>
                  </a:lnTo>
                  <a:lnTo>
                    <a:pt x="177486" y="11807"/>
                  </a:lnTo>
                  <a:lnTo>
                    <a:pt x="164147" y="17044"/>
                  </a:lnTo>
                  <a:lnTo>
                    <a:pt x="151401" y="22825"/>
                  </a:lnTo>
                  <a:lnTo>
                    <a:pt x="139384" y="28993"/>
                  </a:lnTo>
                  <a:lnTo>
                    <a:pt x="128306" y="35432"/>
                  </a:lnTo>
                  <a:lnTo>
                    <a:pt x="118183" y="42067"/>
                  </a:lnTo>
                  <a:lnTo>
                    <a:pt x="108723" y="49167"/>
                  </a:lnTo>
                  <a:lnTo>
                    <a:pt x="99442" y="57305"/>
                  </a:lnTo>
                  <a:lnTo>
                    <a:pt x="90053" y="66707"/>
                  </a:lnTo>
                  <a:lnTo>
                    <a:pt x="80779" y="77124"/>
                  </a:lnTo>
                  <a:lnTo>
                    <a:pt x="72231" y="88034"/>
                  </a:lnTo>
                  <a:lnTo>
                    <a:pt x="64699" y="99085"/>
                  </a:lnTo>
                  <a:lnTo>
                    <a:pt x="57998" y="110437"/>
                  </a:lnTo>
                  <a:lnTo>
                    <a:pt x="51656" y="122649"/>
                  </a:lnTo>
                  <a:lnTo>
                    <a:pt x="45357" y="135967"/>
                  </a:lnTo>
                  <a:lnTo>
                    <a:pt x="39125" y="150013"/>
                  </a:lnTo>
                  <a:lnTo>
                    <a:pt x="33234" y="163987"/>
                  </a:lnTo>
                  <a:lnTo>
                    <a:pt x="27823" y="177438"/>
                  </a:lnTo>
                  <a:lnTo>
                    <a:pt x="22883" y="190742"/>
                  </a:lnTo>
                  <a:lnTo>
                    <a:pt x="18337" y="204880"/>
                  </a:lnTo>
                  <a:lnTo>
                    <a:pt x="14101" y="220357"/>
                  </a:lnTo>
                  <a:lnTo>
                    <a:pt x="10257" y="237194"/>
                  </a:lnTo>
                  <a:lnTo>
                    <a:pt x="7048" y="255186"/>
                  </a:lnTo>
                  <a:lnTo>
                    <a:pt x="4554" y="274075"/>
                  </a:lnTo>
                  <a:lnTo>
                    <a:pt x="2710" y="293624"/>
                  </a:lnTo>
                  <a:lnTo>
                    <a:pt x="1389" y="313646"/>
                  </a:lnTo>
                  <a:lnTo>
                    <a:pt x="467" y="333984"/>
                  </a:lnTo>
                  <a:lnTo>
                    <a:pt x="0" y="354045"/>
                  </a:lnTo>
                  <a:lnTo>
                    <a:pt x="211" y="372835"/>
                  </a:lnTo>
                  <a:lnTo>
                    <a:pt x="1171" y="389925"/>
                  </a:lnTo>
                  <a:lnTo>
                    <a:pt x="2969" y="405706"/>
                  </a:lnTo>
                  <a:lnTo>
                    <a:pt x="5778" y="421073"/>
                  </a:lnTo>
                  <a:lnTo>
                    <a:pt x="9597" y="436594"/>
                  </a:lnTo>
                  <a:lnTo>
                    <a:pt x="14280" y="452158"/>
                  </a:lnTo>
                  <a:lnTo>
                    <a:pt x="19640" y="467169"/>
                  </a:lnTo>
                  <a:lnTo>
                    <a:pt x="25503" y="481315"/>
                  </a:lnTo>
                  <a:lnTo>
                    <a:pt x="31727" y="494747"/>
                  </a:lnTo>
                  <a:lnTo>
                    <a:pt x="38203" y="507908"/>
                  </a:lnTo>
                  <a:lnTo>
                    <a:pt x="44854" y="521084"/>
                  </a:lnTo>
                  <a:lnTo>
                    <a:pt x="51625" y="534068"/>
                  </a:lnTo>
                  <a:lnTo>
                    <a:pt x="58477" y="546266"/>
                  </a:lnTo>
                  <a:lnTo>
                    <a:pt x="65393" y="557400"/>
                  </a:lnTo>
                  <a:lnTo>
                    <a:pt x="72683" y="567505"/>
                  </a:lnTo>
                  <a:lnTo>
                    <a:pt x="80948" y="576754"/>
                  </a:lnTo>
                  <a:lnTo>
                    <a:pt x="90431" y="585344"/>
                  </a:lnTo>
                  <a:lnTo>
                    <a:pt x="100733" y="593453"/>
                  </a:lnTo>
                  <a:lnTo>
                    <a:pt x="111034" y="601220"/>
                  </a:lnTo>
                  <a:lnTo>
                    <a:pt x="120857" y="608743"/>
                  </a:lnTo>
                  <a:lnTo>
                    <a:pt x="130401" y="615933"/>
                  </a:lnTo>
                  <a:lnTo>
                    <a:pt x="140328" y="622536"/>
                  </a:lnTo>
                  <a:lnTo>
                    <a:pt x="151007" y="628453"/>
                  </a:lnTo>
                  <a:lnTo>
                    <a:pt x="162485" y="633578"/>
                  </a:lnTo>
                  <a:lnTo>
                    <a:pt x="174655" y="637722"/>
                  </a:lnTo>
                  <a:lnTo>
                    <a:pt x="187372" y="640878"/>
                  </a:lnTo>
                  <a:lnTo>
                    <a:pt x="200659" y="643185"/>
                  </a:lnTo>
                  <a:lnTo>
                    <a:pt x="214710" y="644824"/>
                  </a:lnTo>
                  <a:lnTo>
                    <a:pt x="229564" y="645957"/>
                  </a:lnTo>
                  <a:lnTo>
                    <a:pt x="244961" y="646398"/>
                  </a:lnTo>
                  <a:lnTo>
                    <a:pt x="260449" y="645639"/>
                  </a:lnTo>
                  <a:lnTo>
                    <a:pt x="275757" y="643491"/>
                  </a:lnTo>
                  <a:lnTo>
                    <a:pt x="290798" y="639913"/>
                  </a:lnTo>
                  <a:lnTo>
                    <a:pt x="305584" y="634837"/>
                  </a:lnTo>
                  <a:lnTo>
                    <a:pt x="320160" y="628387"/>
                  </a:lnTo>
                  <a:lnTo>
                    <a:pt x="334576" y="620972"/>
                  </a:lnTo>
                  <a:lnTo>
                    <a:pt x="348876" y="613164"/>
                  </a:lnTo>
                  <a:lnTo>
                    <a:pt x="363084" y="605317"/>
                  </a:lnTo>
                  <a:lnTo>
                    <a:pt x="376898" y="597254"/>
                  </a:lnTo>
                  <a:lnTo>
                    <a:pt x="389722" y="588396"/>
                  </a:lnTo>
                  <a:lnTo>
                    <a:pt x="401309" y="578476"/>
                  </a:lnTo>
                  <a:lnTo>
                    <a:pt x="411733" y="567693"/>
                  </a:lnTo>
                  <a:lnTo>
                    <a:pt x="421203" y="556530"/>
                  </a:lnTo>
                  <a:lnTo>
                    <a:pt x="429946" y="545315"/>
                  </a:lnTo>
                  <a:lnTo>
                    <a:pt x="438159" y="534191"/>
                  </a:lnTo>
                  <a:lnTo>
                    <a:pt x="445995" y="523195"/>
                  </a:lnTo>
                  <a:lnTo>
                    <a:pt x="453565" y="512321"/>
                  </a:lnTo>
                  <a:lnTo>
                    <a:pt x="460787" y="501545"/>
                  </a:lnTo>
                  <a:lnTo>
                    <a:pt x="467411" y="490843"/>
                  </a:lnTo>
                  <a:lnTo>
                    <a:pt x="473342" y="480208"/>
                  </a:lnTo>
                  <a:lnTo>
                    <a:pt x="478493" y="470080"/>
                  </a:lnTo>
                  <a:lnTo>
                    <a:pt x="483205" y="460340"/>
                  </a:lnTo>
                  <a:lnTo>
                    <a:pt x="487891" y="450134"/>
                  </a:lnTo>
                  <a:lnTo>
                    <a:pt x="493317" y="43782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46039" y="221098"/>
              <a:ext cx="207101" cy="533223"/>
            </a:xfrm>
            <a:custGeom>
              <a:avLst/>
              <a:gdLst/>
              <a:ahLst/>
              <a:cxnLst/>
              <a:rect l="0" t="0" r="0" b="0"/>
              <a:pathLst>
                <a:path w="207101" h="533223">
                  <a:moveTo>
                    <a:pt x="7059" y="0"/>
                  </a:moveTo>
                  <a:lnTo>
                    <a:pt x="7126" y="11735"/>
                  </a:lnTo>
                  <a:lnTo>
                    <a:pt x="7766" y="22864"/>
                  </a:lnTo>
                  <a:lnTo>
                    <a:pt x="9063" y="34471"/>
                  </a:lnTo>
                  <a:lnTo>
                    <a:pt x="10923" y="46978"/>
                  </a:lnTo>
                  <a:lnTo>
                    <a:pt x="13239" y="60935"/>
                  </a:lnTo>
                  <a:lnTo>
                    <a:pt x="15901" y="76497"/>
                  </a:lnTo>
                  <a:lnTo>
                    <a:pt x="18652" y="93500"/>
                  </a:lnTo>
                  <a:lnTo>
                    <a:pt x="21111" y="111659"/>
                  </a:lnTo>
                  <a:lnTo>
                    <a:pt x="23097" y="130686"/>
                  </a:lnTo>
                  <a:lnTo>
                    <a:pt x="24769" y="150342"/>
                  </a:lnTo>
                  <a:lnTo>
                    <a:pt x="26505" y="170441"/>
                  </a:lnTo>
                  <a:lnTo>
                    <a:pt x="28523" y="190847"/>
                  </a:lnTo>
                  <a:lnTo>
                    <a:pt x="30710" y="211465"/>
                  </a:lnTo>
                  <a:lnTo>
                    <a:pt x="32726" y="232226"/>
                  </a:lnTo>
                  <a:lnTo>
                    <a:pt x="34378" y="253076"/>
                  </a:lnTo>
                  <a:lnTo>
                    <a:pt x="35641" y="273654"/>
                  </a:lnTo>
                  <a:lnTo>
                    <a:pt x="36563" y="293325"/>
                  </a:lnTo>
                  <a:lnTo>
                    <a:pt x="37213" y="311826"/>
                  </a:lnTo>
                  <a:lnTo>
                    <a:pt x="37496" y="329537"/>
                  </a:lnTo>
                  <a:lnTo>
                    <a:pt x="37162" y="347272"/>
                  </a:lnTo>
                  <a:lnTo>
                    <a:pt x="36128" y="365501"/>
                  </a:lnTo>
                  <a:lnTo>
                    <a:pt x="34620" y="384187"/>
                  </a:lnTo>
                  <a:lnTo>
                    <a:pt x="33070" y="402972"/>
                  </a:lnTo>
                  <a:lnTo>
                    <a:pt x="31733" y="421610"/>
                  </a:lnTo>
                  <a:lnTo>
                    <a:pt x="30684" y="439855"/>
                  </a:lnTo>
                  <a:lnTo>
                    <a:pt x="29906" y="457406"/>
                  </a:lnTo>
                  <a:lnTo>
                    <a:pt x="29343" y="474165"/>
                  </a:lnTo>
                  <a:lnTo>
                    <a:pt x="28779" y="490045"/>
                  </a:lnTo>
                  <a:lnTo>
                    <a:pt x="27860" y="504877"/>
                  </a:lnTo>
                  <a:lnTo>
                    <a:pt x="26397" y="518606"/>
                  </a:lnTo>
                  <a:lnTo>
                    <a:pt x="23555" y="529037"/>
                  </a:lnTo>
                  <a:lnTo>
                    <a:pt x="19184" y="533222"/>
                  </a:lnTo>
                  <a:lnTo>
                    <a:pt x="14823" y="532022"/>
                  </a:lnTo>
                  <a:lnTo>
                    <a:pt x="10837" y="527238"/>
                  </a:lnTo>
                  <a:lnTo>
                    <a:pt x="7280" y="520083"/>
                  </a:lnTo>
                  <a:lnTo>
                    <a:pt x="4335" y="511117"/>
                  </a:lnTo>
                  <a:lnTo>
                    <a:pt x="2062" y="500731"/>
                  </a:lnTo>
                  <a:lnTo>
                    <a:pt x="554" y="489268"/>
                  </a:lnTo>
                  <a:lnTo>
                    <a:pt x="0" y="477017"/>
                  </a:lnTo>
                  <a:lnTo>
                    <a:pt x="411" y="464211"/>
                  </a:lnTo>
                  <a:lnTo>
                    <a:pt x="1656" y="451181"/>
                  </a:lnTo>
                  <a:lnTo>
                    <a:pt x="3555" y="438357"/>
                  </a:lnTo>
                  <a:lnTo>
                    <a:pt x="5946" y="425953"/>
                  </a:lnTo>
                  <a:lnTo>
                    <a:pt x="8855" y="413997"/>
                  </a:lnTo>
                  <a:lnTo>
                    <a:pt x="12485" y="402428"/>
                  </a:lnTo>
                  <a:lnTo>
                    <a:pt x="16890" y="391165"/>
                  </a:lnTo>
                  <a:lnTo>
                    <a:pt x="21983" y="380295"/>
                  </a:lnTo>
                  <a:lnTo>
                    <a:pt x="27627" y="370062"/>
                  </a:lnTo>
                  <a:lnTo>
                    <a:pt x="33688" y="360550"/>
                  </a:lnTo>
                  <a:lnTo>
                    <a:pt x="40216" y="351856"/>
                  </a:lnTo>
                  <a:lnTo>
                    <a:pt x="47429" y="344163"/>
                  </a:lnTo>
                  <a:lnTo>
                    <a:pt x="55398" y="337483"/>
                  </a:lnTo>
                  <a:lnTo>
                    <a:pt x="64207" y="332167"/>
                  </a:lnTo>
                  <a:lnTo>
                    <a:pt x="74031" y="328951"/>
                  </a:lnTo>
                  <a:lnTo>
                    <a:pt x="84856" y="328050"/>
                  </a:lnTo>
                  <a:lnTo>
                    <a:pt x="96211" y="329225"/>
                  </a:lnTo>
                  <a:lnTo>
                    <a:pt x="107292" y="332065"/>
                  </a:lnTo>
                  <a:lnTo>
                    <a:pt x="117666" y="336162"/>
                  </a:lnTo>
                  <a:lnTo>
                    <a:pt x="127257" y="341333"/>
                  </a:lnTo>
                  <a:lnTo>
                    <a:pt x="136159" y="347619"/>
                  </a:lnTo>
                  <a:lnTo>
                    <a:pt x="144517" y="354953"/>
                  </a:lnTo>
                  <a:lnTo>
                    <a:pt x="152470" y="363164"/>
                  </a:lnTo>
                  <a:lnTo>
                    <a:pt x="160132" y="372054"/>
                  </a:lnTo>
                  <a:lnTo>
                    <a:pt x="167585" y="381442"/>
                  </a:lnTo>
                  <a:lnTo>
                    <a:pt x="174729" y="391188"/>
                  </a:lnTo>
                  <a:lnTo>
                    <a:pt x="181300" y="401183"/>
                  </a:lnTo>
                  <a:lnTo>
                    <a:pt x="187196" y="411355"/>
                  </a:lnTo>
                  <a:lnTo>
                    <a:pt x="192307" y="421812"/>
                  </a:lnTo>
                  <a:lnTo>
                    <a:pt x="196442" y="432826"/>
                  </a:lnTo>
                  <a:lnTo>
                    <a:pt x="199593" y="444488"/>
                  </a:lnTo>
                  <a:lnTo>
                    <a:pt x="201900" y="456526"/>
                  </a:lnTo>
                  <a:lnTo>
                    <a:pt x="203789" y="469773"/>
                  </a:lnTo>
                  <a:lnTo>
                    <a:pt x="205428" y="487631"/>
                  </a:lnTo>
                  <a:lnTo>
                    <a:pt x="207100" y="51589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30616" y="540505"/>
              <a:ext cx="238379" cy="245059"/>
            </a:xfrm>
            <a:custGeom>
              <a:avLst/>
              <a:gdLst/>
              <a:ahLst/>
              <a:cxnLst/>
              <a:rect l="0" t="0" r="0" b="0"/>
              <a:pathLst>
                <a:path w="238379" h="245059">
                  <a:moveTo>
                    <a:pt x="122565" y="112261"/>
                  </a:moveTo>
                  <a:lnTo>
                    <a:pt x="128365" y="103460"/>
                  </a:lnTo>
                  <a:lnTo>
                    <a:pt x="133290" y="95113"/>
                  </a:lnTo>
                  <a:lnTo>
                    <a:pt x="137783" y="86410"/>
                  </a:lnTo>
                  <a:lnTo>
                    <a:pt x="141658" y="77116"/>
                  </a:lnTo>
                  <a:lnTo>
                    <a:pt x="144375" y="66973"/>
                  </a:lnTo>
                  <a:lnTo>
                    <a:pt x="145721" y="55937"/>
                  </a:lnTo>
                  <a:lnTo>
                    <a:pt x="145477" y="44443"/>
                  </a:lnTo>
                  <a:lnTo>
                    <a:pt x="143263" y="33269"/>
                  </a:lnTo>
                  <a:lnTo>
                    <a:pt x="139066" y="22847"/>
                  </a:lnTo>
                  <a:lnTo>
                    <a:pt x="133164" y="13734"/>
                  </a:lnTo>
                  <a:lnTo>
                    <a:pt x="125923" y="6750"/>
                  </a:lnTo>
                  <a:lnTo>
                    <a:pt x="117691" y="2143"/>
                  </a:lnTo>
                  <a:lnTo>
                    <a:pt x="108913" y="0"/>
                  </a:lnTo>
                  <a:lnTo>
                    <a:pt x="100110" y="516"/>
                  </a:lnTo>
                  <a:lnTo>
                    <a:pt x="91564" y="3523"/>
                  </a:lnTo>
                  <a:lnTo>
                    <a:pt x="83354" y="8436"/>
                  </a:lnTo>
                  <a:lnTo>
                    <a:pt x="75453" y="14472"/>
                  </a:lnTo>
                  <a:lnTo>
                    <a:pt x="67802" y="21082"/>
                  </a:lnTo>
                  <a:lnTo>
                    <a:pt x="60341" y="28125"/>
                  </a:lnTo>
                  <a:lnTo>
                    <a:pt x="53016" y="35758"/>
                  </a:lnTo>
                  <a:lnTo>
                    <a:pt x="45793" y="44039"/>
                  </a:lnTo>
                  <a:lnTo>
                    <a:pt x="38805" y="52905"/>
                  </a:lnTo>
                  <a:lnTo>
                    <a:pt x="32339" y="62243"/>
                  </a:lnTo>
                  <a:lnTo>
                    <a:pt x="26509" y="71937"/>
                  </a:lnTo>
                  <a:lnTo>
                    <a:pt x="21272" y="81888"/>
                  </a:lnTo>
                  <a:lnTo>
                    <a:pt x="16520" y="92022"/>
                  </a:lnTo>
                  <a:lnTo>
                    <a:pt x="12142" y="102288"/>
                  </a:lnTo>
                  <a:lnTo>
                    <a:pt x="8202" y="112808"/>
                  </a:lnTo>
                  <a:lnTo>
                    <a:pt x="4927" y="123863"/>
                  </a:lnTo>
                  <a:lnTo>
                    <a:pt x="2394" y="135567"/>
                  </a:lnTo>
                  <a:lnTo>
                    <a:pt x="693" y="148039"/>
                  </a:lnTo>
                  <a:lnTo>
                    <a:pt x="0" y="161476"/>
                  </a:lnTo>
                  <a:lnTo>
                    <a:pt x="319" y="175875"/>
                  </a:lnTo>
                  <a:lnTo>
                    <a:pt x="1668" y="190613"/>
                  </a:lnTo>
                  <a:lnTo>
                    <a:pt x="4169" y="204586"/>
                  </a:lnTo>
                  <a:lnTo>
                    <a:pt x="7787" y="217224"/>
                  </a:lnTo>
                  <a:lnTo>
                    <a:pt x="12673" y="227994"/>
                  </a:lnTo>
                  <a:lnTo>
                    <a:pt x="19233" y="236174"/>
                  </a:lnTo>
                  <a:lnTo>
                    <a:pt x="27529" y="241627"/>
                  </a:lnTo>
                  <a:lnTo>
                    <a:pt x="37014" y="244526"/>
                  </a:lnTo>
                  <a:lnTo>
                    <a:pt x="46758" y="245058"/>
                  </a:lnTo>
                  <a:lnTo>
                    <a:pt x="56190" y="243567"/>
                  </a:lnTo>
                  <a:lnTo>
                    <a:pt x="64961" y="240318"/>
                  </a:lnTo>
                  <a:lnTo>
                    <a:pt x="72772" y="235405"/>
                  </a:lnTo>
                  <a:lnTo>
                    <a:pt x="79581" y="229033"/>
                  </a:lnTo>
                  <a:lnTo>
                    <a:pt x="85678" y="221485"/>
                  </a:lnTo>
                  <a:lnTo>
                    <a:pt x="91555" y="213050"/>
                  </a:lnTo>
                  <a:lnTo>
                    <a:pt x="97514" y="203965"/>
                  </a:lnTo>
                  <a:lnTo>
                    <a:pt x="103503" y="194255"/>
                  </a:lnTo>
                  <a:lnTo>
                    <a:pt x="109225" y="183751"/>
                  </a:lnTo>
                  <a:lnTo>
                    <a:pt x="114516" y="172425"/>
                  </a:lnTo>
                  <a:lnTo>
                    <a:pt x="119204" y="160377"/>
                  </a:lnTo>
                  <a:lnTo>
                    <a:pt x="123047" y="147758"/>
                  </a:lnTo>
                  <a:lnTo>
                    <a:pt x="126007" y="134806"/>
                  </a:lnTo>
                  <a:lnTo>
                    <a:pt x="128517" y="124970"/>
                  </a:lnTo>
                  <a:lnTo>
                    <a:pt x="131029" y="122185"/>
                  </a:lnTo>
                  <a:lnTo>
                    <a:pt x="133496" y="124723"/>
                  </a:lnTo>
                  <a:lnTo>
                    <a:pt x="136032" y="130487"/>
                  </a:lnTo>
                  <a:lnTo>
                    <a:pt x="138732" y="138142"/>
                  </a:lnTo>
                  <a:lnTo>
                    <a:pt x="141621" y="146905"/>
                  </a:lnTo>
                  <a:lnTo>
                    <a:pt x="144844" y="156164"/>
                  </a:lnTo>
                  <a:lnTo>
                    <a:pt x="148675" y="165352"/>
                  </a:lnTo>
                  <a:lnTo>
                    <a:pt x="153213" y="174180"/>
                  </a:lnTo>
                  <a:lnTo>
                    <a:pt x="158563" y="182424"/>
                  </a:lnTo>
                  <a:lnTo>
                    <a:pt x="164910" y="189821"/>
                  </a:lnTo>
                  <a:lnTo>
                    <a:pt x="172251" y="196305"/>
                  </a:lnTo>
                  <a:lnTo>
                    <a:pt x="180282" y="201491"/>
                  </a:lnTo>
                  <a:lnTo>
                    <a:pt x="188511" y="204621"/>
                  </a:lnTo>
                  <a:lnTo>
                    <a:pt x="196631" y="205469"/>
                  </a:lnTo>
                  <a:lnTo>
                    <a:pt x="204424" y="204388"/>
                  </a:lnTo>
                  <a:lnTo>
                    <a:pt x="212545" y="201829"/>
                  </a:lnTo>
                  <a:lnTo>
                    <a:pt x="222822" y="196449"/>
                  </a:lnTo>
                  <a:lnTo>
                    <a:pt x="238378" y="18596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1028" y="546747"/>
              <a:ext cx="172693" cy="428346"/>
            </a:xfrm>
            <a:custGeom>
              <a:avLst/>
              <a:gdLst/>
              <a:ahLst/>
              <a:cxnLst/>
              <a:rect l="0" t="0" r="0" b="0"/>
              <a:pathLst>
                <a:path w="172693" h="428346">
                  <a:moveTo>
                    <a:pt x="10080" y="95491"/>
                  </a:moveTo>
                  <a:lnTo>
                    <a:pt x="12947" y="104426"/>
                  </a:lnTo>
                  <a:lnTo>
                    <a:pt x="15089" y="114053"/>
                  </a:lnTo>
                  <a:lnTo>
                    <a:pt x="16697" y="125345"/>
                  </a:lnTo>
                  <a:lnTo>
                    <a:pt x="18050" y="138186"/>
                  </a:lnTo>
                  <a:lnTo>
                    <a:pt x="19547" y="152313"/>
                  </a:lnTo>
                  <a:lnTo>
                    <a:pt x="21398" y="167429"/>
                  </a:lnTo>
                  <a:lnTo>
                    <a:pt x="23637" y="182945"/>
                  </a:lnTo>
                  <a:lnTo>
                    <a:pt x="26218" y="198036"/>
                  </a:lnTo>
                  <a:lnTo>
                    <a:pt x="29063" y="212296"/>
                  </a:lnTo>
                  <a:lnTo>
                    <a:pt x="31940" y="226003"/>
                  </a:lnTo>
                  <a:lnTo>
                    <a:pt x="34484" y="239893"/>
                  </a:lnTo>
                  <a:lnTo>
                    <a:pt x="36524" y="254392"/>
                  </a:lnTo>
                  <a:lnTo>
                    <a:pt x="38062" y="269591"/>
                  </a:lnTo>
                  <a:lnTo>
                    <a:pt x="39176" y="285413"/>
                  </a:lnTo>
                  <a:lnTo>
                    <a:pt x="39958" y="301732"/>
                  </a:lnTo>
                  <a:lnTo>
                    <a:pt x="40332" y="318421"/>
                  </a:lnTo>
                  <a:lnTo>
                    <a:pt x="40058" y="335376"/>
                  </a:lnTo>
                  <a:lnTo>
                    <a:pt x="39065" y="352515"/>
                  </a:lnTo>
                  <a:lnTo>
                    <a:pt x="37586" y="369616"/>
                  </a:lnTo>
                  <a:lnTo>
                    <a:pt x="36054" y="386330"/>
                  </a:lnTo>
                  <a:lnTo>
                    <a:pt x="34725" y="402468"/>
                  </a:lnTo>
                  <a:lnTo>
                    <a:pt x="33490" y="416859"/>
                  </a:lnTo>
                  <a:lnTo>
                    <a:pt x="31271" y="426136"/>
                  </a:lnTo>
                  <a:lnTo>
                    <a:pt x="27647" y="428345"/>
                  </a:lnTo>
                  <a:lnTo>
                    <a:pt x="23862" y="425122"/>
                  </a:lnTo>
                  <a:lnTo>
                    <a:pt x="20417" y="417907"/>
                  </a:lnTo>
                  <a:lnTo>
                    <a:pt x="17568" y="407321"/>
                  </a:lnTo>
                  <a:lnTo>
                    <a:pt x="15369" y="393934"/>
                  </a:lnTo>
                  <a:lnTo>
                    <a:pt x="13581" y="378681"/>
                  </a:lnTo>
                  <a:lnTo>
                    <a:pt x="11781" y="362735"/>
                  </a:lnTo>
                  <a:lnTo>
                    <a:pt x="9727" y="346806"/>
                  </a:lnTo>
                  <a:lnTo>
                    <a:pt x="7518" y="330852"/>
                  </a:lnTo>
                  <a:lnTo>
                    <a:pt x="5491" y="314311"/>
                  </a:lnTo>
                  <a:lnTo>
                    <a:pt x="3831" y="296883"/>
                  </a:lnTo>
                  <a:lnTo>
                    <a:pt x="2564" y="278565"/>
                  </a:lnTo>
                  <a:lnTo>
                    <a:pt x="1639" y="259496"/>
                  </a:lnTo>
                  <a:lnTo>
                    <a:pt x="982" y="239845"/>
                  </a:lnTo>
                  <a:lnTo>
                    <a:pt x="525" y="219764"/>
                  </a:lnTo>
                  <a:lnTo>
                    <a:pt x="210" y="199378"/>
                  </a:lnTo>
                  <a:lnTo>
                    <a:pt x="0" y="178787"/>
                  </a:lnTo>
                  <a:lnTo>
                    <a:pt x="27" y="158385"/>
                  </a:lnTo>
                  <a:lnTo>
                    <a:pt x="577" y="138833"/>
                  </a:lnTo>
                  <a:lnTo>
                    <a:pt x="1765" y="120427"/>
                  </a:lnTo>
                  <a:lnTo>
                    <a:pt x="3546" y="103288"/>
                  </a:lnTo>
                  <a:lnTo>
                    <a:pt x="5813" y="87535"/>
                  </a:lnTo>
                  <a:lnTo>
                    <a:pt x="8453" y="73090"/>
                  </a:lnTo>
                  <a:lnTo>
                    <a:pt x="11531" y="59896"/>
                  </a:lnTo>
                  <a:lnTo>
                    <a:pt x="15275" y="48012"/>
                  </a:lnTo>
                  <a:lnTo>
                    <a:pt x="19761" y="37349"/>
                  </a:lnTo>
                  <a:lnTo>
                    <a:pt x="25079" y="27864"/>
                  </a:lnTo>
                  <a:lnTo>
                    <a:pt x="31405" y="19630"/>
                  </a:lnTo>
                  <a:lnTo>
                    <a:pt x="38743" y="12579"/>
                  </a:lnTo>
                  <a:lnTo>
                    <a:pt x="47111" y="6844"/>
                  </a:lnTo>
                  <a:lnTo>
                    <a:pt x="56631" y="2813"/>
                  </a:lnTo>
                  <a:lnTo>
                    <a:pt x="67249" y="552"/>
                  </a:lnTo>
                  <a:lnTo>
                    <a:pt x="78463" y="0"/>
                  </a:lnTo>
                  <a:lnTo>
                    <a:pt x="89449" y="1141"/>
                  </a:lnTo>
                  <a:lnTo>
                    <a:pt x="99760" y="3806"/>
                  </a:lnTo>
                  <a:lnTo>
                    <a:pt x="109308" y="8035"/>
                  </a:lnTo>
                  <a:lnTo>
                    <a:pt x="118181" y="14147"/>
                  </a:lnTo>
                  <a:lnTo>
                    <a:pt x="126520" y="22146"/>
                  </a:lnTo>
                  <a:lnTo>
                    <a:pt x="134460" y="31771"/>
                  </a:lnTo>
                  <a:lnTo>
                    <a:pt x="142114" y="42673"/>
                  </a:lnTo>
                  <a:lnTo>
                    <a:pt x="149557" y="54528"/>
                  </a:lnTo>
                  <a:lnTo>
                    <a:pt x="156523" y="67233"/>
                  </a:lnTo>
                  <a:lnTo>
                    <a:pt x="162444" y="80892"/>
                  </a:lnTo>
                  <a:lnTo>
                    <a:pt x="167085" y="95478"/>
                  </a:lnTo>
                  <a:lnTo>
                    <a:pt x="170370" y="110526"/>
                  </a:lnTo>
                  <a:lnTo>
                    <a:pt x="172207" y="125247"/>
                  </a:lnTo>
                  <a:lnTo>
                    <a:pt x="172692" y="139218"/>
                  </a:lnTo>
                  <a:lnTo>
                    <a:pt x="171730" y="152208"/>
                  </a:lnTo>
                  <a:lnTo>
                    <a:pt x="168965" y="164014"/>
                  </a:lnTo>
                  <a:lnTo>
                    <a:pt x="164360" y="174653"/>
                  </a:lnTo>
                  <a:lnTo>
                    <a:pt x="157998" y="184137"/>
                  </a:lnTo>
                  <a:lnTo>
                    <a:pt x="149909" y="192377"/>
                  </a:lnTo>
                  <a:lnTo>
                    <a:pt x="140282" y="199439"/>
                  </a:lnTo>
                  <a:lnTo>
                    <a:pt x="129412" y="205354"/>
                  </a:lnTo>
                  <a:lnTo>
                    <a:pt x="117599" y="210038"/>
                  </a:lnTo>
                  <a:lnTo>
                    <a:pt x="105120" y="213561"/>
                  </a:lnTo>
                  <a:lnTo>
                    <a:pt x="92781" y="216120"/>
                  </a:lnTo>
                  <a:lnTo>
                    <a:pt x="80714" y="218206"/>
                  </a:lnTo>
                  <a:lnTo>
                    <a:pt x="67865" y="220006"/>
                  </a:lnTo>
                  <a:lnTo>
                    <a:pt x="52194" y="22183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4321" y="284269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10461" y="11869"/>
                  </a:lnTo>
                  <a:lnTo>
                    <a:pt x="9821" y="24278"/>
                  </a:lnTo>
                  <a:lnTo>
                    <a:pt x="8534" y="38461"/>
                  </a:lnTo>
                  <a:lnTo>
                    <a:pt x="7020" y="53996"/>
                  </a:lnTo>
                  <a:lnTo>
                    <a:pt x="6000" y="69992"/>
                  </a:lnTo>
                  <a:lnTo>
                    <a:pt x="5835" y="85888"/>
                  </a:lnTo>
                  <a:lnTo>
                    <a:pt x="6390" y="101955"/>
                  </a:lnTo>
                  <a:lnTo>
                    <a:pt x="7227" y="119086"/>
                  </a:lnTo>
                  <a:lnTo>
                    <a:pt x="8051" y="137706"/>
                  </a:lnTo>
                  <a:lnTo>
                    <a:pt x="8738" y="157294"/>
                  </a:lnTo>
                  <a:lnTo>
                    <a:pt x="9266" y="176689"/>
                  </a:lnTo>
                  <a:lnTo>
                    <a:pt x="9653" y="195218"/>
                  </a:lnTo>
                  <a:lnTo>
                    <a:pt x="9928" y="212728"/>
                  </a:lnTo>
                  <a:lnTo>
                    <a:pt x="10120" y="229320"/>
                  </a:lnTo>
                  <a:lnTo>
                    <a:pt x="10252" y="245190"/>
                  </a:lnTo>
                  <a:lnTo>
                    <a:pt x="10342" y="260847"/>
                  </a:lnTo>
                  <a:lnTo>
                    <a:pt x="10403" y="277060"/>
                  </a:lnTo>
                  <a:lnTo>
                    <a:pt x="10440" y="294200"/>
                  </a:lnTo>
                  <a:lnTo>
                    <a:pt x="10294" y="312123"/>
                  </a:lnTo>
                  <a:lnTo>
                    <a:pt x="9665" y="330381"/>
                  </a:lnTo>
                  <a:lnTo>
                    <a:pt x="8429" y="348658"/>
                  </a:lnTo>
                  <a:lnTo>
                    <a:pt x="6784" y="366659"/>
                  </a:lnTo>
                  <a:lnTo>
                    <a:pt x="5142" y="384044"/>
                  </a:lnTo>
                  <a:lnTo>
                    <a:pt x="3743" y="400687"/>
                  </a:lnTo>
                  <a:lnTo>
                    <a:pt x="2650" y="416430"/>
                  </a:lnTo>
                  <a:lnTo>
                    <a:pt x="1724" y="432738"/>
                  </a:lnTo>
                  <a:lnTo>
                    <a:pt x="887" y="45327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74279" y="410611"/>
              <a:ext cx="357970" cy="136871"/>
            </a:xfrm>
            <a:custGeom>
              <a:avLst/>
              <a:gdLst/>
              <a:ahLst/>
              <a:cxnLst/>
              <a:rect l="0" t="0" r="0" b="0"/>
              <a:pathLst>
                <a:path w="357970" h="136871">
                  <a:moveTo>
                    <a:pt x="357969" y="0"/>
                  </a:moveTo>
                  <a:lnTo>
                    <a:pt x="346301" y="5867"/>
                  </a:lnTo>
                  <a:lnTo>
                    <a:pt x="335813" y="11432"/>
                  </a:lnTo>
                  <a:lnTo>
                    <a:pt x="325511" y="17227"/>
                  </a:lnTo>
                  <a:lnTo>
                    <a:pt x="315209" y="23134"/>
                  </a:lnTo>
                  <a:lnTo>
                    <a:pt x="304866" y="28816"/>
                  </a:lnTo>
                  <a:lnTo>
                    <a:pt x="294467" y="34095"/>
                  </a:lnTo>
                  <a:lnTo>
                    <a:pt x="283693" y="39119"/>
                  </a:lnTo>
                  <a:lnTo>
                    <a:pt x="271938" y="44253"/>
                  </a:lnTo>
                  <a:lnTo>
                    <a:pt x="258961" y="49703"/>
                  </a:lnTo>
                  <a:lnTo>
                    <a:pt x="245161" y="55347"/>
                  </a:lnTo>
                  <a:lnTo>
                    <a:pt x="231359" y="60836"/>
                  </a:lnTo>
                  <a:lnTo>
                    <a:pt x="218031" y="65974"/>
                  </a:lnTo>
                  <a:lnTo>
                    <a:pt x="204981" y="70729"/>
                  </a:lnTo>
                  <a:lnTo>
                    <a:pt x="191547" y="75150"/>
                  </a:lnTo>
                  <a:lnTo>
                    <a:pt x="177370" y="79306"/>
                  </a:lnTo>
                  <a:lnTo>
                    <a:pt x="162729" y="83267"/>
                  </a:lnTo>
                  <a:lnTo>
                    <a:pt x="148347" y="87088"/>
                  </a:lnTo>
                  <a:lnTo>
                    <a:pt x="134628" y="90814"/>
                  </a:lnTo>
                  <a:lnTo>
                    <a:pt x="121483" y="94640"/>
                  </a:lnTo>
                  <a:lnTo>
                    <a:pt x="108515" y="98894"/>
                  </a:lnTo>
                  <a:lnTo>
                    <a:pt x="95464" y="103718"/>
                  </a:lnTo>
                  <a:lnTo>
                    <a:pt x="82394" y="108924"/>
                  </a:lnTo>
                  <a:lnTo>
                    <a:pt x="69606" y="114111"/>
                  </a:lnTo>
                  <a:lnTo>
                    <a:pt x="57266" y="119038"/>
                  </a:lnTo>
                  <a:lnTo>
                    <a:pt x="45638" y="123495"/>
                  </a:lnTo>
                  <a:lnTo>
                    <a:pt x="33912" y="127658"/>
                  </a:lnTo>
                  <a:lnTo>
                    <a:pt x="19940" y="13188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98438" y="465050"/>
              <a:ext cx="202267" cy="265872"/>
            </a:xfrm>
            <a:custGeom>
              <a:avLst/>
              <a:gdLst/>
              <a:ahLst/>
              <a:cxnLst/>
              <a:rect l="0" t="0" r="0" b="0"/>
              <a:pathLst>
                <a:path w="202267" h="265872">
                  <a:moveTo>
                    <a:pt x="33810" y="114017"/>
                  </a:moveTo>
                  <a:lnTo>
                    <a:pt x="45545" y="113950"/>
                  </a:lnTo>
                  <a:lnTo>
                    <a:pt x="56674" y="113310"/>
                  </a:lnTo>
                  <a:lnTo>
                    <a:pt x="68268" y="112013"/>
                  </a:lnTo>
                  <a:lnTo>
                    <a:pt x="80256" y="110153"/>
                  </a:lnTo>
                  <a:lnTo>
                    <a:pt x="92268" y="107837"/>
                  </a:lnTo>
                  <a:lnTo>
                    <a:pt x="104071" y="105166"/>
                  </a:lnTo>
                  <a:lnTo>
                    <a:pt x="115597" y="102069"/>
                  </a:lnTo>
                  <a:lnTo>
                    <a:pt x="126866" y="98314"/>
                  </a:lnTo>
                  <a:lnTo>
                    <a:pt x="137916" y="93821"/>
                  </a:lnTo>
                  <a:lnTo>
                    <a:pt x="148471" y="88498"/>
                  </a:lnTo>
                  <a:lnTo>
                    <a:pt x="157961" y="82169"/>
                  </a:lnTo>
                  <a:lnTo>
                    <a:pt x="166145" y="74835"/>
                  </a:lnTo>
                  <a:lnTo>
                    <a:pt x="172623" y="66638"/>
                  </a:lnTo>
                  <a:lnTo>
                    <a:pt x="176694" y="57765"/>
                  </a:lnTo>
                  <a:lnTo>
                    <a:pt x="178196" y="48395"/>
                  </a:lnTo>
                  <a:lnTo>
                    <a:pt x="177102" y="38834"/>
                  </a:lnTo>
                  <a:lnTo>
                    <a:pt x="173260" y="29495"/>
                  </a:lnTo>
                  <a:lnTo>
                    <a:pt x="166867" y="20601"/>
                  </a:lnTo>
                  <a:lnTo>
                    <a:pt x="158526" y="12664"/>
                  </a:lnTo>
                  <a:lnTo>
                    <a:pt x="149036" y="6544"/>
                  </a:lnTo>
                  <a:lnTo>
                    <a:pt x="138958" y="2543"/>
                  </a:lnTo>
                  <a:lnTo>
                    <a:pt x="128603" y="484"/>
                  </a:lnTo>
                  <a:lnTo>
                    <a:pt x="118126" y="0"/>
                  </a:lnTo>
                  <a:lnTo>
                    <a:pt x="107600" y="712"/>
                  </a:lnTo>
                  <a:lnTo>
                    <a:pt x="97056" y="2457"/>
                  </a:lnTo>
                  <a:lnTo>
                    <a:pt x="86510" y="5289"/>
                  </a:lnTo>
                  <a:lnTo>
                    <a:pt x="75971" y="9156"/>
                  </a:lnTo>
                  <a:lnTo>
                    <a:pt x="65603" y="14055"/>
                  </a:lnTo>
                  <a:lnTo>
                    <a:pt x="55714" y="20099"/>
                  </a:lnTo>
                  <a:lnTo>
                    <a:pt x="46437" y="27248"/>
                  </a:lnTo>
                  <a:lnTo>
                    <a:pt x="37902" y="35489"/>
                  </a:lnTo>
                  <a:lnTo>
                    <a:pt x="30315" y="44925"/>
                  </a:lnTo>
                  <a:lnTo>
                    <a:pt x="23694" y="55500"/>
                  </a:lnTo>
                  <a:lnTo>
                    <a:pt x="17908" y="67194"/>
                  </a:lnTo>
                  <a:lnTo>
                    <a:pt x="12779" y="80100"/>
                  </a:lnTo>
                  <a:lnTo>
                    <a:pt x="8149" y="94144"/>
                  </a:lnTo>
                  <a:lnTo>
                    <a:pt x="4208" y="108812"/>
                  </a:lnTo>
                  <a:lnTo>
                    <a:pt x="1464" y="123270"/>
                  </a:lnTo>
                  <a:lnTo>
                    <a:pt x="101" y="137070"/>
                  </a:lnTo>
                  <a:lnTo>
                    <a:pt x="0" y="150284"/>
                  </a:lnTo>
                  <a:lnTo>
                    <a:pt x="920" y="163304"/>
                  </a:lnTo>
                  <a:lnTo>
                    <a:pt x="2617" y="176389"/>
                  </a:lnTo>
                  <a:lnTo>
                    <a:pt x="5044" y="189313"/>
                  </a:lnTo>
                  <a:lnTo>
                    <a:pt x="8343" y="201473"/>
                  </a:lnTo>
                  <a:lnTo>
                    <a:pt x="12522" y="212582"/>
                  </a:lnTo>
                  <a:lnTo>
                    <a:pt x="17462" y="222670"/>
                  </a:lnTo>
                  <a:lnTo>
                    <a:pt x="23002" y="231907"/>
                  </a:lnTo>
                  <a:lnTo>
                    <a:pt x="29003" y="240481"/>
                  </a:lnTo>
                  <a:lnTo>
                    <a:pt x="35830" y="248239"/>
                  </a:lnTo>
                  <a:lnTo>
                    <a:pt x="44309" y="254706"/>
                  </a:lnTo>
                  <a:lnTo>
                    <a:pt x="54750" y="259720"/>
                  </a:lnTo>
                  <a:lnTo>
                    <a:pt x="66678" y="263258"/>
                  </a:lnTo>
                  <a:lnTo>
                    <a:pt x="79141" y="265267"/>
                  </a:lnTo>
                  <a:lnTo>
                    <a:pt x="91521" y="265871"/>
                  </a:lnTo>
                  <a:lnTo>
                    <a:pt x="103577" y="265159"/>
                  </a:lnTo>
                  <a:lnTo>
                    <a:pt x="115271" y="263094"/>
                  </a:lnTo>
                  <a:lnTo>
                    <a:pt x="126646" y="259782"/>
                  </a:lnTo>
                  <a:lnTo>
                    <a:pt x="137605" y="255442"/>
                  </a:lnTo>
                  <a:lnTo>
                    <a:pt x="147905" y="250312"/>
                  </a:lnTo>
                  <a:lnTo>
                    <a:pt x="157465" y="244614"/>
                  </a:lnTo>
                  <a:lnTo>
                    <a:pt x="166250" y="238817"/>
                  </a:lnTo>
                  <a:lnTo>
                    <a:pt x="175154" y="233079"/>
                  </a:lnTo>
                  <a:lnTo>
                    <a:pt x="186079" y="226899"/>
                  </a:lnTo>
                  <a:lnTo>
                    <a:pt x="202266" y="21930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37264" y="463253"/>
              <a:ext cx="205597" cy="194266"/>
            </a:xfrm>
            <a:custGeom>
              <a:avLst/>
              <a:gdLst/>
              <a:ahLst/>
              <a:cxnLst/>
              <a:rect l="0" t="0" r="0" b="0"/>
              <a:pathLst>
                <a:path w="205597" h="194266">
                  <a:moveTo>
                    <a:pt x="16083" y="63171"/>
                  </a:moveTo>
                  <a:lnTo>
                    <a:pt x="19016" y="72107"/>
                  </a:lnTo>
                  <a:lnTo>
                    <a:pt x="21798" y="81734"/>
                  </a:lnTo>
                  <a:lnTo>
                    <a:pt x="24694" y="93021"/>
                  </a:lnTo>
                  <a:lnTo>
                    <a:pt x="27561" y="105689"/>
                  </a:lnTo>
                  <a:lnTo>
                    <a:pt x="30078" y="119168"/>
                  </a:lnTo>
                  <a:lnTo>
                    <a:pt x="32094" y="133035"/>
                  </a:lnTo>
                  <a:lnTo>
                    <a:pt x="33779" y="146898"/>
                  </a:lnTo>
                  <a:lnTo>
                    <a:pt x="35522" y="160342"/>
                  </a:lnTo>
                  <a:lnTo>
                    <a:pt x="37523" y="173172"/>
                  </a:lnTo>
                  <a:lnTo>
                    <a:pt x="38963" y="184721"/>
                  </a:lnTo>
                  <a:lnTo>
                    <a:pt x="37922" y="192438"/>
                  </a:lnTo>
                  <a:lnTo>
                    <a:pt x="34148" y="194265"/>
                  </a:lnTo>
                  <a:lnTo>
                    <a:pt x="29115" y="191208"/>
                  </a:lnTo>
                  <a:lnTo>
                    <a:pt x="23636" y="184654"/>
                  </a:lnTo>
                  <a:lnTo>
                    <a:pt x="18237" y="175678"/>
                  </a:lnTo>
                  <a:lnTo>
                    <a:pt x="13161" y="165045"/>
                  </a:lnTo>
                  <a:lnTo>
                    <a:pt x="8619" y="153124"/>
                  </a:lnTo>
                  <a:lnTo>
                    <a:pt x="4873" y="139972"/>
                  </a:lnTo>
                  <a:lnTo>
                    <a:pt x="1997" y="125717"/>
                  </a:lnTo>
                  <a:lnTo>
                    <a:pt x="219" y="110885"/>
                  </a:lnTo>
                  <a:lnTo>
                    <a:pt x="0" y="96306"/>
                  </a:lnTo>
                  <a:lnTo>
                    <a:pt x="1457" y="82434"/>
                  </a:lnTo>
                  <a:lnTo>
                    <a:pt x="4722" y="69679"/>
                  </a:lnTo>
                  <a:lnTo>
                    <a:pt x="10113" y="58562"/>
                  </a:lnTo>
                  <a:lnTo>
                    <a:pt x="17597" y="49204"/>
                  </a:lnTo>
                  <a:lnTo>
                    <a:pt x="27029" y="41564"/>
                  </a:lnTo>
                  <a:lnTo>
                    <a:pt x="38325" y="35633"/>
                  </a:lnTo>
                  <a:lnTo>
                    <a:pt x="51246" y="31226"/>
                  </a:lnTo>
                  <a:lnTo>
                    <a:pt x="65140" y="27889"/>
                  </a:lnTo>
                  <a:lnTo>
                    <a:pt x="79071" y="25016"/>
                  </a:lnTo>
                  <a:lnTo>
                    <a:pt x="92512" y="22223"/>
                  </a:lnTo>
                  <a:lnTo>
                    <a:pt x="105484" y="19343"/>
                  </a:lnTo>
                  <a:lnTo>
                    <a:pt x="118341" y="16330"/>
                  </a:lnTo>
                  <a:lnTo>
                    <a:pt x="131317" y="13194"/>
                  </a:lnTo>
                  <a:lnTo>
                    <a:pt x="144273" y="10110"/>
                  </a:lnTo>
                  <a:lnTo>
                    <a:pt x="158253" y="7100"/>
                  </a:lnTo>
                  <a:lnTo>
                    <a:pt x="176724" y="3900"/>
                  </a:lnTo>
                  <a:lnTo>
                    <a:pt x="205596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0829" y="223797"/>
              <a:ext cx="370271" cy="439499"/>
            </a:xfrm>
            <a:custGeom>
              <a:avLst/>
              <a:gdLst/>
              <a:ahLst/>
              <a:cxnLst/>
              <a:rect l="0" t="0" r="0" b="0"/>
              <a:pathLst>
                <a:path w="370271" h="439499">
                  <a:moveTo>
                    <a:pt x="126342" y="18358"/>
                  </a:moveTo>
                  <a:lnTo>
                    <a:pt x="120541" y="27226"/>
                  </a:lnTo>
                  <a:lnTo>
                    <a:pt x="115617" y="36213"/>
                  </a:lnTo>
                  <a:lnTo>
                    <a:pt x="111110" y="46213"/>
                  </a:lnTo>
                  <a:lnTo>
                    <a:pt x="106716" y="57367"/>
                  </a:lnTo>
                  <a:lnTo>
                    <a:pt x="102054" y="69826"/>
                  </a:lnTo>
                  <a:lnTo>
                    <a:pt x="96939" y="83533"/>
                  </a:lnTo>
                  <a:lnTo>
                    <a:pt x="91362" y="98124"/>
                  </a:lnTo>
                  <a:lnTo>
                    <a:pt x="85390" y="113053"/>
                  </a:lnTo>
                  <a:lnTo>
                    <a:pt x="79111" y="127968"/>
                  </a:lnTo>
                  <a:lnTo>
                    <a:pt x="72607" y="142404"/>
                  </a:lnTo>
                  <a:lnTo>
                    <a:pt x="65942" y="155717"/>
                  </a:lnTo>
                  <a:lnTo>
                    <a:pt x="59163" y="167668"/>
                  </a:lnTo>
                  <a:lnTo>
                    <a:pt x="52308" y="178353"/>
                  </a:lnTo>
                  <a:lnTo>
                    <a:pt x="45399" y="188006"/>
                  </a:lnTo>
                  <a:lnTo>
                    <a:pt x="38439" y="196843"/>
                  </a:lnTo>
                  <a:lnTo>
                    <a:pt x="30930" y="203924"/>
                  </a:lnTo>
                  <a:lnTo>
                    <a:pt x="23100" y="207425"/>
                  </a:lnTo>
                  <a:lnTo>
                    <a:pt x="16495" y="206732"/>
                  </a:lnTo>
                  <a:lnTo>
                    <a:pt x="11500" y="201982"/>
                  </a:lnTo>
                  <a:lnTo>
                    <a:pt x="7916" y="193786"/>
                  </a:lnTo>
                  <a:lnTo>
                    <a:pt x="5742" y="183221"/>
                  </a:lnTo>
                  <a:lnTo>
                    <a:pt x="5300" y="171598"/>
                  </a:lnTo>
                  <a:lnTo>
                    <a:pt x="6613" y="159738"/>
                  </a:lnTo>
                  <a:lnTo>
                    <a:pt x="9285" y="147841"/>
                  </a:lnTo>
                  <a:lnTo>
                    <a:pt x="12685" y="135712"/>
                  </a:lnTo>
                  <a:lnTo>
                    <a:pt x="16387" y="123222"/>
                  </a:lnTo>
                  <a:lnTo>
                    <a:pt x="20498" y="110527"/>
                  </a:lnTo>
                  <a:lnTo>
                    <a:pt x="25542" y="97989"/>
                  </a:lnTo>
                  <a:lnTo>
                    <a:pt x="31750" y="85807"/>
                  </a:lnTo>
                  <a:lnTo>
                    <a:pt x="39056" y="74014"/>
                  </a:lnTo>
                  <a:lnTo>
                    <a:pt x="47263" y="62561"/>
                  </a:lnTo>
                  <a:lnTo>
                    <a:pt x="56159" y="51380"/>
                  </a:lnTo>
                  <a:lnTo>
                    <a:pt x="65556" y="40567"/>
                  </a:lnTo>
                  <a:lnTo>
                    <a:pt x="75310" y="30371"/>
                  </a:lnTo>
                  <a:lnTo>
                    <a:pt x="85321" y="20895"/>
                  </a:lnTo>
                  <a:lnTo>
                    <a:pt x="95839" y="12565"/>
                  </a:lnTo>
                  <a:lnTo>
                    <a:pt x="107424" y="6179"/>
                  </a:lnTo>
                  <a:lnTo>
                    <a:pt x="120293" y="2005"/>
                  </a:lnTo>
                  <a:lnTo>
                    <a:pt x="134191" y="0"/>
                  </a:lnTo>
                  <a:lnTo>
                    <a:pt x="148592" y="84"/>
                  </a:lnTo>
                  <a:lnTo>
                    <a:pt x="163117" y="1995"/>
                  </a:lnTo>
                  <a:lnTo>
                    <a:pt x="177106" y="5530"/>
                  </a:lnTo>
                  <a:lnTo>
                    <a:pt x="189581" y="10635"/>
                  </a:lnTo>
                  <a:lnTo>
                    <a:pt x="200147" y="17137"/>
                  </a:lnTo>
                  <a:lnTo>
                    <a:pt x="208917" y="24772"/>
                  </a:lnTo>
                  <a:lnTo>
                    <a:pt x="216214" y="33265"/>
                  </a:lnTo>
                  <a:lnTo>
                    <a:pt x="222377" y="42385"/>
                  </a:lnTo>
                  <a:lnTo>
                    <a:pt x="227385" y="51949"/>
                  </a:lnTo>
                  <a:lnTo>
                    <a:pt x="230860" y="61821"/>
                  </a:lnTo>
                  <a:lnTo>
                    <a:pt x="232722" y="71906"/>
                  </a:lnTo>
                  <a:lnTo>
                    <a:pt x="233161" y="82135"/>
                  </a:lnTo>
                  <a:lnTo>
                    <a:pt x="232469" y="92463"/>
                  </a:lnTo>
                  <a:lnTo>
                    <a:pt x="230924" y="102853"/>
                  </a:lnTo>
                  <a:lnTo>
                    <a:pt x="228601" y="113118"/>
                  </a:lnTo>
                  <a:lnTo>
                    <a:pt x="225371" y="122938"/>
                  </a:lnTo>
                  <a:lnTo>
                    <a:pt x="221237" y="132173"/>
                  </a:lnTo>
                  <a:lnTo>
                    <a:pt x="216327" y="140849"/>
                  </a:lnTo>
                  <a:lnTo>
                    <a:pt x="210808" y="149063"/>
                  </a:lnTo>
                  <a:lnTo>
                    <a:pt x="204829" y="156919"/>
                  </a:lnTo>
                  <a:lnTo>
                    <a:pt x="198358" y="164349"/>
                  </a:lnTo>
                  <a:lnTo>
                    <a:pt x="191181" y="171119"/>
                  </a:lnTo>
                  <a:lnTo>
                    <a:pt x="183273" y="177100"/>
                  </a:lnTo>
                  <a:lnTo>
                    <a:pt x="175814" y="180398"/>
                  </a:lnTo>
                  <a:lnTo>
                    <a:pt x="171579" y="179581"/>
                  </a:lnTo>
                  <a:lnTo>
                    <a:pt x="172328" y="177019"/>
                  </a:lnTo>
                  <a:lnTo>
                    <a:pt x="177708" y="174283"/>
                  </a:lnTo>
                  <a:lnTo>
                    <a:pt x="186542" y="172114"/>
                  </a:lnTo>
                  <a:lnTo>
                    <a:pt x="197543" y="170948"/>
                  </a:lnTo>
                  <a:lnTo>
                    <a:pt x="209804" y="170872"/>
                  </a:lnTo>
                  <a:lnTo>
                    <a:pt x="222620" y="171919"/>
                  </a:lnTo>
                  <a:lnTo>
                    <a:pt x="235377" y="174200"/>
                  </a:lnTo>
                  <a:lnTo>
                    <a:pt x="247774" y="177656"/>
                  </a:lnTo>
                  <a:lnTo>
                    <a:pt x="259744" y="182260"/>
                  </a:lnTo>
                  <a:lnTo>
                    <a:pt x="271332" y="188098"/>
                  </a:lnTo>
                  <a:lnTo>
                    <a:pt x="282616" y="195098"/>
                  </a:lnTo>
                  <a:lnTo>
                    <a:pt x="293672" y="203069"/>
                  </a:lnTo>
                  <a:lnTo>
                    <a:pt x="304564" y="211789"/>
                  </a:lnTo>
                  <a:lnTo>
                    <a:pt x="315331" y="221061"/>
                  </a:lnTo>
                  <a:lnTo>
                    <a:pt x="325684" y="230727"/>
                  </a:lnTo>
                  <a:lnTo>
                    <a:pt x="335029" y="240668"/>
                  </a:lnTo>
                  <a:lnTo>
                    <a:pt x="343127" y="250803"/>
                  </a:lnTo>
                  <a:lnTo>
                    <a:pt x="350056" y="261236"/>
                  </a:lnTo>
                  <a:lnTo>
                    <a:pt x="356025" y="272233"/>
                  </a:lnTo>
                  <a:lnTo>
                    <a:pt x="361256" y="283889"/>
                  </a:lnTo>
                  <a:lnTo>
                    <a:pt x="365618" y="295989"/>
                  </a:lnTo>
                  <a:lnTo>
                    <a:pt x="368650" y="308112"/>
                  </a:lnTo>
                  <a:lnTo>
                    <a:pt x="370206" y="320007"/>
                  </a:lnTo>
                  <a:lnTo>
                    <a:pt x="370270" y="331604"/>
                  </a:lnTo>
                  <a:lnTo>
                    <a:pt x="368792" y="342924"/>
                  </a:lnTo>
                  <a:lnTo>
                    <a:pt x="365897" y="354015"/>
                  </a:lnTo>
                  <a:lnTo>
                    <a:pt x="361514" y="364769"/>
                  </a:lnTo>
                  <a:lnTo>
                    <a:pt x="355297" y="374924"/>
                  </a:lnTo>
                  <a:lnTo>
                    <a:pt x="347223" y="384382"/>
                  </a:lnTo>
                  <a:lnTo>
                    <a:pt x="337378" y="393040"/>
                  </a:lnTo>
                  <a:lnTo>
                    <a:pt x="325796" y="400710"/>
                  </a:lnTo>
                  <a:lnTo>
                    <a:pt x="312671" y="407383"/>
                  </a:lnTo>
                  <a:lnTo>
                    <a:pt x="298300" y="413033"/>
                  </a:lnTo>
                  <a:lnTo>
                    <a:pt x="282983" y="417539"/>
                  </a:lnTo>
                  <a:lnTo>
                    <a:pt x="266980" y="420941"/>
                  </a:lnTo>
                  <a:lnTo>
                    <a:pt x="250489" y="423414"/>
                  </a:lnTo>
                  <a:lnTo>
                    <a:pt x="233660" y="425166"/>
                  </a:lnTo>
                  <a:lnTo>
                    <a:pt x="216594" y="426384"/>
                  </a:lnTo>
                  <a:lnTo>
                    <a:pt x="199200" y="427221"/>
                  </a:lnTo>
                  <a:lnTo>
                    <a:pt x="181224" y="427792"/>
                  </a:lnTo>
                  <a:lnTo>
                    <a:pt x="162579" y="428183"/>
                  </a:lnTo>
                  <a:lnTo>
                    <a:pt x="143650" y="428617"/>
                  </a:lnTo>
                  <a:lnTo>
                    <a:pt x="125169" y="429440"/>
                  </a:lnTo>
                  <a:lnTo>
                    <a:pt x="107516" y="430807"/>
                  </a:lnTo>
                  <a:lnTo>
                    <a:pt x="90731" y="432538"/>
                  </a:lnTo>
                  <a:lnTo>
                    <a:pt x="74692" y="434239"/>
                  </a:lnTo>
                  <a:lnTo>
                    <a:pt x="59253" y="435677"/>
                  </a:lnTo>
                  <a:lnTo>
                    <a:pt x="44869" y="436796"/>
                  </a:lnTo>
                  <a:lnTo>
                    <a:pt x="31181" y="437742"/>
                  </a:lnTo>
                  <a:lnTo>
                    <a:pt x="16986" y="438595"/>
                  </a:lnTo>
                  <a:lnTo>
                    <a:pt x="0" y="43949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6279" y="221098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8" y="67803"/>
                  </a:lnTo>
                  <a:lnTo>
                    <a:pt x="13558" y="80532"/>
                  </a:lnTo>
                  <a:lnTo>
                    <a:pt x="16139" y="94272"/>
                  </a:lnTo>
                  <a:lnTo>
                    <a:pt x="18984" y="109468"/>
                  </a:lnTo>
                  <a:lnTo>
                    <a:pt x="21860" y="125774"/>
                  </a:lnTo>
                  <a:lnTo>
                    <a:pt x="24404" y="142344"/>
                  </a:lnTo>
                  <a:lnTo>
                    <a:pt x="26444" y="158652"/>
                  </a:lnTo>
                  <a:lnTo>
                    <a:pt x="27982" y="174839"/>
                  </a:lnTo>
                  <a:lnTo>
                    <a:pt x="29096" y="191527"/>
                  </a:lnTo>
                  <a:lnTo>
                    <a:pt x="29883" y="209043"/>
                  </a:lnTo>
                  <a:lnTo>
                    <a:pt x="30429" y="227247"/>
                  </a:lnTo>
                  <a:lnTo>
                    <a:pt x="30804" y="245706"/>
                  </a:lnTo>
                  <a:lnTo>
                    <a:pt x="31060" y="264125"/>
                  </a:lnTo>
                  <a:lnTo>
                    <a:pt x="31233" y="282224"/>
                  </a:lnTo>
                  <a:lnTo>
                    <a:pt x="31349" y="299676"/>
                  </a:lnTo>
                  <a:lnTo>
                    <a:pt x="31427" y="316361"/>
                  </a:lnTo>
                  <a:lnTo>
                    <a:pt x="31480" y="331933"/>
                  </a:lnTo>
                  <a:lnTo>
                    <a:pt x="31521" y="347363"/>
                  </a:lnTo>
                  <a:lnTo>
                    <a:pt x="31555" y="365125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43067" y="178984"/>
              <a:ext cx="505369" cy="105286"/>
            </a:xfrm>
            <a:custGeom>
              <a:avLst/>
              <a:gdLst/>
              <a:ahLst/>
              <a:cxnLst/>
              <a:rect l="0" t="0" r="0" b="0"/>
              <a:pathLst>
                <a:path w="505369" h="105286">
                  <a:moveTo>
                    <a:pt x="505368" y="0"/>
                  </a:moveTo>
                  <a:lnTo>
                    <a:pt x="496433" y="5800"/>
                  </a:lnTo>
                  <a:lnTo>
                    <a:pt x="486806" y="10725"/>
                  </a:lnTo>
                  <a:lnTo>
                    <a:pt x="475523" y="15227"/>
                  </a:lnTo>
                  <a:lnTo>
                    <a:pt x="463028" y="19448"/>
                  </a:lnTo>
                  <a:lnTo>
                    <a:pt x="450197" y="23462"/>
                  </a:lnTo>
                  <a:lnTo>
                    <a:pt x="437578" y="27323"/>
                  </a:lnTo>
                  <a:lnTo>
                    <a:pt x="425368" y="31076"/>
                  </a:lnTo>
                  <a:lnTo>
                    <a:pt x="413573" y="34751"/>
                  </a:lnTo>
                  <a:lnTo>
                    <a:pt x="402114" y="38373"/>
                  </a:lnTo>
                  <a:lnTo>
                    <a:pt x="390421" y="41959"/>
                  </a:lnTo>
                  <a:lnTo>
                    <a:pt x="377499" y="45520"/>
                  </a:lnTo>
                  <a:lnTo>
                    <a:pt x="362911" y="49059"/>
                  </a:lnTo>
                  <a:lnTo>
                    <a:pt x="347042" y="52419"/>
                  </a:lnTo>
                  <a:lnTo>
                    <a:pt x="330779" y="55295"/>
                  </a:lnTo>
                  <a:lnTo>
                    <a:pt x="314693" y="57566"/>
                  </a:lnTo>
                  <a:lnTo>
                    <a:pt x="298996" y="59430"/>
                  </a:lnTo>
                  <a:lnTo>
                    <a:pt x="283705" y="61296"/>
                  </a:lnTo>
                  <a:lnTo>
                    <a:pt x="268757" y="63401"/>
                  </a:lnTo>
                  <a:lnTo>
                    <a:pt x="254076" y="65647"/>
                  </a:lnTo>
                  <a:lnTo>
                    <a:pt x="239591" y="67702"/>
                  </a:lnTo>
                  <a:lnTo>
                    <a:pt x="225251" y="69385"/>
                  </a:lnTo>
                  <a:lnTo>
                    <a:pt x="211177" y="70838"/>
                  </a:lnTo>
                  <a:lnTo>
                    <a:pt x="197646" y="72420"/>
                  </a:lnTo>
                  <a:lnTo>
                    <a:pt x="184753" y="74336"/>
                  </a:lnTo>
                  <a:lnTo>
                    <a:pt x="171958" y="76623"/>
                  </a:lnTo>
                  <a:lnTo>
                    <a:pt x="158228" y="79237"/>
                  </a:lnTo>
                  <a:lnTo>
                    <a:pt x="143062" y="82105"/>
                  </a:lnTo>
                  <a:lnTo>
                    <a:pt x="126620" y="84997"/>
                  </a:lnTo>
                  <a:lnTo>
                    <a:pt x="109432" y="87552"/>
                  </a:lnTo>
                  <a:lnTo>
                    <a:pt x="91919" y="89604"/>
                  </a:lnTo>
                  <a:lnTo>
                    <a:pt x="74668" y="91352"/>
                  </a:lnTo>
                  <a:lnTo>
                    <a:pt x="56602" y="93540"/>
                  </a:lnTo>
                  <a:lnTo>
                    <a:pt x="33906" y="9747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46048" y="394730"/>
              <a:ext cx="257786" cy="211258"/>
            </a:xfrm>
            <a:custGeom>
              <a:avLst/>
              <a:gdLst/>
              <a:ahLst/>
              <a:cxnLst/>
              <a:rect l="0" t="0" r="0" b="0"/>
              <a:pathLst>
                <a:path w="257786" h="211258">
                  <a:moveTo>
                    <a:pt x="76045" y="47466"/>
                  </a:moveTo>
                  <a:lnTo>
                    <a:pt x="82047" y="53200"/>
                  </a:lnTo>
                  <a:lnTo>
                    <a:pt x="88891" y="57484"/>
                  </a:lnTo>
                  <a:lnTo>
                    <a:pt x="97288" y="60690"/>
                  </a:lnTo>
                  <a:lnTo>
                    <a:pt x="107261" y="63051"/>
                  </a:lnTo>
                  <a:lnTo>
                    <a:pt x="118872" y="64748"/>
                  </a:lnTo>
                  <a:lnTo>
                    <a:pt x="131987" y="65943"/>
                  </a:lnTo>
                  <a:lnTo>
                    <a:pt x="146336" y="66772"/>
                  </a:lnTo>
                  <a:lnTo>
                    <a:pt x="161628" y="67340"/>
                  </a:lnTo>
                  <a:lnTo>
                    <a:pt x="177604" y="67718"/>
                  </a:lnTo>
                  <a:lnTo>
                    <a:pt x="193734" y="67634"/>
                  </a:lnTo>
                  <a:lnTo>
                    <a:pt x="209256" y="66514"/>
                  </a:lnTo>
                  <a:lnTo>
                    <a:pt x="223785" y="64117"/>
                  </a:lnTo>
                  <a:lnTo>
                    <a:pt x="236658" y="60199"/>
                  </a:lnTo>
                  <a:lnTo>
                    <a:pt x="246795" y="54363"/>
                  </a:lnTo>
                  <a:lnTo>
                    <a:pt x="253854" y="46594"/>
                  </a:lnTo>
                  <a:lnTo>
                    <a:pt x="257645" y="37648"/>
                  </a:lnTo>
                  <a:lnTo>
                    <a:pt x="257785" y="28807"/>
                  </a:lnTo>
                  <a:lnTo>
                    <a:pt x="254436" y="20802"/>
                  </a:lnTo>
                  <a:lnTo>
                    <a:pt x="248157" y="13975"/>
                  </a:lnTo>
                  <a:lnTo>
                    <a:pt x="239609" y="8541"/>
                  </a:lnTo>
                  <a:lnTo>
                    <a:pt x="229388" y="4451"/>
                  </a:lnTo>
                  <a:lnTo>
                    <a:pt x="217972" y="1654"/>
                  </a:lnTo>
                  <a:lnTo>
                    <a:pt x="205721" y="202"/>
                  </a:lnTo>
                  <a:lnTo>
                    <a:pt x="192888" y="0"/>
                  </a:lnTo>
                  <a:lnTo>
                    <a:pt x="179493" y="996"/>
                  </a:lnTo>
                  <a:lnTo>
                    <a:pt x="165356" y="3258"/>
                  </a:lnTo>
                  <a:lnTo>
                    <a:pt x="150437" y="6705"/>
                  </a:lnTo>
                  <a:lnTo>
                    <a:pt x="134993" y="11137"/>
                  </a:lnTo>
                  <a:lnTo>
                    <a:pt x="119471" y="16329"/>
                  </a:lnTo>
                  <a:lnTo>
                    <a:pt x="104146" y="22083"/>
                  </a:lnTo>
                  <a:lnTo>
                    <a:pt x="89261" y="28403"/>
                  </a:lnTo>
                  <a:lnTo>
                    <a:pt x="75112" y="35477"/>
                  </a:lnTo>
                  <a:lnTo>
                    <a:pt x="61787" y="43348"/>
                  </a:lnTo>
                  <a:lnTo>
                    <a:pt x="49364" y="51921"/>
                  </a:lnTo>
                  <a:lnTo>
                    <a:pt x="38006" y="61055"/>
                  </a:lnTo>
                  <a:lnTo>
                    <a:pt x="27705" y="70612"/>
                  </a:lnTo>
                  <a:lnTo>
                    <a:pt x="18634" y="80641"/>
                  </a:lnTo>
                  <a:lnTo>
                    <a:pt x="11210" y="91358"/>
                  </a:lnTo>
                  <a:lnTo>
                    <a:pt x="5522" y="102823"/>
                  </a:lnTo>
                  <a:lnTo>
                    <a:pt x="1684" y="114794"/>
                  </a:lnTo>
                  <a:lnTo>
                    <a:pt x="0" y="126829"/>
                  </a:lnTo>
                  <a:lnTo>
                    <a:pt x="431" y="138660"/>
                  </a:lnTo>
                  <a:lnTo>
                    <a:pt x="2991" y="150045"/>
                  </a:lnTo>
                  <a:lnTo>
                    <a:pt x="7900" y="160690"/>
                  </a:lnTo>
                  <a:lnTo>
                    <a:pt x="15053" y="170511"/>
                  </a:lnTo>
                  <a:lnTo>
                    <a:pt x="24092" y="179427"/>
                  </a:lnTo>
                  <a:lnTo>
                    <a:pt x="34591" y="187277"/>
                  </a:lnTo>
                  <a:lnTo>
                    <a:pt x="46169" y="194074"/>
                  </a:lnTo>
                  <a:lnTo>
                    <a:pt x="58517" y="199810"/>
                  </a:lnTo>
                  <a:lnTo>
                    <a:pt x="71402" y="204373"/>
                  </a:lnTo>
                  <a:lnTo>
                    <a:pt x="84655" y="207810"/>
                  </a:lnTo>
                  <a:lnTo>
                    <a:pt x="97994" y="210137"/>
                  </a:lnTo>
                  <a:lnTo>
                    <a:pt x="111030" y="211257"/>
                  </a:lnTo>
                  <a:lnTo>
                    <a:pt x="123582" y="211234"/>
                  </a:lnTo>
                  <a:lnTo>
                    <a:pt x="135808" y="210254"/>
                  </a:lnTo>
                  <a:lnTo>
                    <a:pt x="148092" y="208534"/>
                  </a:lnTo>
                  <a:lnTo>
                    <a:pt x="160651" y="206268"/>
                  </a:lnTo>
                  <a:lnTo>
                    <a:pt x="173377" y="203612"/>
                  </a:lnTo>
                  <a:lnTo>
                    <a:pt x="185927" y="200685"/>
                  </a:lnTo>
                  <a:lnTo>
                    <a:pt x="198103" y="197574"/>
                  </a:lnTo>
                  <a:lnTo>
                    <a:pt x="209619" y="194491"/>
                  </a:lnTo>
                  <a:lnTo>
                    <a:pt x="221258" y="191474"/>
                  </a:lnTo>
                  <a:lnTo>
                    <a:pt x="235159" y="188259"/>
                  </a:lnTo>
                  <a:lnTo>
                    <a:pt x="255029" y="18433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74777" y="401136"/>
              <a:ext cx="240208" cy="198297"/>
            </a:xfrm>
            <a:custGeom>
              <a:avLst/>
              <a:gdLst/>
              <a:ahLst/>
              <a:cxnLst/>
              <a:rect l="0" t="0" r="0" b="0"/>
              <a:pathLst>
                <a:path w="240208" h="198297">
                  <a:moveTo>
                    <a:pt x="221098" y="9475"/>
                  </a:moveTo>
                  <a:lnTo>
                    <a:pt x="209363" y="6608"/>
                  </a:lnTo>
                  <a:lnTo>
                    <a:pt x="198235" y="4466"/>
                  </a:lnTo>
                  <a:lnTo>
                    <a:pt x="186636" y="2863"/>
                  </a:lnTo>
                  <a:lnTo>
                    <a:pt x="174475" y="1683"/>
                  </a:lnTo>
                  <a:lnTo>
                    <a:pt x="161815" y="834"/>
                  </a:lnTo>
                  <a:lnTo>
                    <a:pt x="148759" y="241"/>
                  </a:lnTo>
                  <a:lnTo>
                    <a:pt x="135407" y="0"/>
                  </a:lnTo>
                  <a:lnTo>
                    <a:pt x="121841" y="364"/>
                  </a:lnTo>
                  <a:lnTo>
                    <a:pt x="108132" y="1428"/>
                  </a:lnTo>
                  <a:lnTo>
                    <a:pt x="94485" y="3296"/>
                  </a:lnTo>
                  <a:lnTo>
                    <a:pt x="81243" y="6152"/>
                  </a:lnTo>
                  <a:lnTo>
                    <a:pt x="68563" y="10002"/>
                  </a:lnTo>
                  <a:lnTo>
                    <a:pt x="56589" y="14706"/>
                  </a:lnTo>
                  <a:lnTo>
                    <a:pt x="45542" y="20081"/>
                  </a:lnTo>
                  <a:lnTo>
                    <a:pt x="35456" y="25958"/>
                  </a:lnTo>
                  <a:lnTo>
                    <a:pt x="26700" y="32360"/>
                  </a:lnTo>
                  <a:lnTo>
                    <a:pt x="20021" y="39489"/>
                  </a:lnTo>
                  <a:lnTo>
                    <a:pt x="15651" y="47387"/>
                  </a:lnTo>
                  <a:lnTo>
                    <a:pt x="13683" y="55640"/>
                  </a:lnTo>
                  <a:lnTo>
                    <a:pt x="14324" y="63493"/>
                  </a:lnTo>
                  <a:lnTo>
                    <a:pt x="17427" y="70546"/>
                  </a:lnTo>
                  <a:lnTo>
                    <a:pt x="22746" y="76585"/>
                  </a:lnTo>
                  <a:lnTo>
                    <a:pt x="30120" y="81417"/>
                  </a:lnTo>
                  <a:lnTo>
                    <a:pt x="39264" y="85072"/>
                  </a:lnTo>
                  <a:lnTo>
                    <a:pt x="49977" y="87729"/>
                  </a:lnTo>
                  <a:lnTo>
                    <a:pt x="62215" y="89612"/>
                  </a:lnTo>
                  <a:lnTo>
                    <a:pt x="75817" y="90927"/>
                  </a:lnTo>
                  <a:lnTo>
                    <a:pt x="90525" y="92000"/>
                  </a:lnTo>
                  <a:lnTo>
                    <a:pt x="106075" y="93262"/>
                  </a:lnTo>
                  <a:lnTo>
                    <a:pt x="122231" y="94931"/>
                  </a:lnTo>
                  <a:lnTo>
                    <a:pt x="138485" y="97037"/>
                  </a:lnTo>
                  <a:lnTo>
                    <a:pt x="154092" y="99522"/>
                  </a:lnTo>
                  <a:lnTo>
                    <a:pt x="168692" y="102309"/>
                  </a:lnTo>
                  <a:lnTo>
                    <a:pt x="182123" y="105485"/>
                  </a:lnTo>
                  <a:lnTo>
                    <a:pt x="194231" y="109295"/>
                  </a:lnTo>
                  <a:lnTo>
                    <a:pt x="205077" y="113824"/>
                  </a:lnTo>
                  <a:lnTo>
                    <a:pt x="214701" y="119171"/>
                  </a:lnTo>
                  <a:lnTo>
                    <a:pt x="223036" y="125517"/>
                  </a:lnTo>
                  <a:lnTo>
                    <a:pt x="230152" y="132858"/>
                  </a:lnTo>
                  <a:lnTo>
                    <a:pt x="235764" y="140890"/>
                  </a:lnTo>
                  <a:lnTo>
                    <a:pt x="239180" y="149119"/>
                  </a:lnTo>
                  <a:lnTo>
                    <a:pt x="240207" y="157239"/>
                  </a:lnTo>
                  <a:lnTo>
                    <a:pt x="238777" y="164977"/>
                  </a:lnTo>
                  <a:lnTo>
                    <a:pt x="234701" y="172020"/>
                  </a:lnTo>
                  <a:lnTo>
                    <a:pt x="228142" y="178269"/>
                  </a:lnTo>
                  <a:lnTo>
                    <a:pt x="219520" y="183633"/>
                  </a:lnTo>
                  <a:lnTo>
                    <a:pt x="209308" y="187946"/>
                  </a:lnTo>
                  <a:lnTo>
                    <a:pt x="197921" y="191220"/>
                  </a:lnTo>
                  <a:lnTo>
                    <a:pt x="185535" y="193607"/>
                  </a:lnTo>
                  <a:lnTo>
                    <a:pt x="172090" y="195300"/>
                  </a:lnTo>
                  <a:lnTo>
                    <a:pt x="157644" y="196480"/>
                  </a:lnTo>
                  <a:lnTo>
                    <a:pt x="142520" y="197292"/>
                  </a:lnTo>
                  <a:lnTo>
                    <a:pt x="127215" y="197845"/>
                  </a:lnTo>
                  <a:lnTo>
                    <a:pt x="112034" y="198216"/>
                  </a:lnTo>
                  <a:lnTo>
                    <a:pt x="97247" y="198296"/>
                  </a:lnTo>
                  <a:lnTo>
                    <a:pt x="83163" y="197818"/>
                  </a:lnTo>
                  <a:lnTo>
                    <a:pt x="69882" y="196683"/>
                  </a:lnTo>
                  <a:lnTo>
                    <a:pt x="57390" y="195098"/>
                  </a:lnTo>
                  <a:lnTo>
                    <a:pt x="44230" y="193331"/>
                  </a:lnTo>
                  <a:lnTo>
                    <a:pt x="27010" y="191225"/>
                  </a:lnTo>
                  <a:lnTo>
                    <a:pt x="0" y="18845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74984" y="210569"/>
              <a:ext cx="10406" cy="473784"/>
            </a:xfrm>
            <a:custGeom>
              <a:avLst/>
              <a:gdLst/>
              <a:ahLst/>
              <a:cxnLst/>
              <a:rect l="0" t="0" r="0" b="0"/>
              <a:pathLst>
                <a:path w="10406" h="473784">
                  <a:moveTo>
                    <a:pt x="10405" y="0"/>
                  </a:moveTo>
                  <a:lnTo>
                    <a:pt x="10405" y="8670"/>
                  </a:lnTo>
                  <a:lnTo>
                    <a:pt x="10405" y="20845"/>
                  </a:lnTo>
                  <a:lnTo>
                    <a:pt x="10405" y="34374"/>
                  </a:lnTo>
                  <a:lnTo>
                    <a:pt x="10405" y="48398"/>
                  </a:lnTo>
                  <a:lnTo>
                    <a:pt x="10405" y="63076"/>
                  </a:lnTo>
                  <a:lnTo>
                    <a:pt x="10405" y="79206"/>
                  </a:lnTo>
                  <a:lnTo>
                    <a:pt x="10405" y="97120"/>
                  </a:lnTo>
                  <a:lnTo>
                    <a:pt x="10405" y="116218"/>
                  </a:lnTo>
                  <a:lnTo>
                    <a:pt x="10405" y="135276"/>
                  </a:lnTo>
                  <a:lnTo>
                    <a:pt x="10400" y="153572"/>
                  </a:lnTo>
                  <a:lnTo>
                    <a:pt x="10227" y="170754"/>
                  </a:lnTo>
                  <a:lnTo>
                    <a:pt x="9579" y="186593"/>
                  </a:lnTo>
                  <a:lnTo>
                    <a:pt x="8330" y="201135"/>
                  </a:lnTo>
                  <a:lnTo>
                    <a:pt x="6678" y="214747"/>
                  </a:lnTo>
                  <a:lnTo>
                    <a:pt x="5029" y="227984"/>
                  </a:lnTo>
                  <a:lnTo>
                    <a:pt x="3626" y="241198"/>
                  </a:lnTo>
                  <a:lnTo>
                    <a:pt x="2533" y="254536"/>
                  </a:lnTo>
                  <a:lnTo>
                    <a:pt x="1726" y="268031"/>
                  </a:lnTo>
                  <a:lnTo>
                    <a:pt x="1147" y="281679"/>
                  </a:lnTo>
                  <a:lnTo>
                    <a:pt x="742" y="295778"/>
                  </a:lnTo>
                  <a:lnTo>
                    <a:pt x="463" y="310913"/>
                  </a:lnTo>
                  <a:lnTo>
                    <a:pt x="272" y="327311"/>
                  </a:lnTo>
                  <a:lnTo>
                    <a:pt x="142" y="344561"/>
                  </a:lnTo>
                  <a:lnTo>
                    <a:pt x="54" y="361831"/>
                  </a:lnTo>
                  <a:lnTo>
                    <a:pt x="0" y="378627"/>
                  </a:lnTo>
                  <a:lnTo>
                    <a:pt x="133" y="394649"/>
                  </a:lnTo>
                  <a:lnTo>
                    <a:pt x="755" y="409635"/>
                  </a:lnTo>
                  <a:lnTo>
                    <a:pt x="1986" y="423550"/>
                  </a:lnTo>
                  <a:lnTo>
                    <a:pt x="3635" y="436086"/>
                  </a:lnTo>
                  <a:lnTo>
                    <a:pt x="5453" y="447801"/>
                  </a:lnTo>
                  <a:lnTo>
                    <a:pt x="7600" y="459723"/>
                  </a:lnTo>
                  <a:lnTo>
                    <a:pt x="10405" y="4737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64290" y="336911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412338" y="2934"/>
                  </a:lnTo>
                  <a:lnTo>
                    <a:pt x="403992" y="5716"/>
                  </a:lnTo>
                  <a:lnTo>
                    <a:pt x="395279" y="8616"/>
                  </a:lnTo>
                  <a:lnTo>
                    <a:pt x="385639" y="11656"/>
                  </a:lnTo>
                  <a:lnTo>
                    <a:pt x="374199" y="14821"/>
                  </a:lnTo>
                  <a:lnTo>
                    <a:pt x="360643" y="18081"/>
                  </a:lnTo>
                  <a:lnTo>
                    <a:pt x="344980" y="21246"/>
                  </a:lnTo>
                  <a:lnTo>
                    <a:pt x="327269" y="23989"/>
                  </a:lnTo>
                  <a:lnTo>
                    <a:pt x="307775" y="26164"/>
                  </a:lnTo>
                  <a:lnTo>
                    <a:pt x="287349" y="27794"/>
                  </a:lnTo>
                  <a:lnTo>
                    <a:pt x="267267" y="28970"/>
                  </a:lnTo>
                  <a:lnTo>
                    <a:pt x="248214" y="29803"/>
                  </a:lnTo>
                  <a:lnTo>
                    <a:pt x="230324" y="30550"/>
                  </a:lnTo>
                  <a:lnTo>
                    <a:pt x="213461" y="31592"/>
                  </a:lnTo>
                  <a:lnTo>
                    <a:pt x="197400" y="33114"/>
                  </a:lnTo>
                  <a:lnTo>
                    <a:pt x="181440" y="35120"/>
                  </a:lnTo>
                  <a:lnTo>
                    <a:pt x="164492" y="37539"/>
                  </a:lnTo>
                  <a:lnTo>
                    <a:pt x="146043" y="40277"/>
                  </a:lnTo>
                  <a:lnTo>
                    <a:pt x="126428" y="43250"/>
                  </a:lnTo>
                  <a:lnTo>
                    <a:pt x="106495" y="46392"/>
                  </a:lnTo>
                  <a:lnTo>
                    <a:pt x="86811" y="49646"/>
                  </a:lnTo>
                  <a:lnTo>
                    <a:pt x="68130" y="52825"/>
                  </a:lnTo>
                  <a:lnTo>
                    <a:pt x="49612" y="55916"/>
                  </a:lnTo>
                  <a:lnTo>
                    <a:pt x="28520" y="591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80269" y="242155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7" y="36466"/>
                  </a:lnTo>
                  <a:lnTo>
                    <a:pt x="21057" y="50487"/>
                  </a:lnTo>
                  <a:lnTo>
                    <a:pt x="21057" y="65463"/>
                  </a:lnTo>
                  <a:lnTo>
                    <a:pt x="21053" y="81177"/>
                  </a:lnTo>
                  <a:lnTo>
                    <a:pt x="20880" y="97107"/>
                  </a:lnTo>
                  <a:lnTo>
                    <a:pt x="20231" y="112482"/>
                  </a:lnTo>
                  <a:lnTo>
                    <a:pt x="18983" y="126940"/>
                  </a:lnTo>
                  <a:lnTo>
                    <a:pt x="17330" y="140951"/>
                  </a:lnTo>
                  <a:lnTo>
                    <a:pt x="15682" y="155577"/>
                  </a:lnTo>
                  <a:lnTo>
                    <a:pt x="14279" y="171389"/>
                  </a:lnTo>
                  <a:lnTo>
                    <a:pt x="13186" y="188453"/>
                  </a:lnTo>
                  <a:lnTo>
                    <a:pt x="12379" y="206598"/>
                  </a:lnTo>
                  <a:lnTo>
                    <a:pt x="11796" y="225586"/>
                  </a:lnTo>
                  <a:lnTo>
                    <a:pt x="11218" y="245032"/>
                  </a:lnTo>
                  <a:lnTo>
                    <a:pt x="10290" y="264452"/>
                  </a:lnTo>
                  <a:lnTo>
                    <a:pt x="8850" y="283577"/>
                  </a:lnTo>
                  <a:lnTo>
                    <a:pt x="7068" y="302179"/>
                  </a:lnTo>
                  <a:lnTo>
                    <a:pt x="5332" y="319983"/>
                  </a:lnTo>
                  <a:lnTo>
                    <a:pt x="3871" y="336919"/>
                  </a:lnTo>
                  <a:lnTo>
                    <a:pt x="2736" y="353061"/>
                  </a:lnTo>
                  <a:lnTo>
                    <a:pt x="1777" y="370425"/>
                  </a:lnTo>
                  <a:lnTo>
                    <a:pt x="913" y="39389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64414" y="191342"/>
              <a:ext cx="610654" cy="514068"/>
            </a:xfrm>
            <a:custGeom>
              <a:avLst/>
              <a:gdLst/>
              <a:ahLst/>
              <a:cxnLst/>
              <a:rect l="0" t="0" r="0" b="0"/>
              <a:pathLst>
                <a:path w="610654" h="514068">
                  <a:moveTo>
                    <a:pt x="0" y="113984"/>
                  </a:moveTo>
                  <a:lnTo>
                    <a:pt x="3067" y="105183"/>
                  </a:lnTo>
                  <a:lnTo>
                    <a:pt x="7131" y="96836"/>
                  </a:lnTo>
                  <a:lnTo>
                    <a:pt x="12628" y="88142"/>
                  </a:lnTo>
                  <a:lnTo>
                    <a:pt x="19561" y="79194"/>
                  </a:lnTo>
                  <a:lnTo>
                    <a:pt x="28007" y="70347"/>
                  </a:lnTo>
                  <a:lnTo>
                    <a:pt x="37857" y="61808"/>
                  </a:lnTo>
                  <a:lnTo>
                    <a:pt x="48868" y="53620"/>
                  </a:lnTo>
                  <a:lnTo>
                    <a:pt x="60770" y="45742"/>
                  </a:lnTo>
                  <a:lnTo>
                    <a:pt x="73335" y="38117"/>
                  </a:lnTo>
                  <a:lnTo>
                    <a:pt x="86702" y="30844"/>
                  </a:lnTo>
                  <a:lnTo>
                    <a:pt x="101344" y="24179"/>
                  </a:lnTo>
                  <a:lnTo>
                    <a:pt x="117411" y="18217"/>
                  </a:lnTo>
                  <a:lnTo>
                    <a:pt x="134439" y="13060"/>
                  </a:lnTo>
                  <a:lnTo>
                    <a:pt x="151560" y="8894"/>
                  </a:lnTo>
                  <a:lnTo>
                    <a:pt x="168275" y="5722"/>
                  </a:lnTo>
                  <a:lnTo>
                    <a:pt x="184922" y="3406"/>
                  </a:lnTo>
                  <a:lnTo>
                    <a:pt x="202457" y="1760"/>
                  </a:lnTo>
                  <a:lnTo>
                    <a:pt x="221364" y="617"/>
                  </a:lnTo>
                  <a:lnTo>
                    <a:pt x="241487" y="0"/>
                  </a:lnTo>
                  <a:lnTo>
                    <a:pt x="262306" y="109"/>
                  </a:lnTo>
                  <a:lnTo>
                    <a:pt x="283419" y="997"/>
                  </a:lnTo>
                  <a:lnTo>
                    <a:pt x="304292" y="2576"/>
                  </a:lnTo>
                  <a:lnTo>
                    <a:pt x="324220" y="4707"/>
                  </a:lnTo>
                  <a:lnTo>
                    <a:pt x="342908" y="7252"/>
                  </a:lnTo>
                  <a:lnTo>
                    <a:pt x="360250" y="10096"/>
                  </a:lnTo>
                  <a:lnTo>
                    <a:pt x="376145" y="13150"/>
                  </a:lnTo>
                  <a:lnTo>
                    <a:pt x="390694" y="16351"/>
                  </a:lnTo>
                  <a:lnTo>
                    <a:pt x="404129" y="19652"/>
                  </a:lnTo>
                  <a:lnTo>
                    <a:pt x="416708" y="23021"/>
                  </a:lnTo>
                  <a:lnTo>
                    <a:pt x="428659" y="26441"/>
                  </a:lnTo>
                  <a:lnTo>
                    <a:pt x="440164" y="30061"/>
                  </a:lnTo>
                  <a:lnTo>
                    <a:pt x="451357" y="34176"/>
                  </a:lnTo>
                  <a:lnTo>
                    <a:pt x="462340" y="38911"/>
                  </a:lnTo>
                  <a:lnTo>
                    <a:pt x="473345" y="44227"/>
                  </a:lnTo>
                  <a:lnTo>
                    <a:pt x="484725" y="50020"/>
                  </a:lnTo>
                  <a:lnTo>
                    <a:pt x="496635" y="56177"/>
                  </a:lnTo>
                  <a:lnTo>
                    <a:pt x="508734" y="62600"/>
                  </a:lnTo>
                  <a:lnTo>
                    <a:pt x="520323" y="69210"/>
                  </a:lnTo>
                  <a:lnTo>
                    <a:pt x="531038" y="75955"/>
                  </a:lnTo>
                  <a:lnTo>
                    <a:pt x="540688" y="82959"/>
                  </a:lnTo>
                  <a:lnTo>
                    <a:pt x="549097" y="90500"/>
                  </a:lnTo>
                  <a:lnTo>
                    <a:pt x="556302" y="98692"/>
                  </a:lnTo>
                  <a:lnTo>
                    <a:pt x="562327" y="107652"/>
                  </a:lnTo>
                  <a:lnTo>
                    <a:pt x="567092" y="117578"/>
                  </a:lnTo>
                  <a:lnTo>
                    <a:pt x="570658" y="128471"/>
                  </a:lnTo>
                  <a:lnTo>
                    <a:pt x="572733" y="139872"/>
                  </a:lnTo>
                  <a:lnTo>
                    <a:pt x="572621" y="150984"/>
                  </a:lnTo>
                  <a:lnTo>
                    <a:pt x="570129" y="161379"/>
                  </a:lnTo>
                  <a:lnTo>
                    <a:pt x="565354" y="170983"/>
                  </a:lnTo>
                  <a:lnTo>
                    <a:pt x="558411" y="179894"/>
                  </a:lnTo>
                  <a:lnTo>
                    <a:pt x="549593" y="188254"/>
                  </a:lnTo>
                  <a:lnTo>
                    <a:pt x="539284" y="196038"/>
                  </a:lnTo>
                  <a:lnTo>
                    <a:pt x="527858" y="203054"/>
                  </a:lnTo>
                  <a:lnTo>
                    <a:pt x="515622" y="209265"/>
                  </a:lnTo>
                  <a:lnTo>
                    <a:pt x="502816" y="214930"/>
                  </a:lnTo>
                  <a:lnTo>
                    <a:pt x="489615" y="220502"/>
                  </a:lnTo>
                  <a:lnTo>
                    <a:pt x="476142" y="226250"/>
                  </a:lnTo>
                  <a:lnTo>
                    <a:pt x="462483" y="232094"/>
                  </a:lnTo>
                  <a:lnTo>
                    <a:pt x="448700" y="237718"/>
                  </a:lnTo>
                  <a:lnTo>
                    <a:pt x="434838" y="242946"/>
                  </a:lnTo>
                  <a:lnTo>
                    <a:pt x="421088" y="247762"/>
                  </a:lnTo>
                  <a:lnTo>
                    <a:pt x="407775" y="252223"/>
                  </a:lnTo>
                  <a:lnTo>
                    <a:pt x="395050" y="256416"/>
                  </a:lnTo>
                  <a:lnTo>
                    <a:pt x="383217" y="260741"/>
                  </a:lnTo>
                  <a:lnTo>
                    <a:pt x="372795" y="265870"/>
                  </a:lnTo>
                  <a:lnTo>
                    <a:pt x="363948" y="272106"/>
                  </a:lnTo>
                  <a:lnTo>
                    <a:pt x="357008" y="279415"/>
                  </a:lnTo>
                  <a:lnTo>
                    <a:pt x="352620" y="287619"/>
                  </a:lnTo>
                  <a:lnTo>
                    <a:pt x="350901" y="296508"/>
                  </a:lnTo>
                  <a:lnTo>
                    <a:pt x="351848" y="305899"/>
                  </a:lnTo>
                  <a:lnTo>
                    <a:pt x="355591" y="315648"/>
                  </a:lnTo>
                  <a:lnTo>
                    <a:pt x="361923" y="325646"/>
                  </a:lnTo>
                  <a:lnTo>
                    <a:pt x="370391" y="335815"/>
                  </a:lnTo>
                  <a:lnTo>
                    <a:pt x="380500" y="346102"/>
                  </a:lnTo>
                  <a:lnTo>
                    <a:pt x="391802" y="356464"/>
                  </a:lnTo>
                  <a:lnTo>
                    <a:pt x="403624" y="366710"/>
                  </a:lnTo>
                  <a:lnTo>
                    <a:pt x="415092" y="376517"/>
                  </a:lnTo>
                  <a:lnTo>
                    <a:pt x="425762" y="385744"/>
                  </a:lnTo>
                  <a:lnTo>
                    <a:pt x="435568" y="394414"/>
                  </a:lnTo>
                  <a:lnTo>
                    <a:pt x="444623" y="402625"/>
                  </a:lnTo>
                  <a:lnTo>
                    <a:pt x="453096" y="410487"/>
                  </a:lnTo>
                  <a:lnTo>
                    <a:pt x="461469" y="418260"/>
                  </a:lnTo>
                  <a:lnTo>
                    <a:pt x="470477" y="426326"/>
                  </a:lnTo>
                  <a:lnTo>
                    <a:pt x="480474" y="434865"/>
                  </a:lnTo>
                  <a:lnTo>
                    <a:pt x="491464" y="443720"/>
                  </a:lnTo>
                  <a:lnTo>
                    <a:pt x="503292" y="452511"/>
                  </a:lnTo>
                  <a:lnTo>
                    <a:pt x="515764" y="461011"/>
                  </a:lnTo>
                  <a:lnTo>
                    <a:pt x="528544" y="469006"/>
                  </a:lnTo>
                  <a:lnTo>
                    <a:pt x="541189" y="476222"/>
                  </a:lnTo>
                  <a:lnTo>
                    <a:pt x="553458" y="482590"/>
                  </a:lnTo>
                  <a:lnTo>
                    <a:pt x="565049" y="488251"/>
                  </a:lnTo>
                  <a:lnTo>
                    <a:pt x="576755" y="494112"/>
                  </a:lnTo>
                  <a:lnTo>
                    <a:pt x="590716" y="501808"/>
                  </a:lnTo>
                  <a:lnTo>
                    <a:pt x="610653" y="51406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80311" y="430963"/>
              <a:ext cx="200042" cy="254106"/>
            </a:xfrm>
            <a:custGeom>
              <a:avLst/>
              <a:gdLst/>
              <a:ahLst/>
              <a:cxnLst/>
              <a:rect l="0" t="0" r="0" b="0"/>
              <a:pathLst>
                <a:path w="200042" h="254106">
                  <a:moveTo>
                    <a:pt x="0" y="127047"/>
                  </a:moveTo>
                  <a:lnTo>
                    <a:pt x="8801" y="124247"/>
                  </a:lnTo>
                  <a:lnTo>
                    <a:pt x="17147" y="122745"/>
                  </a:lnTo>
                  <a:lnTo>
                    <a:pt x="25851" y="122434"/>
                  </a:lnTo>
                  <a:lnTo>
                    <a:pt x="35145" y="122941"/>
                  </a:lnTo>
                  <a:lnTo>
                    <a:pt x="45288" y="123760"/>
                  </a:lnTo>
                  <a:lnTo>
                    <a:pt x="56328" y="124571"/>
                  </a:lnTo>
                  <a:lnTo>
                    <a:pt x="67995" y="125082"/>
                  </a:lnTo>
                  <a:lnTo>
                    <a:pt x="79818" y="124960"/>
                  </a:lnTo>
                  <a:lnTo>
                    <a:pt x="91507" y="124089"/>
                  </a:lnTo>
                  <a:lnTo>
                    <a:pt x="102964" y="122365"/>
                  </a:lnTo>
                  <a:lnTo>
                    <a:pt x="114189" y="119612"/>
                  </a:lnTo>
                  <a:lnTo>
                    <a:pt x="125213" y="115826"/>
                  </a:lnTo>
                  <a:lnTo>
                    <a:pt x="135750" y="110826"/>
                  </a:lnTo>
                  <a:lnTo>
                    <a:pt x="145228" y="104190"/>
                  </a:lnTo>
                  <a:lnTo>
                    <a:pt x="153405" y="95839"/>
                  </a:lnTo>
                  <a:lnTo>
                    <a:pt x="159879" y="86147"/>
                  </a:lnTo>
                  <a:lnTo>
                    <a:pt x="163947" y="75732"/>
                  </a:lnTo>
                  <a:lnTo>
                    <a:pt x="165451" y="65031"/>
                  </a:lnTo>
                  <a:lnTo>
                    <a:pt x="164529" y="54425"/>
                  </a:lnTo>
                  <a:lnTo>
                    <a:pt x="161334" y="44310"/>
                  </a:lnTo>
                  <a:lnTo>
                    <a:pt x="156189" y="34850"/>
                  </a:lnTo>
                  <a:lnTo>
                    <a:pt x="149501" y="26177"/>
                  </a:lnTo>
                  <a:lnTo>
                    <a:pt x="141659" y="18490"/>
                  </a:lnTo>
                  <a:lnTo>
                    <a:pt x="132978" y="11807"/>
                  </a:lnTo>
                  <a:lnTo>
                    <a:pt x="123543" y="6318"/>
                  </a:lnTo>
                  <a:lnTo>
                    <a:pt x="113226" y="2452"/>
                  </a:lnTo>
                  <a:lnTo>
                    <a:pt x="102033" y="306"/>
                  </a:lnTo>
                  <a:lnTo>
                    <a:pt x="90415" y="0"/>
                  </a:lnTo>
                  <a:lnTo>
                    <a:pt x="79149" y="1839"/>
                  </a:lnTo>
                  <a:lnTo>
                    <a:pt x="68646" y="5781"/>
                  </a:lnTo>
                  <a:lnTo>
                    <a:pt x="58968" y="11511"/>
                  </a:lnTo>
                  <a:lnTo>
                    <a:pt x="50007" y="18637"/>
                  </a:lnTo>
                  <a:lnTo>
                    <a:pt x="41613" y="26801"/>
                  </a:lnTo>
                  <a:lnTo>
                    <a:pt x="33806" y="35873"/>
                  </a:lnTo>
                  <a:lnTo>
                    <a:pt x="26774" y="45938"/>
                  </a:lnTo>
                  <a:lnTo>
                    <a:pt x="20566" y="56967"/>
                  </a:lnTo>
                  <a:lnTo>
                    <a:pt x="15412" y="68813"/>
                  </a:lnTo>
                  <a:lnTo>
                    <a:pt x="11781" y="81297"/>
                  </a:lnTo>
                  <a:lnTo>
                    <a:pt x="9790" y="94252"/>
                  </a:lnTo>
                  <a:lnTo>
                    <a:pt x="9420" y="107546"/>
                  </a:lnTo>
                  <a:lnTo>
                    <a:pt x="10685" y="121076"/>
                  </a:lnTo>
                  <a:lnTo>
                    <a:pt x="13424" y="134770"/>
                  </a:lnTo>
                  <a:lnTo>
                    <a:pt x="17363" y="148576"/>
                  </a:lnTo>
                  <a:lnTo>
                    <a:pt x="22214" y="162458"/>
                  </a:lnTo>
                  <a:lnTo>
                    <a:pt x="27742" y="176382"/>
                  </a:lnTo>
                  <a:lnTo>
                    <a:pt x="34078" y="190004"/>
                  </a:lnTo>
                  <a:lnTo>
                    <a:pt x="41694" y="202699"/>
                  </a:lnTo>
                  <a:lnTo>
                    <a:pt x="50742" y="214194"/>
                  </a:lnTo>
                  <a:lnTo>
                    <a:pt x="60920" y="224388"/>
                  </a:lnTo>
                  <a:lnTo>
                    <a:pt x="71669" y="233170"/>
                  </a:lnTo>
                  <a:lnTo>
                    <a:pt x="82609" y="240625"/>
                  </a:lnTo>
                  <a:lnTo>
                    <a:pt x="93716" y="246648"/>
                  </a:lnTo>
                  <a:lnTo>
                    <a:pt x="105232" y="250880"/>
                  </a:lnTo>
                  <a:lnTo>
                    <a:pt x="117269" y="253285"/>
                  </a:lnTo>
                  <a:lnTo>
                    <a:pt x="129640" y="254105"/>
                  </a:lnTo>
                  <a:lnTo>
                    <a:pt x="141952" y="253676"/>
                  </a:lnTo>
                  <a:lnTo>
                    <a:pt x="153963" y="252317"/>
                  </a:lnTo>
                  <a:lnTo>
                    <a:pt x="165170" y="250250"/>
                  </a:lnTo>
                  <a:lnTo>
                    <a:pt x="175823" y="247297"/>
                  </a:lnTo>
                  <a:lnTo>
                    <a:pt x="186858" y="242088"/>
                  </a:lnTo>
                  <a:lnTo>
                    <a:pt x="200041" y="23233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11938" y="442196"/>
              <a:ext cx="126343" cy="214166"/>
            </a:xfrm>
            <a:custGeom>
              <a:avLst/>
              <a:gdLst/>
              <a:ahLst/>
              <a:cxnLst/>
              <a:rect l="0" t="0" r="0" b="0"/>
              <a:pathLst>
                <a:path w="126343" h="214166">
                  <a:moveTo>
                    <a:pt x="0" y="42114"/>
                  </a:moveTo>
                  <a:lnTo>
                    <a:pt x="67" y="53916"/>
                  </a:lnTo>
                  <a:lnTo>
                    <a:pt x="708" y="65686"/>
                  </a:lnTo>
                  <a:lnTo>
                    <a:pt x="2008" y="78576"/>
                  </a:lnTo>
                  <a:lnTo>
                    <a:pt x="4041" y="92424"/>
                  </a:lnTo>
                  <a:lnTo>
                    <a:pt x="7005" y="106752"/>
                  </a:lnTo>
                  <a:lnTo>
                    <a:pt x="10920" y="121217"/>
                  </a:lnTo>
                  <a:lnTo>
                    <a:pt x="15497" y="135494"/>
                  </a:lnTo>
                  <a:lnTo>
                    <a:pt x="20252" y="149222"/>
                  </a:lnTo>
                  <a:lnTo>
                    <a:pt x="24895" y="162258"/>
                  </a:lnTo>
                  <a:lnTo>
                    <a:pt x="29484" y="174485"/>
                  </a:lnTo>
                  <a:lnTo>
                    <a:pt x="34324" y="185710"/>
                  </a:lnTo>
                  <a:lnTo>
                    <a:pt x="39582" y="195912"/>
                  </a:lnTo>
                  <a:lnTo>
                    <a:pt x="45265" y="204578"/>
                  </a:lnTo>
                  <a:lnTo>
                    <a:pt x="51312" y="210665"/>
                  </a:lnTo>
                  <a:lnTo>
                    <a:pt x="57640" y="213824"/>
                  </a:lnTo>
                  <a:lnTo>
                    <a:pt x="64008" y="214165"/>
                  </a:lnTo>
                  <a:lnTo>
                    <a:pt x="70049" y="211893"/>
                  </a:lnTo>
                  <a:lnTo>
                    <a:pt x="75586" y="207395"/>
                  </a:lnTo>
                  <a:lnTo>
                    <a:pt x="80455" y="200818"/>
                  </a:lnTo>
                  <a:lnTo>
                    <a:pt x="84427" y="191993"/>
                  </a:lnTo>
                  <a:lnTo>
                    <a:pt x="87472" y="181030"/>
                  </a:lnTo>
                  <a:lnTo>
                    <a:pt x="89874" y="168434"/>
                  </a:lnTo>
                  <a:lnTo>
                    <a:pt x="92110" y="154918"/>
                  </a:lnTo>
                  <a:lnTo>
                    <a:pt x="94472" y="140977"/>
                  </a:lnTo>
                  <a:lnTo>
                    <a:pt x="97061" y="126872"/>
                  </a:lnTo>
                  <a:lnTo>
                    <a:pt x="99878" y="112723"/>
                  </a:lnTo>
                  <a:lnTo>
                    <a:pt x="102888" y="98578"/>
                  </a:lnTo>
                  <a:lnTo>
                    <a:pt x="106045" y="84452"/>
                  </a:lnTo>
                  <a:lnTo>
                    <a:pt x="109310" y="70347"/>
                  </a:lnTo>
                  <a:lnTo>
                    <a:pt x="112647" y="56279"/>
                  </a:lnTo>
                  <a:lnTo>
                    <a:pt x="115882" y="42849"/>
                  </a:lnTo>
                  <a:lnTo>
                    <a:pt x="119018" y="29922"/>
                  </a:lnTo>
                  <a:lnTo>
                    <a:pt x="122328" y="1636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33439" y="473782"/>
              <a:ext cx="10127" cy="231628"/>
            </a:xfrm>
            <a:custGeom>
              <a:avLst/>
              <a:gdLst/>
              <a:ahLst/>
              <a:cxnLst/>
              <a:rect l="0" t="0" r="0" b="0"/>
              <a:pathLst>
                <a:path w="10127" h="231628">
                  <a:moveTo>
                    <a:pt x="10126" y="0"/>
                  </a:moveTo>
                  <a:lnTo>
                    <a:pt x="7259" y="14602"/>
                  </a:lnTo>
                  <a:lnTo>
                    <a:pt x="5117" y="27873"/>
                  </a:lnTo>
                  <a:lnTo>
                    <a:pt x="3514" y="41074"/>
                  </a:lnTo>
                  <a:lnTo>
                    <a:pt x="2333" y="54416"/>
                  </a:lnTo>
                  <a:lnTo>
                    <a:pt x="1485" y="67924"/>
                  </a:lnTo>
                  <a:lnTo>
                    <a:pt x="887" y="81578"/>
                  </a:lnTo>
                  <a:lnTo>
                    <a:pt x="472" y="95344"/>
                  </a:lnTo>
                  <a:lnTo>
                    <a:pt x="189" y="109194"/>
                  </a:lnTo>
                  <a:lnTo>
                    <a:pt x="0" y="123102"/>
                  </a:lnTo>
                  <a:lnTo>
                    <a:pt x="42" y="137052"/>
                  </a:lnTo>
                  <a:lnTo>
                    <a:pt x="602" y="151030"/>
                  </a:lnTo>
                  <a:lnTo>
                    <a:pt x="1792" y="165014"/>
                  </a:lnTo>
                  <a:lnTo>
                    <a:pt x="3413" y="178584"/>
                  </a:lnTo>
                  <a:lnTo>
                    <a:pt x="5208" y="192364"/>
                  </a:lnTo>
                  <a:lnTo>
                    <a:pt x="7338" y="208683"/>
                  </a:lnTo>
                  <a:lnTo>
                    <a:pt x="10126" y="23162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022507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96207" y="402489"/>
              <a:ext cx="210571" cy="275584"/>
            </a:xfrm>
            <a:custGeom>
              <a:avLst/>
              <a:gdLst/>
              <a:ahLst/>
              <a:cxnLst/>
              <a:rect l="0" t="0" r="0" b="0"/>
              <a:pathLst>
                <a:path w="210571" h="275584">
                  <a:moveTo>
                    <a:pt x="0" y="102878"/>
                  </a:moveTo>
                  <a:lnTo>
                    <a:pt x="5934" y="108746"/>
                  </a:lnTo>
                  <a:lnTo>
                    <a:pt x="12139" y="114310"/>
                  </a:lnTo>
                  <a:lnTo>
                    <a:pt x="19239" y="120105"/>
                  </a:lnTo>
                  <a:lnTo>
                    <a:pt x="27352" y="126013"/>
                  </a:lnTo>
                  <a:lnTo>
                    <a:pt x="36647" y="131694"/>
                  </a:lnTo>
                  <a:lnTo>
                    <a:pt x="47094" y="136960"/>
                  </a:lnTo>
                  <a:lnTo>
                    <a:pt x="58520" y="141465"/>
                  </a:lnTo>
                  <a:lnTo>
                    <a:pt x="70706" y="144654"/>
                  </a:lnTo>
                  <a:lnTo>
                    <a:pt x="83452" y="146349"/>
                  </a:lnTo>
                  <a:lnTo>
                    <a:pt x="96430" y="146690"/>
                  </a:lnTo>
                  <a:lnTo>
                    <a:pt x="109216" y="145937"/>
                  </a:lnTo>
                  <a:lnTo>
                    <a:pt x="121586" y="144356"/>
                  </a:lnTo>
                  <a:lnTo>
                    <a:pt x="133350" y="142009"/>
                  </a:lnTo>
                  <a:lnTo>
                    <a:pt x="144258" y="138764"/>
                  </a:lnTo>
                  <a:lnTo>
                    <a:pt x="154262" y="134617"/>
                  </a:lnTo>
                  <a:lnTo>
                    <a:pt x="163473" y="129528"/>
                  </a:lnTo>
                  <a:lnTo>
                    <a:pt x="172054" y="123356"/>
                  </a:lnTo>
                  <a:lnTo>
                    <a:pt x="180151" y="116117"/>
                  </a:lnTo>
                  <a:lnTo>
                    <a:pt x="187404" y="107645"/>
                  </a:lnTo>
                  <a:lnTo>
                    <a:pt x="192992" y="97523"/>
                  </a:lnTo>
                  <a:lnTo>
                    <a:pt x="196595" y="85687"/>
                  </a:lnTo>
                  <a:lnTo>
                    <a:pt x="198199" y="72841"/>
                  </a:lnTo>
                  <a:lnTo>
                    <a:pt x="197840" y="60221"/>
                  </a:lnTo>
                  <a:lnTo>
                    <a:pt x="195735" y="48517"/>
                  </a:lnTo>
                  <a:lnTo>
                    <a:pt x="191899" y="37882"/>
                  </a:lnTo>
                  <a:lnTo>
                    <a:pt x="186059" y="28205"/>
                  </a:lnTo>
                  <a:lnTo>
                    <a:pt x="178245" y="19304"/>
                  </a:lnTo>
                  <a:lnTo>
                    <a:pt x="168745" y="11480"/>
                  </a:lnTo>
                  <a:lnTo>
                    <a:pt x="157928" y="5493"/>
                  </a:lnTo>
                  <a:lnTo>
                    <a:pt x="146144" y="1619"/>
                  </a:lnTo>
                  <a:lnTo>
                    <a:pt x="133997" y="0"/>
                  </a:lnTo>
                  <a:lnTo>
                    <a:pt x="122308" y="882"/>
                  </a:lnTo>
                  <a:lnTo>
                    <a:pt x="111491" y="4150"/>
                  </a:lnTo>
                  <a:lnTo>
                    <a:pt x="101586" y="9581"/>
                  </a:lnTo>
                  <a:lnTo>
                    <a:pt x="92465" y="17030"/>
                  </a:lnTo>
                  <a:lnTo>
                    <a:pt x="83960" y="26221"/>
                  </a:lnTo>
                  <a:lnTo>
                    <a:pt x="76078" y="36795"/>
                  </a:lnTo>
                  <a:lnTo>
                    <a:pt x="68994" y="48408"/>
                  </a:lnTo>
                  <a:lnTo>
                    <a:pt x="62747" y="60772"/>
                  </a:lnTo>
                  <a:lnTo>
                    <a:pt x="57398" y="73665"/>
                  </a:lnTo>
                  <a:lnTo>
                    <a:pt x="53102" y="86926"/>
                  </a:lnTo>
                  <a:lnTo>
                    <a:pt x="49843" y="100439"/>
                  </a:lnTo>
                  <a:lnTo>
                    <a:pt x="47467" y="114123"/>
                  </a:lnTo>
                  <a:lnTo>
                    <a:pt x="45782" y="127924"/>
                  </a:lnTo>
                  <a:lnTo>
                    <a:pt x="44618" y="141803"/>
                  </a:lnTo>
                  <a:lnTo>
                    <a:pt x="44157" y="155735"/>
                  </a:lnTo>
                  <a:lnTo>
                    <a:pt x="44902" y="169702"/>
                  </a:lnTo>
                  <a:lnTo>
                    <a:pt x="47036" y="183688"/>
                  </a:lnTo>
                  <a:lnTo>
                    <a:pt x="50435" y="197521"/>
                  </a:lnTo>
                  <a:lnTo>
                    <a:pt x="54858" y="210890"/>
                  </a:lnTo>
                  <a:lnTo>
                    <a:pt x="60061" y="223651"/>
                  </a:lnTo>
                  <a:lnTo>
                    <a:pt x="65995" y="235508"/>
                  </a:lnTo>
                  <a:lnTo>
                    <a:pt x="72801" y="245947"/>
                  </a:lnTo>
                  <a:lnTo>
                    <a:pt x="80498" y="254814"/>
                  </a:lnTo>
                  <a:lnTo>
                    <a:pt x="89293" y="262107"/>
                  </a:lnTo>
                  <a:lnTo>
                    <a:pt x="99639" y="267797"/>
                  </a:lnTo>
                  <a:lnTo>
                    <a:pt x="111632" y="272025"/>
                  </a:lnTo>
                  <a:lnTo>
                    <a:pt x="124756" y="274731"/>
                  </a:lnTo>
                  <a:lnTo>
                    <a:pt x="138095" y="275583"/>
                  </a:lnTo>
                  <a:lnTo>
                    <a:pt x="151092" y="274564"/>
                  </a:lnTo>
                  <a:lnTo>
                    <a:pt x="163309" y="271860"/>
                  </a:lnTo>
                  <a:lnTo>
                    <a:pt x="175566" y="267209"/>
                  </a:lnTo>
                  <a:lnTo>
                    <a:pt x="190053" y="257970"/>
                  </a:lnTo>
                  <a:lnTo>
                    <a:pt x="210570" y="23974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44283" y="389554"/>
              <a:ext cx="394164" cy="295318"/>
            </a:xfrm>
            <a:custGeom>
              <a:avLst/>
              <a:gdLst/>
              <a:ahLst/>
              <a:cxnLst/>
              <a:rect l="0" t="0" r="0" b="0"/>
              <a:pathLst>
                <a:path w="394164" h="295318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5"/>
                  </a:lnTo>
                  <a:lnTo>
                    <a:pt x="680" y="39008"/>
                  </a:lnTo>
                  <a:lnTo>
                    <a:pt x="2148" y="51468"/>
                  </a:lnTo>
                  <a:lnTo>
                    <a:pt x="4216" y="65180"/>
                  </a:lnTo>
                  <a:lnTo>
                    <a:pt x="6725" y="79943"/>
                  </a:lnTo>
                  <a:lnTo>
                    <a:pt x="9548" y="95521"/>
                  </a:lnTo>
                  <a:lnTo>
                    <a:pt x="12590" y="111694"/>
                  </a:lnTo>
                  <a:lnTo>
                    <a:pt x="15784" y="128128"/>
                  </a:lnTo>
                  <a:lnTo>
                    <a:pt x="19079" y="144386"/>
                  </a:lnTo>
                  <a:lnTo>
                    <a:pt x="22450" y="160237"/>
                  </a:lnTo>
                  <a:lnTo>
                    <a:pt x="26036" y="175320"/>
                  </a:lnTo>
                  <a:lnTo>
                    <a:pt x="30130" y="189078"/>
                  </a:lnTo>
                  <a:lnTo>
                    <a:pt x="34858" y="201317"/>
                  </a:lnTo>
                  <a:lnTo>
                    <a:pt x="40510" y="211688"/>
                  </a:lnTo>
                  <a:lnTo>
                    <a:pt x="47594" y="219534"/>
                  </a:lnTo>
                  <a:lnTo>
                    <a:pt x="56239" y="224727"/>
                  </a:lnTo>
                  <a:lnTo>
                    <a:pt x="65791" y="227266"/>
                  </a:lnTo>
                  <a:lnTo>
                    <a:pt x="75048" y="227017"/>
                  </a:lnTo>
                  <a:lnTo>
                    <a:pt x="83340" y="224185"/>
                  </a:lnTo>
                  <a:lnTo>
                    <a:pt x="90531" y="219219"/>
                  </a:lnTo>
                  <a:lnTo>
                    <a:pt x="96742" y="212615"/>
                  </a:lnTo>
                  <a:lnTo>
                    <a:pt x="102175" y="204805"/>
                  </a:lnTo>
                  <a:lnTo>
                    <a:pt x="107028" y="195973"/>
                  </a:lnTo>
                  <a:lnTo>
                    <a:pt x="111464" y="186068"/>
                  </a:lnTo>
                  <a:lnTo>
                    <a:pt x="115601" y="175147"/>
                  </a:lnTo>
                  <a:lnTo>
                    <a:pt x="119366" y="163373"/>
                  </a:lnTo>
                  <a:lnTo>
                    <a:pt x="122517" y="150938"/>
                  </a:lnTo>
                  <a:lnTo>
                    <a:pt x="124977" y="138047"/>
                  </a:lnTo>
                  <a:lnTo>
                    <a:pt x="127157" y="125998"/>
                  </a:lnTo>
                  <a:lnTo>
                    <a:pt x="130501" y="117514"/>
                  </a:lnTo>
                  <a:lnTo>
                    <a:pt x="135639" y="114336"/>
                  </a:lnTo>
                  <a:lnTo>
                    <a:pt x="141453" y="116411"/>
                  </a:lnTo>
                  <a:lnTo>
                    <a:pt x="147541" y="122832"/>
                  </a:lnTo>
                  <a:lnTo>
                    <a:pt x="153834" y="132397"/>
                  </a:lnTo>
                  <a:lnTo>
                    <a:pt x="160308" y="143896"/>
                  </a:lnTo>
                  <a:lnTo>
                    <a:pt x="166931" y="156486"/>
                  </a:lnTo>
                  <a:lnTo>
                    <a:pt x="173672" y="169353"/>
                  </a:lnTo>
                  <a:lnTo>
                    <a:pt x="180496" y="181611"/>
                  </a:lnTo>
                  <a:lnTo>
                    <a:pt x="187382" y="192862"/>
                  </a:lnTo>
                  <a:lnTo>
                    <a:pt x="194309" y="203419"/>
                  </a:lnTo>
                  <a:lnTo>
                    <a:pt x="201267" y="214052"/>
                  </a:lnTo>
                  <a:lnTo>
                    <a:pt x="208244" y="225206"/>
                  </a:lnTo>
                  <a:lnTo>
                    <a:pt x="215234" y="236669"/>
                  </a:lnTo>
                  <a:lnTo>
                    <a:pt x="222234" y="247766"/>
                  </a:lnTo>
                  <a:lnTo>
                    <a:pt x="229246" y="258119"/>
                  </a:lnTo>
                  <a:lnTo>
                    <a:pt x="236429" y="267511"/>
                  </a:lnTo>
                  <a:lnTo>
                    <a:pt x="244091" y="275741"/>
                  </a:lnTo>
                  <a:lnTo>
                    <a:pt x="252364" y="282817"/>
                  </a:lnTo>
                  <a:lnTo>
                    <a:pt x="261379" y="288584"/>
                  </a:lnTo>
                  <a:lnTo>
                    <a:pt x="271341" y="292643"/>
                  </a:lnTo>
                  <a:lnTo>
                    <a:pt x="282260" y="294921"/>
                  </a:lnTo>
                  <a:lnTo>
                    <a:pt x="293676" y="295317"/>
                  </a:lnTo>
                  <a:lnTo>
                    <a:pt x="304798" y="293539"/>
                  </a:lnTo>
                  <a:lnTo>
                    <a:pt x="315201" y="289634"/>
                  </a:lnTo>
                  <a:lnTo>
                    <a:pt x="324810" y="283758"/>
                  </a:lnTo>
                  <a:lnTo>
                    <a:pt x="333725" y="276002"/>
                  </a:lnTo>
                  <a:lnTo>
                    <a:pt x="342085" y="266602"/>
                  </a:lnTo>
                  <a:lnTo>
                    <a:pt x="349872" y="255886"/>
                  </a:lnTo>
                  <a:lnTo>
                    <a:pt x="356888" y="244178"/>
                  </a:lnTo>
                  <a:lnTo>
                    <a:pt x="363091" y="231750"/>
                  </a:lnTo>
                  <a:lnTo>
                    <a:pt x="368411" y="218814"/>
                  </a:lnTo>
                  <a:lnTo>
                    <a:pt x="372687" y="205524"/>
                  </a:lnTo>
                  <a:lnTo>
                    <a:pt x="375938" y="191996"/>
                  </a:lnTo>
                  <a:lnTo>
                    <a:pt x="378476" y="178471"/>
                  </a:lnTo>
                  <a:lnTo>
                    <a:pt x="380804" y="165310"/>
                  </a:lnTo>
                  <a:lnTo>
                    <a:pt x="383223" y="152692"/>
                  </a:lnTo>
                  <a:lnTo>
                    <a:pt x="385690" y="141061"/>
                  </a:lnTo>
                  <a:lnTo>
                    <a:pt x="388154" y="130068"/>
                  </a:lnTo>
                  <a:lnTo>
                    <a:pt x="390836" y="118750"/>
                  </a:lnTo>
                  <a:lnTo>
                    <a:pt x="394163" y="10528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00331" y="736994"/>
              <a:ext cx="6169701" cy="157929"/>
            </a:xfrm>
            <a:custGeom>
              <a:avLst/>
              <a:gdLst/>
              <a:ahLst/>
              <a:cxnLst/>
              <a:rect l="0" t="0" r="0" b="0"/>
              <a:pathLst>
                <a:path w="6169701" h="157929">
                  <a:moveTo>
                    <a:pt x="6169700" y="0"/>
                  </a:moveTo>
                  <a:lnTo>
                    <a:pt x="6166700" y="14602"/>
                  </a:lnTo>
                  <a:lnTo>
                    <a:pt x="6163277" y="27873"/>
                  </a:lnTo>
                  <a:lnTo>
                    <a:pt x="6159086" y="41070"/>
                  </a:lnTo>
                  <a:lnTo>
                    <a:pt x="6154359" y="54239"/>
                  </a:lnTo>
                  <a:lnTo>
                    <a:pt x="6149526" y="67099"/>
                  </a:lnTo>
                  <a:lnTo>
                    <a:pt x="6144844" y="79495"/>
                  </a:lnTo>
                  <a:lnTo>
                    <a:pt x="6140235" y="91263"/>
                  </a:lnTo>
                  <a:lnTo>
                    <a:pt x="6135385" y="102167"/>
                  </a:lnTo>
                  <a:lnTo>
                    <a:pt x="6130110" y="112153"/>
                  </a:lnTo>
                  <a:lnTo>
                    <a:pt x="6123905" y="120840"/>
                  </a:lnTo>
                  <a:lnTo>
                    <a:pt x="6115911" y="127473"/>
                  </a:lnTo>
                  <a:lnTo>
                    <a:pt x="6105824" y="131816"/>
                  </a:lnTo>
                  <a:lnTo>
                    <a:pt x="6093979" y="133936"/>
                  </a:lnTo>
                  <a:lnTo>
                    <a:pt x="6081048" y="133930"/>
                  </a:lnTo>
                  <a:lnTo>
                    <a:pt x="6067538" y="132070"/>
                  </a:lnTo>
                  <a:lnTo>
                    <a:pt x="6053741" y="128571"/>
                  </a:lnTo>
                  <a:lnTo>
                    <a:pt x="6039808" y="123489"/>
                  </a:lnTo>
                  <a:lnTo>
                    <a:pt x="6025815" y="117012"/>
                  </a:lnTo>
                  <a:lnTo>
                    <a:pt x="6011963" y="109734"/>
                  </a:lnTo>
                  <a:lnTo>
                    <a:pt x="5998575" y="102544"/>
                  </a:lnTo>
                  <a:lnTo>
                    <a:pt x="5985793" y="95931"/>
                  </a:lnTo>
                  <a:lnTo>
                    <a:pt x="5973750" y="89849"/>
                  </a:lnTo>
                  <a:lnTo>
                    <a:pt x="5962654" y="83923"/>
                  </a:lnTo>
                  <a:lnTo>
                    <a:pt x="5952514" y="77898"/>
                  </a:lnTo>
                  <a:lnTo>
                    <a:pt x="5942872" y="71681"/>
                  </a:lnTo>
                  <a:lnTo>
                    <a:pt x="5932938" y="65266"/>
                  </a:lnTo>
                  <a:lnTo>
                    <a:pt x="5922278" y="58694"/>
                  </a:lnTo>
                  <a:lnTo>
                    <a:pt x="5910657" y="52329"/>
                  </a:lnTo>
                  <a:lnTo>
                    <a:pt x="5897867" y="46822"/>
                  </a:lnTo>
                  <a:lnTo>
                    <a:pt x="5883927" y="42461"/>
                  </a:lnTo>
                  <a:lnTo>
                    <a:pt x="5869176" y="39366"/>
                  </a:lnTo>
                  <a:lnTo>
                    <a:pt x="5854136" y="37656"/>
                  </a:lnTo>
                  <a:lnTo>
                    <a:pt x="5839142" y="37257"/>
                  </a:lnTo>
                  <a:lnTo>
                    <a:pt x="5824482" y="38277"/>
                  </a:lnTo>
                  <a:lnTo>
                    <a:pt x="5810487" y="41080"/>
                  </a:lnTo>
                  <a:lnTo>
                    <a:pt x="5797263" y="45701"/>
                  </a:lnTo>
                  <a:lnTo>
                    <a:pt x="5784911" y="51735"/>
                  </a:lnTo>
                  <a:lnTo>
                    <a:pt x="5773599" y="58539"/>
                  </a:lnTo>
                  <a:lnTo>
                    <a:pt x="5763315" y="65663"/>
                  </a:lnTo>
                  <a:lnTo>
                    <a:pt x="5753746" y="72714"/>
                  </a:lnTo>
                  <a:lnTo>
                    <a:pt x="5744391" y="79289"/>
                  </a:lnTo>
                  <a:lnTo>
                    <a:pt x="5734942" y="85228"/>
                  </a:lnTo>
                  <a:lnTo>
                    <a:pt x="5725289" y="90723"/>
                  </a:lnTo>
                  <a:lnTo>
                    <a:pt x="5715422" y="96188"/>
                  </a:lnTo>
                  <a:lnTo>
                    <a:pt x="5705364" y="101862"/>
                  </a:lnTo>
                  <a:lnTo>
                    <a:pt x="5694829" y="107489"/>
                  </a:lnTo>
                  <a:lnTo>
                    <a:pt x="5683239" y="112436"/>
                  </a:lnTo>
                  <a:lnTo>
                    <a:pt x="5670370" y="116387"/>
                  </a:lnTo>
                  <a:lnTo>
                    <a:pt x="5656473" y="119192"/>
                  </a:lnTo>
                  <a:lnTo>
                    <a:pt x="5642074" y="120700"/>
                  </a:lnTo>
                  <a:lnTo>
                    <a:pt x="5627542" y="120970"/>
                  </a:lnTo>
                  <a:lnTo>
                    <a:pt x="5613209" y="120201"/>
                  </a:lnTo>
                  <a:lnTo>
                    <a:pt x="5599439" y="118630"/>
                  </a:lnTo>
                  <a:lnTo>
                    <a:pt x="5586358" y="116463"/>
                  </a:lnTo>
                  <a:lnTo>
                    <a:pt x="5573591" y="113706"/>
                  </a:lnTo>
                  <a:lnTo>
                    <a:pt x="5560407" y="110179"/>
                  </a:lnTo>
                  <a:lnTo>
                    <a:pt x="5546416" y="105843"/>
                  </a:lnTo>
                  <a:lnTo>
                    <a:pt x="5531574" y="100796"/>
                  </a:lnTo>
                  <a:lnTo>
                    <a:pt x="5516000" y="95183"/>
                  </a:lnTo>
                  <a:lnTo>
                    <a:pt x="5499851" y="89147"/>
                  </a:lnTo>
                  <a:lnTo>
                    <a:pt x="5483279" y="82807"/>
                  </a:lnTo>
                  <a:lnTo>
                    <a:pt x="5466401" y="76251"/>
                  </a:lnTo>
                  <a:lnTo>
                    <a:pt x="5449310" y="69555"/>
                  </a:lnTo>
                  <a:lnTo>
                    <a:pt x="5432071" y="63094"/>
                  </a:lnTo>
                  <a:lnTo>
                    <a:pt x="5414733" y="57514"/>
                  </a:lnTo>
                  <a:lnTo>
                    <a:pt x="5397326" y="53098"/>
                  </a:lnTo>
                  <a:lnTo>
                    <a:pt x="5379873" y="49794"/>
                  </a:lnTo>
                  <a:lnTo>
                    <a:pt x="5362388" y="47411"/>
                  </a:lnTo>
                  <a:lnTo>
                    <a:pt x="5344887" y="45737"/>
                  </a:lnTo>
                  <a:lnTo>
                    <a:pt x="5327540" y="44747"/>
                  </a:lnTo>
                  <a:lnTo>
                    <a:pt x="5310661" y="44598"/>
                  </a:lnTo>
                  <a:lnTo>
                    <a:pt x="5294388" y="45314"/>
                  </a:lnTo>
                  <a:lnTo>
                    <a:pt x="5279020" y="46945"/>
                  </a:lnTo>
                  <a:lnTo>
                    <a:pt x="5265072" y="49643"/>
                  </a:lnTo>
                  <a:lnTo>
                    <a:pt x="5252686" y="53382"/>
                  </a:lnTo>
                  <a:lnTo>
                    <a:pt x="5241538" y="57841"/>
                  </a:lnTo>
                  <a:lnTo>
                    <a:pt x="5231041" y="62519"/>
                  </a:lnTo>
                  <a:lnTo>
                    <a:pt x="5220782" y="67116"/>
                  </a:lnTo>
                  <a:lnTo>
                    <a:pt x="5210397" y="71844"/>
                  </a:lnTo>
                  <a:lnTo>
                    <a:pt x="5199498" y="77310"/>
                  </a:lnTo>
                  <a:lnTo>
                    <a:pt x="5187939" y="83796"/>
                  </a:lnTo>
                  <a:lnTo>
                    <a:pt x="5175921" y="90950"/>
                  </a:lnTo>
                  <a:lnTo>
                    <a:pt x="5163861" y="97991"/>
                  </a:lnTo>
                  <a:lnTo>
                    <a:pt x="5152007" y="104472"/>
                  </a:lnTo>
                  <a:lnTo>
                    <a:pt x="5140269" y="110450"/>
                  </a:lnTo>
                  <a:lnTo>
                    <a:pt x="5128323" y="116298"/>
                  </a:lnTo>
                  <a:lnTo>
                    <a:pt x="5115993" y="122262"/>
                  </a:lnTo>
                  <a:lnTo>
                    <a:pt x="5103424" y="128268"/>
                  </a:lnTo>
                  <a:lnTo>
                    <a:pt x="5090980" y="134007"/>
                  </a:lnTo>
                  <a:lnTo>
                    <a:pt x="5078857" y="139312"/>
                  </a:lnTo>
                  <a:lnTo>
                    <a:pt x="5066765" y="144011"/>
                  </a:lnTo>
                  <a:lnTo>
                    <a:pt x="5054048" y="147863"/>
                  </a:lnTo>
                  <a:lnTo>
                    <a:pt x="5040379" y="150819"/>
                  </a:lnTo>
                  <a:lnTo>
                    <a:pt x="5025756" y="152991"/>
                  </a:lnTo>
                  <a:lnTo>
                    <a:pt x="5010330" y="154538"/>
                  </a:lnTo>
                  <a:lnTo>
                    <a:pt x="4994277" y="155615"/>
                  </a:lnTo>
                  <a:lnTo>
                    <a:pt x="4977598" y="156188"/>
                  </a:lnTo>
                  <a:lnTo>
                    <a:pt x="4960118" y="156049"/>
                  </a:lnTo>
                  <a:lnTo>
                    <a:pt x="4941817" y="155141"/>
                  </a:lnTo>
                  <a:lnTo>
                    <a:pt x="4923292" y="153548"/>
                  </a:lnTo>
                  <a:lnTo>
                    <a:pt x="4905615" y="151409"/>
                  </a:lnTo>
                  <a:lnTo>
                    <a:pt x="4889315" y="148853"/>
                  </a:lnTo>
                  <a:lnTo>
                    <a:pt x="4874253" y="145833"/>
                  </a:lnTo>
                  <a:lnTo>
                    <a:pt x="4859909" y="142127"/>
                  </a:lnTo>
                  <a:lnTo>
                    <a:pt x="4845892" y="137676"/>
                  </a:lnTo>
                  <a:lnTo>
                    <a:pt x="4832154" y="132721"/>
                  </a:lnTo>
                  <a:lnTo>
                    <a:pt x="4818907" y="127703"/>
                  </a:lnTo>
                  <a:lnTo>
                    <a:pt x="4806243" y="122885"/>
                  </a:lnTo>
                  <a:lnTo>
                    <a:pt x="4793955" y="118345"/>
                  </a:lnTo>
                  <a:lnTo>
                    <a:pt x="4781638" y="114070"/>
                  </a:lnTo>
                  <a:lnTo>
                    <a:pt x="4769055" y="110010"/>
                  </a:lnTo>
                  <a:lnTo>
                    <a:pt x="4756146" y="106114"/>
                  </a:lnTo>
                  <a:lnTo>
                    <a:pt x="4742941" y="102338"/>
                  </a:lnTo>
                  <a:lnTo>
                    <a:pt x="4729498" y="98650"/>
                  </a:lnTo>
                  <a:lnTo>
                    <a:pt x="4715876" y="95189"/>
                  </a:lnTo>
                  <a:lnTo>
                    <a:pt x="4702126" y="92244"/>
                  </a:lnTo>
                  <a:lnTo>
                    <a:pt x="4688289" y="89927"/>
                  </a:lnTo>
                  <a:lnTo>
                    <a:pt x="4674558" y="88032"/>
                  </a:lnTo>
                  <a:lnTo>
                    <a:pt x="4661258" y="86145"/>
                  </a:lnTo>
                  <a:lnTo>
                    <a:pt x="4648529" y="84026"/>
                  </a:lnTo>
                  <a:lnTo>
                    <a:pt x="4636184" y="81771"/>
                  </a:lnTo>
                  <a:lnTo>
                    <a:pt x="4623821" y="79710"/>
                  </a:lnTo>
                  <a:lnTo>
                    <a:pt x="4611204" y="78027"/>
                  </a:lnTo>
                  <a:lnTo>
                    <a:pt x="4598271" y="76744"/>
                  </a:lnTo>
                  <a:lnTo>
                    <a:pt x="4585050" y="75809"/>
                  </a:lnTo>
                  <a:lnTo>
                    <a:pt x="4571595" y="75149"/>
                  </a:lnTo>
                  <a:lnTo>
                    <a:pt x="4557965" y="74860"/>
                  </a:lnTo>
                  <a:lnTo>
                    <a:pt x="4544209" y="75190"/>
                  </a:lnTo>
                  <a:lnTo>
                    <a:pt x="4530364" y="76222"/>
                  </a:lnTo>
                  <a:lnTo>
                    <a:pt x="4516457" y="77728"/>
                  </a:lnTo>
                  <a:lnTo>
                    <a:pt x="4502507" y="79277"/>
                  </a:lnTo>
                  <a:lnTo>
                    <a:pt x="4488529" y="80618"/>
                  </a:lnTo>
                  <a:lnTo>
                    <a:pt x="4474531" y="81838"/>
                  </a:lnTo>
                  <a:lnTo>
                    <a:pt x="4460520" y="83265"/>
                  </a:lnTo>
                  <a:lnTo>
                    <a:pt x="4446499" y="85076"/>
                  </a:lnTo>
                  <a:lnTo>
                    <a:pt x="4432474" y="87293"/>
                  </a:lnTo>
                  <a:lnTo>
                    <a:pt x="4418443" y="89860"/>
                  </a:lnTo>
                  <a:lnTo>
                    <a:pt x="4404415" y="92701"/>
                  </a:lnTo>
                  <a:lnTo>
                    <a:pt x="4390554" y="95745"/>
                  </a:lnTo>
                  <a:lnTo>
                    <a:pt x="4377166" y="98935"/>
                  </a:lnTo>
                  <a:lnTo>
                    <a:pt x="4364378" y="102231"/>
                  </a:lnTo>
                  <a:lnTo>
                    <a:pt x="4351995" y="105765"/>
                  </a:lnTo>
                  <a:lnTo>
                    <a:pt x="4339606" y="109823"/>
                  </a:lnTo>
                  <a:lnTo>
                    <a:pt x="4326971" y="114510"/>
                  </a:lnTo>
                  <a:lnTo>
                    <a:pt x="4314026" y="119454"/>
                  </a:lnTo>
                  <a:lnTo>
                    <a:pt x="4300796" y="123934"/>
                  </a:lnTo>
                  <a:lnTo>
                    <a:pt x="4287337" y="127577"/>
                  </a:lnTo>
                  <a:lnTo>
                    <a:pt x="4273704" y="130513"/>
                  </a:lnTo>
                  <a:lnTo>
                    <a:pt x="4259945" y="133173"/>
                  </a:lnTo>
                  <a:lnTo>
                    <a:pt x="4246098" y="135852"/>
                  </a:lnTo>
                  <a:lnTo>
                    <a:pt x="4232190" y="138670"/>
                  </a:lnTo>
                  <a:lnTo>
                    <a:pt x="4218239" y="141648"/>
                  </a:lnTo>
                  <a:lnTo>
                    <a:pt x="4204260" y="144764"/>
                  </a:lnTo>
                  <a:lnTo>
                    <a:pt x="4190262" y="147825"/>
                  </a:lnTo>
                  <a:lnTo>
                    <a:pt x="4176251" y="150493"/>
                  </a:lnTo>
                  <a:lnTo>
                    <a:pt x="4162212" y="152617"/>
                  </a:lnTo>
                  <a:lnTo>
                    <a:pt x="4147494" y="154210"/>
                  </a:lnTo>
                  <a:lnTo>
                    <a:pt x="4130871" y="155362"/>
                  </a:lnTo>
                  <a:lnTo>
                    <a:pt x="4111844" y="156169"/>
                  </a:lnTo>
                  <a:lnTo>
                    <a:pt x="4091199" y="156560"/>
                  </a:lnTo>
                  <a:lnTo>
                    <a:pt x="4070570" y="156298"/>
                  </a:lnTo>
                  <a:lnTo>
                    <a:pt x="4050919" y="155308"/>
                  </a:lnTo>
                  <a:lnTo>
                    <a:pt x="4032337" y="153660"/>
                  </a:lnTo>
                  <a:lnTo>
                    <a:pt x="4014420" y="151483"/>
                  </a:lnTo>
                  <a:lnTo>
                    <a:pt x="3996821" y="148908"/>
                  </a:lnTo>
                  <a:lnTo>
                    <a:pt x="3979511" y="146044"/>
                  </a:lnTo>
                  <a:lnTo>
                    <a:pt x="3962707" y="142975"/>
                  </a:lnTo>
                  <a:lnTo>
                    <a:pt x="3946497" y="139765"/>
                  </a:lnTo>
                  <a:lnTo>
                    <a:pt x="3930675" y="136458"/>
                  </a:lnTo>
                  <a:lnTo>
                    <a:pt x="3914830" y="133085"/>
                  </a:lnTo>
                  <a:lnTo>
                    <a:pt x="3898725" y="129662"/>
                  </a:lnTo>
                  <a:lnTo>
                    <a:pt x="3882298" y="126041"/>
                  </a:lnTo>
                  <a:lnTo>
                    <a:pt x="3865578" y="121924"/>
                  </a:lnTo>
                  <a:lnTo>
                    <a:pt x="3848622" y="117194"/>
                  </a:lnTo>
                  <a:lnTo>
                    <a:pt x="3831488" y="112050"/>
                  </a:lnTo>
                  <a:lnTo>
                    <a:pt x="3814226" y="106904"/>
                  </a:lnTo>
                  <a:lnTo>
                    <a:pt x="3796874" y="102000"/>
                  </a:lnTo>
                  <a:lnTo>
                    <a:pt x="3779459" y="97404"/>
                  </a:lnTo>
                  <a:lnTo>
                    <a:pt x="3762000" y="93090"/>
                  </a:lnTo>
                  <a:lnTo>
                    <a:pt x="3744514" y="89009"/>
                  </a:lnTo>
                  <a:lnTo>
                    <a:pt x="3727007" y="85269"/>
                  </a:lnTo>
                  <a:lnTo>
                    <a:pt x="3709486" y="82130"/>
                  </a:lnTo>
                  <a:lnTo>
                    <a:pt x="3691957" y="79683"/>
                  </a:lnTo>
                  <a:lnTo>
                    <a:pt x="3674422" y="77870"/>
                  </a:lnTo>
                  <a:lnTo>
                    <a:pt x="3656882" y="76569"/>
                  </a:lnTo>
                  <a:lnTo>
                    <a:pt x="3639340" y="75653"/>
                  </a:lnTo>
                  <a:lnTo>
                    <a:pt x="3621797" y="74849"/>
                  </a:lnTo>
                  <a:lnTo>
                    <a:pt x="3604251" y="73769"/>
                  </a:lnTo>
                  <a:lnTo>
                    <a:pt x="3586710" y="72232"/>
                  </a:lnTo>
                  <a:lnTo>
                    <a:pt x="3569337" y="70554"/>
                  </a:lnTo>
                  <a:lnTo>
                    <a:pt x="3552438" y="69421"/>
                  </a:lnTo>
                  <a:lnTo>
                    <a:pt x="3536140" y="69177"/>
                  </a:lnTo>
                  <a:lnTo>
                    <a:pt x="3520245" y="69677"/>
                  </a:lnTo>
                  <a:lnTo>
                    <a:pt x="3504346" y="70477"/>
                  </a:lnTo>
                  <a:lnTo>
                    <a:pt x="3488206" y="71275"/>
                  </a:lnTo>
                  <a:lnTo>
                    <a:pt x="3471924" y="71945"/>
                  </a:lnTo>
                  <a:lnTo>
                    <a:pt x="3455833" y="72461"/>
                  </a:lnTo>
                  <a:lnTo>
                    <a:pt x="3440117" y="72845"/>
                  </a:lnTo>
                  <a:lnTo>
                    <a:pt x="3424800" y="73288"/>
                  </a:lnTo>
                  <a:lnTo>
                    <a:pt x="3409829" y="74124"/>
                  </a:lnTo>
                  <a:lnTo>
                    <a:pt x="3395123" y="75503"/>
                  </a:lnTo>
                  <a:lnTo>
                    <a:pt x="3380451" y="77244"/>
                  </a:lnTo>
                  <a:lnTo>
                    <a:pt x="3365447" y="78952"/>
                  </a:lnTo>
                  <a:lnTo>
                    <a:pt x="3349945" y="80400"/>
                  </a:lnTo>
                  <a:lnTo>
                    <a:pt x="3334108" y="81693"/>
                  </a:lnTo>
                  <a:lnTo>
                    <a:pt x="3318323" y="83167"/>
                  </a:lnTo>
                  <a:lnTo>
                    <a:pt x="3302815" y="85006"/>
                  </a:lnTo>
                  <a:lnTo>
                    <a:pt x="3287640" y="87072"/>
                  </a:lnTo>
                  <a:lnTo>
                    <a:pt x="3272763" y="89005"/>
                  </a:lnTo>
                  <a:lnTo>
                    <a:pt x="3258127" y="90608"/>
                  </a:lnTo>
                  <a:lnTo>
                    <a:pt x="3243671" y="92005"/>
                  </a:lnTo>
                  <a:lnTo>
                    <a:pt x="3229345" y="93551"/>
                  </a:lnTo>
                  <a:lnTo>
                    <a:pt x="3215109" y="95438"/>
                  </a:lnTo>
                  <a:lnTo>
                    <a:pt x="3200937" y="97536"/>
                  </a:lnTo>
                  <a:lnTo>
                    <a:pt x="3186809" y="99491"/>
                  </a:lnTo>
                  <a:lnTo>
                    <a:pt x="3172710" y="101102"/>
                  </a:lnTo>
                  <a:lnTo>
                    <a:pt x="3158632" y="102337"/>
                  </a:lnTo>
                  <a:lnTo>
                    <a:pt x="3144566" y="103241"/>
                  </a:lnTo>
                  <a:lnTo>
                    <a:pt x="3130510" y="103883"/>
                  </a:lnTo>
                  <a:lnTo>
                    <a:pt x="3116460" y="104331"/>
                  </a:lnTo>
                  <a:lnTo>
                    <a:pt x="3102414" y="104640"/>
                  </a:lnTo>
                  <a:lnTo>
                    <a:pt x="3088371" y="104850"/>
                  </a:lnTo>
                  <a:lnTo>
                    <a:pt x="3074329" y="104993"/>
                  </a:lnTo>
                  <a:lnTo>
                    <a:pt x="3060289" y="105089"/>
                  </a:lnTo>
                  <a:lnTo>
                    <a:pt x="3046248" y="105149"/>
                  </a:lnTo>
                  <a:lnTo>
                    <a:pt x="3032210" y="105020"/>
                  </a:lnTo>
                  <a:lnTo>
                    <a:pt x="3018171" y="104401"/>
                  </a:lnTo>
                  <a:lnTo>
                    <a:pt x="3004128" y="103172"/>
                  </a:lnTo>
                  <a:lnTo>
                    <a:pt x="2989917" y="101532"/>
                  </a:lnTo>
                  <a:lnTo>
                    <a:pt x="2975230" y="99893"/>
                  </a:lnTo>
                  <a:lnTo>
                    <a:pt x="2959943" y="98491"/>
                  </a:lnTo>
                  <a:lnTo>
                    <a:pt x="2944253" y="97229"/>
                  </a:lnTo>
                  <a:lnTo>
                    <a:pt x="2928566" y="95776"/>
                  </a:lnTo>
                  <a:lnTo>
                    <a:pt x="2913121" y="93946"/>
                  </a:lnTo>
                  <a:lnTo>
                    <a:pt x="2897817" y="91717"/>
                  </a:lnTo>
                  <a:lnTo>
                    <a:pt x="2882323" y="89141"/>
                  </a:lnTo>
                  <a:lnTo>
                    <a:pt x="2866458" y="86295"/>
                  </a:lnTo>
                  <a:lnTo>
                    <a:pt x="2850363" y="83247"/>
                  </a:lnTo>
                  <a:lnTo>
                    <a:pt x="2834397" y="80055"/>
                  </a:lnTo>
                  <a:lnTo>
                    <a:pt x="2818761" y="76767"/>
                  </a:lnTo>
                  <a:lnTo>
                    <a:pt x="2803327" y="73577"/>
                  </a:lnTo>
                  <a:lnTo>
                    <a:pt x="2787745" y="70815"/>
                  </a:lnTo>
                  <a:lnTo>
                    <a:pt x="2771817" y="68625"/>
                  </a:lnTo>
                  <a:lnTo>
                    <a:pt x="2755509" y="66986"/>
                  </a:lnTo>
                  <a:lnTo>
                    <a:pt x="2738868" y="65803"/>
                  </a:lnTo>
                  <a:lnTo>
                    <a:pt x="2721971" y="64969"/>
                  </a:lnTo>
                  <a:lnTo>
                    <a:pt x="2705045" y="64391"/>
                  </a:lnTo>
                  <a:lnTo>
                    <a:pt x="2688456" y="63995"/>
                  </a:lnTo>
                  <a:lnTo>
                    <a:pt x="2672367" y="63726"/>
                  </a:lnTo>
                  <a:lnTo>
                    <a:pt x="2656616" y="63544"/>
                  </a:lnTo>
                  <a:lnTo>
                    <a:pt x="2640813" y="63421"/>
                  </a:lnTo>
                  <a:lnTo>
                    <a:pt x="2624733" y="63338"/>
                  </a:lnTo>
                  <a:lnTo>
                    <a:pt x="2608322" y="63283"/>
                  </a:lnTo>
                  <a:lnTo>
                    <a:pt x="2591612" y="63246"/>
                  </a:lnTo>
                  <a:lnTo>
                    <a:pt x="2574667" y="63226"/>
                  </a:lnTo>
                  <a:lnTo>
                    <a:pt x="2557710" y="63382"/>
                  </a:lnTo>
                  <a:lnTo>
                    <a:pt x="2541099" y="64019"/>
                  </a:lnTo>
                  <a:lnTo>
                    <a:pt x="2524997" y="65260"/>
                  </a:lnTo>
                  <a:lnTo>
                    <a:pt x="2509235" y="66908"/>
                  </a:lnTo>
                  <a:lnTo>
                    <a:pt x="2493426" y="68553"/>
                  </a:lnTo>
                  <a:lnTo>
                    <a:pt x="2477348" y="69958"/>
                  </a:lnTo>
                  <a:lnTo>
                    <a:pt x="2461106" y="71222"/>
                  </a:lnTo>
                  <a:lnTo>
                    <a:pt x="2445042" y="72678"/>
                  </a:lnTo>
                  <a:lnTo>
                    <a:pt x="2429344" y="74508"/>
                  </a:lnTo>
                  <a:lnTo>
                    <a:pt x="2414039" y="76738"/>
                  </a:lnTo>
                  <a:lnTo>
                    <a:pt x="2399076" y="79314"/>
                  </a:lnTo>
                  <a:lnTo>
                    <a:pt x="2384376" y="82161"/>
                  </a:lnTo>
                  <a:lnTo>
                    <a:pt x="2369708" y="85209"/>
                  </a:lnTo>
                  <a:lnTo>
                    <a:pt x="2354707" y="88401"/>
                  </a:lnTo>
                  <a:lnTo>
                    <a:pt x="2339206" y="91690"/>
                  </a:lnTo>
                  <a:lnTo>
                    <a:pt x="2323369" y="94880"/>
                  </a:lnTo>
                  <a:lnTo>
                    <a:pt x="2307585" y="97642"/>
                  </a:lnTo>
                  <a:lnTo>
                    <a:pt x="2292077" y="99832"/>
                  </a:lnTo>
                  <a:lnTo>
                    <a:pt x="2276902" y="101471"/>
                  </a:lnTo>
                  <a:lnTo>
                    <a:pt x="2262027" y="102654"/>
                  </a:lnTo>
                  <a:lnTo>
                    <a:pt x="2247391" y="103487"/>
                  </a:lnTo>
                  <a:lnTo>
                    <a:pt x="2232935" y="104065"/>
                  </a:lnTo>
                  <a:lnTo>
                    <a:pt x="2218608" y="104461"/>
                  </a:lnTo>
                  <a:lnTo>
                    <a:pt x="2204373" y="104731"/>
                  </a:lnTo>
                  <a:lnTo>
                    <a:pt x="2190201" y="104913"/>
                  </a:lnTo>
                  <a:lnTo>
                    <a:pt x="2176073" y="105036"/>
                  </a:lnTo>
                  <a:lnTo>
                    <a:pt x="2161970" y="105118"/>
                  </a:lnTo>
                  <a:lnTo>
                    <a:pt x="2147719" y="105174"/>
                  </a:lnTo>
                  <a:lnTo>
                    <a:pt x="2133005" y="105211"/>
                  </a:lnTo>
                  <a:lnTo>
                    <a:pt x="2117700" y="105231"/>
                  </a:lnTo>
                  <a:lnTo>
                    <a:pt x="2101998" y="105075"/>
                  </a:lnTo>
                  <a:lnTo>
                    <a:pt x="2086303" y="104437"/>
                  </a:lnTo>
                  <a:lnTo>
                    <a:pt x="2070853" y="103192"/>
                  </a:lnTo>
                  <a:lnTo>
                    <a:pt x="2055545" y="101371"/>
                  </a:lnTo>
                  <a:lnTo>
                    <a:pt x="2040049" y="99078"/>
                  </a:lnTo>
                  <a:lnTo>
                    <a:pt x="2024182" y="96424"/>
                  </a:lnTo>
                  <a:lnTo>
                    <a:pt x="2008085" y="93507"/>
                  </a:lnTo>
                  <a:lnTo>
                    <a:pt x="1992119" y="90404"/>
                  </a:lnTo>
                  <a:lnTo>
                    <a:pt x="1976481" y="87170"/>
                  </a:lnTo>
                  <a:lnTo>
                    <a:pt x="1961048" y="83847"/>
                  </a:lnTo>
                  <a:lnTo>
                    <a:pt x="1945466" y="80463"/>
                  </a:lnTo>
                  <a:lnTo>
                    <a:pt x="1929541" y="77043"/>
                  </a:lnTo>
                  <a:lnTo>
                    <a:pt x="1913407" y="73763"/>
                  </a:lnTo>
                  <a:lnTo>
                    <a:pt x="1897414" y="70940"/>
                  </a:lnTo>
                  <a:lnTo>
                    <a:pt x="1881760" y="68704"/>
                  </a:lnTo>
                  <a:lnTo>
                    <a:pt x="1866315" y="66864"/>
                  </a:lnTo>
                  <a:lnTo>
                    <a:pt x="1850725" y="65014"/>
                  </a:lnTo>
                  <a:lnTo>
                    <a:pt x="1834796" y="62920"/>
                  </a:lnTo>
                  <a:lnTo>
                    <a:pt x="1818657" y="60681"/>
                  </a:lnTo>
                  <a:lnTo>
                    <a:pt x="1802662" y="58631"/>
                  </a:lnTo>
                  <a:lnTo>
                    <a:pt x="1787006" y="56955"/>
                  </a:lnTo>
                  <a:lnTo>
                    <a:pt x="1771560" y="55678"/>
                  </a:lnTo>
                  <a:lnTo>
                    <a:pt x="1755970" y="54745"/>
                  </a:lnTo>
                  <a:lnTo>
                    <a:pt x="1740040" y="54084"/>
                  </a:lnTo>
                  <a:lnTo>
                    <a:pt x="1723901" y="53623"/>
                  </a:lnTo>
                  <a:lnTo>
                    <a:pt x="1707906" y="53305"/>
                  </a:lnTo>
                  <a:lnTo>
                    <a:pt x="1692250" y="53094"/>
                  </a:lnTo>
                  <a:lnTo>
                    <a:pt x="1676804" y="53120"/>
                  </a:lnTo>
                  <a:lnTo>
                    <a:pt x="1661213" y="53670"/>
                  </a:lnTo>
                  <a:lnTo>
                    <a:pt x="1645284" y="54852"/>
                  </a:lnTo>
                  <a:lnTo>
                    <a:pt x="1629145" y="56460"/>
                  </a:lnTo>
                  <a:lnTo>
                    <a:pt x="1613150" y="58078"/>
                  </a:lnTo>
                  <a:lnTo>
                    <a:pt x="1597498" y="59466"/>
                  </a:lnTo>
                  <a:lnTo>
                    <a:pt x="1582225" y="60718"/>
                  </a:lnTo>
                  <a:lnTo>
                    <a:pt x="1567283" y="62165"/>
                  </a:lnTo>
                  <a:lnTo>
                    <a:pt x="1552602" y="63986"/>
                  </a:lnTo>
                  <a:lnTo>
                    <a:pt x="1538115" y="66040"/>
                  </a:lnTo>
                  <a:lnTo>
                    <a:pt x="1523769" y="67965"/>
                  </a:lnTo>
                  <a:lnTo>
                    <a:pt x="1509525" y="69562"/>
                  </a:lnTo>
                  <a:lnTo>
                    <a:pt x="1495517" y="70956"/>
                  </a:lnTo>
                  <a:lnTo>
                    <a:pt x="1482031" y="72499"/>
                  </a:lnTo>
                  <a:lnTo>
                    <a:pt x="1469177" y="74389"/>
                  </a:lnTo>
                  <a:lnTo>
                    <a:pt x="1456748" y="76658"/>
                  </a:lnTo>
                  <a:lnTo>
                    <a:pt x="1444329" y="79261"/>
                  </a:lnTo>
                  <a:lnTo>
                    <a:pt x="1431674" y="82121"/>
                  </a:lnTo>
                  <a:lnTo>
                    <a:pt x="1418716" y="85008"/>
                  </a:lnTo>
                  <a:lnTo>
                    <a:pt x="1405477" y="87560"/>
                  </a:lnTo>
                  <a:lnTo>
                    <a:pt x="1392011" y="89605"/>
                  </a:lnTo>
                  <a:lnTo>
                    <a:pt x="1378374" y="91146"/>
                  </a:lnTo>
                  <a:lnTo>
                    <a:pt x="1364613" y="92262"/>
                  </a:lnTo>
                  <a:lnTo>
                    <a:pt x="1350751" y="93046"/>
                  </a:lnTo>
                  <a:lnTo>
                    <a:pt x="1336323" y="93421"/>
                  </a:lnTo>
                  <a:lnTo>
                    <a:pt x="1320427" y="93148"/>
                  </a:lnTo>
                  <a:lnTo>
                    <a:pt x="1302702" y="92155"/>
                  </a:lnTo>
                  <a:lnTo>
                    <a:pt x="1283745" y="90676"/>
                  </a:lnTo>
                  <a:lnTo>
                    <a:pt x="1264789" y="89144"/>
                  </a:lnTo>
                  <a:lnTo>
                    <a:pt x="1246560" y="87815"/>
                  </a:lnTo>
                  <a:lnTo>
                    <a:pt x="1229255" y="86602"/>
                  </a:lnTo>
                  <a:lnTo>
                    <a:pt x="1212801" y="85181"/>
                  </a:lnTo>
                  <a:lnTo>
                    <a:pt x="1197034" y="83374"/>
                  </a:lnTo>
                  <a:lnTo>
                    <a:pt x="1181785" y="81159"/>
                  </a:lnTo>
                  <a:lnTo>
                    <a:pt x="1166911" y="78593"/>
                  </a:lnTo>
                  <a:lnTo>
                    <a:pt x="1152301" y="75758"/>
                  </a:lnTo>
                  <a:lnTo>
                    <a:pt x="1137875" y="72887"/>
                  </a:lnTo>
                  <a:lnTo>
                    <a:pt x="1123575" y="70346"/>
                  </a:lnTo>
                  <a:lnTo>
                    <a:pt x="1109360" y="68304"/>
                  </a:lnTo>
                  <a:lnTo>
                    <a:pt x="1095203" y="66595"/>
                  </a:lnTo>
                  <a:lnTo>
                    <a:pt x="1081086" y="64834"/>
                  </a:lnTo>
                  <a:lnTo>
                    <a:pt x="1066995" y="62799"/>
                  </a:lnTo>
                  <a:lnTo>
                    <a:pt x="1052921" y="60600"/>
                  </a:lnTo>
                  <a:lnTo>
                    <a:pt x="1038860" y="58577"/>
                  </a:lnTo>
                  <a:lnTo>
                    <a:pt x="1024806" y="56919"/>
                  </a:lnTo>
                  <a:lnTo>
                    <a:pt x="1010757" y="55654"/>
                  </a:lnTo>
                  <a:lnTo>
                    <a:pt x="996712" y="54729"/>
                  </a:lnTo>
                  <a:lnTo>
                    <a:pt x="982656" y="54077"/>
                  </a:lnTo>
                  <a:lnTo>
                    <a:pt x="968096" y="53793"/>
                  </a:lnTo>
                  <a:lnTo>
                    <a:pt x="952111" y="54126"/>
                  </a:lnTo>
                  <a:lnTo>
                    <a:pt x="934317" y="55165"/>
                  </a:lnTo>
                  <a:lnTo>
                    <a:pt x="914974" y="56845"/>
                  </a:lnTo>
                  <a:lnTo>
                    <a:pt x="894694" y="59043"/>
                  </a:lnTo>
                  <a:lnTo>
                    <a:pt x="873941" y="61633"/>
                  </a:lnTo>
                  <a:lnTo>
                    <a:pt x="852973" y="64508"/>
                  </a:lnTo>
                  <a:lnTo>
                    <a:pt x="831918" y="67582"/>
                  </a:lnTo>
                  <a:lnTo>
                    <a:pt x="810838" y="70797"/>
                  </a:lnTo>
                  <a:lnTo>
                    <a:pt x="789921" y="74107"/>
                  </a:lnTo>
                  <a:lnTo>
                    <a:pt x="769484" y="77482"/>
                  </a:lnTo>
                  <a:lnTo>
                    <a:pt x="749653" y="80897"/>
                  </a:lnTo>
                  <a:lnTo>
                    <a:pt x="730232" y="84173"/>
                  </a:lnTo>
                  <a:lnTo>
                    <a:pt x="710811" y="86993"/>
                  </a:lnTo>
                  <a:lnTo>
                    <a:pt x="691158" y="89223"/>
                  </a:lnTo>
                  <a:lnTo>
                    <a:pt x="671534" y="90889"/>
                  </a:lnTo>
                  <a:lnTo>
                    <a:pt x="652577" y="92089"/>
                  </a:lnTo>
                  <a:lnTo>
                    <a:pt x="634588" y="92935"/>
                  </a:lnTo>
                  <a:lnTo>
                    <a:pt x="617067" y="93521"/>
                  </a:lnTo>
                  <a:lnTo>
                    <a:pt x="598936" y="93922"/>
                  </a:lnTo>
                  <a:lnTo>
                    <a:pt x="579636" y="94191"/>
                  </a:lnTo>
                  <a:lnTo>
                    <a:pt x="559586" y="94203"/>
                  </a:lnTo>
                  <a:lnTo>
                    <a:pt x="539881" y="93679"/>
                  </a:lnTo>
                  <a:lnTo>
                    <a:pt x="521138" y="92513"/>
                  </a:lnTo>
                  <a:lnTo>
                    <a:pt x="503316" y="90917"/>
                  </a:lnTo>
                  <a:lnTo>
                    <a:pt x="485981" y="89306"/>
                  </a:lnTo>
                  <a:lnTo>
                    <a:pt x="468809" y="87933"/>
                  </a:lnTo>
                  <a:lnTo>
                    <a:pt x="451803" y="87030"/>
                  </a:lnTo>
                  <a:lnTo>
                    <a:pt x="435210" y="86881"/>
                  </a:lnTo>
                  <a:lnTo>
                    <a:pt x="419146" y="87559"/>
                  </a:lnTo>
                  <a:lnTo>
                    <a:pt x="403423" y="88812"/>
                  </a:lnTo>
                  <a:lnTo>
                    <a:pt x="387645" y="90184"/>
                  </a:lnTo>
                  <a:lnTo>
                    <a:pt x="371586" y="91403"/>
                  </a:lnTo>
                  <a:lnTo>
                    <a:pt x="355189" y="92540"/>
                  </a:lnTo>
                  <a:lnTo>
                    <a:pt x="338489" y="93910"/>
                  </a:lnTo>
                  <a:lnTo>
                    <a:pt x="321547" y="95682"/>
                  </a:lnTo>
                  <a:lnTo>
                    <a:pt x="304423" y="97874"/>
                  </a:lnTo>
                  <a:lnTo>
                    <a:pt x="287167" y="100424"/>
                  </a:lnTo>
                  <a:lnTo>
                    <a:pt x="269824" y="103253"/>
                  </a:lnTo>
                  <a:lnTo>
                    <a:pt x="252584" y="106289"/>
                  </a:lnTo>
                  <a:lnTo>
                    <a:pt x="235776" y="109474"/>
                  </a:lnTo>
                  <a:lnTo>
                    <a:pt x="219539" y="112762"/>
                  </a:lnTo>
                  <a:lnTo>
                    <a:pt x="203686" y="116121"/>
                  </a:lnTo>
                  <a:lnTo>
                    <a:pt x="187814" y="119529"/>
                  </a:lnTo>
                  <a:lnTo>
                    <a:pt x="171692" y="122971"/>
                  </a:lnTo>
                  <a:lnTo>
                    <a:pt x="155423" y="126434"/>
                  </a:lnTo>
                  <a:lnTo>
                    <a:pt x="139340" y="129914"/>
                  </a:lnTo>
                  <a:lnTo>
                    <a:pt x="123629" y="133398"/>
                  </a:lnTo>
                  <a:lnTo>
                    <a:pt x="108316" y="136721"/>
                  </a:lnTo>
                  <a:lnTo>
                    <a:pt x="93347" y="139573"/>
                  </a:lnTo>
                  <a:lnTo>
                    <a:pt x="78657" y="141828"/>
                  </a:lnTo>
                  <a:lnTo>
                    <a:pt x="64397" y="143713"/>
                  </a:lnTo>
                  <a:lnTo>
                    <a:pt x="49327" y="146009"/>
                  </a:lnTo>
                  <a:lnTo>
                    <a:pt x="29886" y="15003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9512" y="1221305"/>
            <a:ext cx="5415125" cy="484312"/>
            <a:chOff x="189512" y="1221305"/>
            <a:chExt cx="5415125" cy="484312"/>
          </a:xfrm>
        </p:grpSpPr>
        <p:sp>
          <p:nvSpPr>
            <p:cNvPr id="27" name="Freeform 26"/>
            <p:cNvSpPr/>
            <p:nvPr/>
          </p:nvSpPr>
          <p:spPr>
            <a:xfrm>
              <a:off x="189512" y="151610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5896" y="135817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2195" y="57264"/>
                  </a:lnTo>
                  <a:lnTo>
                    <a:pt x="650" y="106654"/>
                  </a:lnTo>
                  <a:lnTo>
                    <a:pt x="193" y="158333"/>
                  </a:lnTo>
                  <a:lnTo>
                    <a:pt x="57" y="207570"/>
                  </a:lnTo>
                  <a:lnTo>
                    <a:pt x="11" y="266129"/>
                  </a:lnTo>
                  <a:lnTo>
                    <a:pt x="1" y="32747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7968" y="1337119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87982" y="3119"/>
                  </a:lnTo>
                  <a:lnTo>
                    <a:pt x="228851" y="9065"/>
                  </a:lnTo>
                  <a:lnTo>
                    <a:pt x="172111" y="10239"/>
                  </a:lnTo>
                  <a:lnTo>
                    <a:pt x="115843" y="10471"/>
                  </a:lnTo>
                  <a:lnTo>
                    <a:pt x="52863" y="17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422" y="1491134"/>
              <a:ext cx="155045" cy="179785"/>
            </a:xfrm>
            <a:custGeom>
              <a:avLst/>
              <a:gdLst/>
              <a:ahLst/>
              <a:cxnLst/>
              <a:rect l="0" t="0" r="0" b="0"/>
              <a:pathLst>
                <a:path w="155045" h="179785">
                  <a:moveTo>
                    <a:pt x="7645" y="56555"/>
                  </a:moveTo>
                  <a:lnTo>
                    <a:pt x="66262" y="65620"/>
                  </a:lnTo>
                  <a:lnTo>
                    <a:pt x="122859" y="55438"/>
                  </a:lnTo>
                  <a:lnTo>
                    <a:pt x="133587" y="52301"/>
                  </a:lnTo>
                  <a:lnTo>
                    <a:pt x="141909" y="46700"/>
                  </a:lnTo>
                  <a:lnTo>
                    <a:pt x="154275" y="31118"/>
                  </a:lnTo>
                  <a:lnTo>
                    <a:pt x="154532" y="24389"/>
                  </a:lnTo>
                  <a:lnTo>
                    <a:pt x="151193" y="18733"/>
                  </a:lnTo>
                  <a:lnTo>
                    <a:pt x="145457" y="13793"/>
                  </a:lnTo>
                  <a:lnTo>
                    <a:pt x="115029" y="1251"/>
                  </a:lnTo>
                  <a:lnTo>
                    <a:pt x="92806" y="0"/>
                  </a:lnTo>
                  <a:lnTo>
                    <a:pt x="49943" y="8729"/>
                  </a:lnTo>
                  <a:lnTo>
                    <a:pt x="31903" y="21261"/>
                  </a:lnTo>
                  <a:lnTo>
                    <a:pt x="17257" y="38529"/>
                  </a:lnTo>
                  <a:lnTo>
                    <a:pt x="6847" y="57902"/>
                  </a:lnTo>
                  <a:lnTo>
                    <a:pt x="0" y="94129"/>
                  </a:lnTo>
                  <a:lnTo>
                    <a:pt x="3560" y="128909"/>
                  </a:lnTo>
                  <a:lnTo>
                    <a:pt x="12068" y="147594"/>
                  </a:lnTo>
                  <a:lnTo>
                    <a:pt x="17613" y="155852"/>
                  </a:lnTo>
                  <a:lnTo>
                    <a:pt x="33132" y="168147"/>
                  </a:lnTo>
                  <a:lnTo>
                    <a:pt x="52898" y="176341"/>
                  </a:lnTo>
                  <a:lnTo>
                    <a:pt x="89163" y="179784"/>
                  </a:lnTo>
                  <a:lnTo>
                    <a:pt x="130332" y="171060"/>
                  </a:lnTo>
                  <a:lnTo>
                    <a:pt x="155044" y="16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9108" y="1473989"/>
              <a:ext cx="115815" cy="174160"/>
            </a:xfrm>
            <a:custGeom>
              <a:avLst/>
              <a:gdLst/>
              <a:ahLst/>
              <a:cxnLst/>
              <a:rect l="0" t="0" r="0" b="0"/>
              <a:pathLst>
                <a:path w="115815" h="174160">
                  <a:moveTo>
                    <a:pt x="0" y="94757"/>
                  </a:moveTo>
                  <a:lnTo>
                    <a:pt x="17959" y="148632"/>
                  </a:lnTo>
                  <a:lnTo>
                    <a:pt x="24749" y="169004"/>
                  </a:lnTo>
                  <a:lnTo>
                    <a:pt x="24689" y="173501"/>
                  </a:lnTo>
                  <a:lnTo>
                    <a:pt x="22308" y="174159"/>
                  </a:lnTo>
                  <a:lnTo>
                    <a:pt x="18382" y="172258"/>
                  </a:lnTo>
                  <a:lnTo>
                    <a:pt x="10900" y="160787"/>
                  </a:lnTo>
                  <a:lnTo>
                    <a:pt x="4844" y="142821"/>
                  </a:lnTo>
                  <a:lnTo>
                    <a:pt x="2605" y="107568"/>
                  </a:lnTo>
                  <a:lnTo>
                    <a:pt x="14844" y="52943"/>
                  </a:lnTo>
                  <a:lnTo>
                    <a:pt x="21594" y="44654"/>
                  </a:lnTo>
                  <a:lnTo>
                    <a:pt x="82952" y="881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47564" y="1517089"/>
              <a:ext cx="242157" cy="135886"/>
            </a:xfrm>
            <a:custGeom>
              <a:avLst/>
              <a:gdLst/>
              <a:ahLst/>
              <a:cxnLst/>
              <a:rect l="0" t="0" r="0" b="0"/>
              <a:pathLst>
                <a:path w="242157" h="135886">
                  <a:moveTo>
                    <a:pt x="0" y="20071"/>
                  </a:moveTo>
                  <a:lnTo>
                    <a:pt x="3120" y="62763"/>
                  </a:lnTo>
                  <a:lnTo>
                    <a:pt x="9065" y="110002"/>
                  </a:lnTo>
                  <a:lnTo>
                    <a:pt x="8383" y="113950"/>
                  </a:lnTo>
                  <a:lnTo>
                    <a:pt x="6759" y="111903"/>
                  </a:lnTo>
                  <a:lnTo>
                    <a:pt x="3004" y="97150"/>
                  </a:lnTo>
                  <a:lnTo>
                    <a:pt x="3713" y="49551"/>
                  </a:lnTo>
                  <a:lnTo>
                    <a:pt x="5985" y="36215"/>
                  </a:lnTo>
                  <a:lnTo>
                    <a:pt x="11009" y="26154"/>
                  </a:lnTo>
                  <a:lnTo>
                    <a:pt x="25950" y="11856"/>
                  </a:lnTo>
                  <a:lnTo>
                    <a:pt x="34848" y="9915"/>
                  </a:lnTo>
                  <a:lnTo>
                    <a:pt x="54093" y="13998"/>
                  </a:lnTo>
                  <a:lnTo>
                    <a:pt x="71225" y="26731"/>
                  </a:lnTo>
                  <a:lnTo>
                    <a:pt x="85468" y="44088"/>
                  </a:lnTo>
                  <a:lnTo>
                    <a:pt x="95698" y="63501"/>
                  </a:lnTo>
                  <a:lnTo>
                    <a:pt x="100063" y="66572"/>
                  </a:lnTo>
                  <a:lnTo>
                    <a:pt x="104144" y="65110"/>
                  </a:lnTo>
                  <a:lnTo>
                    <a:pt x="111797" y="54126"/>
                  </a:lnTo>
                  <a:lnTo>
                    <a:pt x="135374" y="8481"/>
                  </a:lnTo>
                  <a:lnTo>
                    <a:pt x="144062" y="2986"/>
                  </a:lnTo>
                  <a:lnTo>
                    <a:pt x="166193" y="0"/>
                  </a:lnTo>
                  <a:lnTo>
                    <a:pt x="185388" y="5691"/>
                  </a:lnTo>
                  <a:lnTo>
                    <a:pt x="193782" y="10485"/>
                  </a:lnTo>
                  <a:lnTo>
                    <a:pt x="206228" y="25169"/>
                  </a:lnTo>
                  <a:lnTo>
                    <a:pt x="231246" y="83690"/>
                  </a:lnTo>
                  <a:lnTo>
                    <a:pt x="242156" y="135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43835" y="1442404"/>
              <a:ext cx="115759" cy="189514"/>
            </a:xfrm>
            <a:custGeom>
              <a:avLst/>
              <a:gdLst/>
              <a:ahLst/>
              <a:cxnLst/>
              <a:rect l="0" t="0" r="0" b="0"/>
              <a:pathLst>
                <a:path w="115759" h="189514">
                  <a:moveTo>
                    <a:pt x="93284" y="0"/>
                  </a:moveTo>
                  <a:lnTo>
                    <a:pt x="40579" y="19128"/>
                  </a:lnTo>
                  <a:lnTo>
                    <a:pt x="17096" y="37773"/>
                  </a:lnTo>
                  <a:lnTo>
                    <a:pt x="2491" y="55392"/>
                  </a:lnTo>
                  <a:lnTo>
                    <a:pt x="0" y="63834"/>
                  </a:lnTo>
                  <a:lnTo>
                    <a:pt x="679" y="71802"/>
                  </a:lnTo>
                  <a:lnTo>
                    <a:pt x="3471" y="79453"/>
                  </a:lnTo>
                  <a:lnTo>
                    <a:pt x="10012" y="84554"/>
                  </a:lnTo>
                  <a:lnTo>
                    <a:pt x="67182" y="99002"/>
                  </a:lnTo>
                  <a:lnTo>
                    <a:pt x="96728" y="114602"/>
                  </a:lnTo>
                  <a:lnTo>
                    <a:pt x="109633" y="130483"/>
                  </a:lnTo>
                  <a:lnTo>
                    <a:pt x="114711" y="139631"/>
                  </a:lnTo>
                  <a:lnTo>
                    <a:pt x="115758" y="148069"/>
                  </a:lnTo>
                  <a:lnTo>
                    <a:pt x="110681" y="163684"/>
                  </a:lnTo>
                  <a:lnTo>
                    <a:pt x="97506" y="175304"/>
                  </a:lnTo>
                  <a:lnTo>
                    <a:pt x="78783" y="183198"/>
                  </a:lnTo>
                  <a:lnTo>
                    <a:pt x="34874" y="188265"/>
                  </a:lnTo>
                  <a:lnTo>
                    <a:pt x="90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23938" y="1288943"/>
              <a:ext cx="113265" cy="321918"/>
            </a:xfrm>
            <a:custGeom>
              <a:avLst/>
              <a:gdLst/>
              <a:ahLst/>
              <a:cxnLst/>
              <a:rect l="0" t="0" r="0" b="0"/>
              <a:pathLst>
                <a:path w="113265" h="321918">
                  <a:moveTo>
                    <a:pt x="60621" y="321917"/>
                  </a:moveTo>
                  <a:lnTo>
                    <a:pt x="46150" y="288295"/>
                  </a:lnTo>
                  <a:lnTo>
                    <a:pt x="34842" y="228510"/>
                  </a:lnTo>
                  <a:lnTo>
                    <a:pt x="18347" y="166362"/>
                  </a:lnTo>
                  <a:lnTo>
                    <a:pt x="2109" y="103254"/>
                  </a:lnTo>
                  <a:lnTo>
                    <a:pt x="0" y="63065"/>
                  </a:lnTo>
                  <a:lnTo>
                    <a:pt x="3653" y="39585"/>
                  </a:lnTo>
                  <a:lnTo>
                    <a:pt x="15415" y="20571"/>
                  </a:lnTo>
                  <a:lnTo>
                    <a:pt x="23465" y="12225"/>
                  </a:lnTo>
                  <a:lnTo>
                    <a:pt x="44887" y="2952"/>
                  </a:lnTo>
                  <a:lnTo>
                    <a:pt x="68836" y="0"/>
                  </a:lnTo>
                  <a:lnTo>
                    <a:pt x="91178" y="2588"/>
                  </a:lnTo>
                  <a:lnTo>
                    <a:pt x="103448" y="7637"/>
                  </a:lnTo>
                  <a:lnTo>
                    <a:pt x="113264" y="16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89803" y="1484518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8" y="16788"/>
                  </a:lnTo>
                  <a:lnTo>
                    <a:pt x="1871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58259" y="1452932"/>
              <a:ext cx="115814" cy="149816"/>
            </a:xfrm>
            <a:custGeom>
              <a:avLst/>
              <a:gdLst/>
              <a:ahLst/>
              <a:cxnLst/>
              <a:rect l="0" t="0" r="0" b="0"/>
              <a:pathLst>
                <a:path w="115814" h="149816">
                  <a:moveTo>
                    <a:pt x="0" y="63171"/>
                  </a:moveTo>
                  <a:lnTo>
                    <a:pt x="28681" y="126599"/>
                  </a:lnTo>
                  <a:lnTo>
                    <a:pt x="42163" y="149815"/>
                  </a:lnTo>
                  <a:lnTo>
                    <a:pt x="20957" y="90649"/>
                  </a:lnTo>
                  <a:lnTo>
                    <a:pt x="17481" y="77980"/>
                  </a:lnTo>
                  <a:lnTo>
                    <a:pt x="19857" y="54545"/>
                  </a:lnTo>
                  <a:lnTo>
                    <a:pt x="23767" y="43382"/>
                  </a:lnTo>
                  <a:lnTo>
                    <a:pt x="37469" y="27860"/>
                  </a:lnTo>
                  <a:lnTo>
                    <a:pt x="74861" y="836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22901" y="1489457"/>
              <a:ext cx="141140" cy="116668"/>
            </a:xfrm>
            <a:custGeom>
              <a:avLst/>
              <a:gdLst/>
              <a:ahLst/>
              <a:cxnLst/>
              <a:rect l="0" t="0" r="0" b="0"/>
              <a:pathLst>
                <a:path w="141140" h="116668">
                  <a:moveTo>
                    <a:pt x="77513" y="5589"/>
                  </a:moveTo>
                  <a:lnTo>
                    <a:pt x="60745" y="0"/>
                  </a:lnTo>
                  <a:lnTo>
                    <a:pt x="43154" y="376"/>
                  </a:lnTo>
                  <a:lnTo>
                    <a:pt x="33550" y="2113"/>
                  </a:lnTo>
                  <a:lnTo>
                    <a:pt x="25978" y="6782"/>
                  </a:lnTo>
                  <a:lnTo>
                    <a:pt x="14444" y="21327"/>
                  </a:lnTo>
                  <a:lnTo>
                    <a:pt x="1374" y="49247"/>
                  </a:lnTo>
                  <a:lnTo>
                    <a:pt x="0" y="69446"/>
                  </a:lnTo>
                  <a:lnTo>
                    <a:pt x="4458" y="88952"/>
                  </a:lnTo>
                  <a:lnTo>
                    <a:pt x="14239" y="105421"/>
                  </a:lnTo>
                  <a:lnTo>
                    <a:pt x="22462" y="110748"/>
                  </a:lnTo>
                  <a:lnTo>
                    <a:pt x="44077" y="116667"/>
                  </a:lnTo>
                  <a:lnTo>
                    <a:pt x="82554" y="114410"/>
                  </a:lnTo>
                  <a:lnTo>
                    <a:pt x="103540" y="106207"/>
                  </a:lnTo>
                  <a:lnTo>
                    <a:pt x="136077" y="81876"/>
                  </a:lnTo>
                  <a:lnTo>
                    <a:pt x="139952" y="73995"/>
                  </a:lnTo>
                  <a:lnTo>
                    <a:pt x="141139" y="55879"/>
                  </a:lnTo>
                  <a:lnTo>
                    <a:pt x="134647" y="39249"/>
                  </a:lnTo>
                  <a:lnTo>
                    <a:pt x="10909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16227" y="1432575"/>
              <a:ext cx="252685" cy="182160"/>
            </a:xfrm>
            <a:custGeom>
              <a:avLst/>
              <a:gdLst/>
              <a:ahLst/>
              <a:cxnLst/>
              <a:rect l="0" t="0" r="0" b="0"/>
              <a:pathLst>
                <a:path w="252685" h="182160">
                  <a:moveTo>
                    <a:pt x="0" y="104585"/>
                  </a:moveTo>
                  <a:lnTo>
                    <a:pt x="17959" y="158460"/>
                  </a:lnTo>
                  <a:lnTo>
                    <a:pt x="25859" y="182159"/>
                  </a:lnTo>
                  <a:lnTo>
                    <a:pt x="13108" y="131429"/>
                  </a:lnTo>
                  <a:lnTo>
                    <a:pt x="14413" y="92652"/>
                  </a:lnTo>
                  <a:lnTo>
                    <a:pt x="20444" y="67696"/>
                  </a:lnTo>
                  <a:lnTo>
                    <a:pt x="30923" y="48806"/>
                  </a:lnTo>
                  <a:lnTo>
                    <a:pt x="38163" y="44002"/>
                  </a:lnTo>
                  <a:lnTo>
                    <a:pt x="55566" y="41785"/>
                  </a:lnTo>
                  <a:lnTo>
                    <a:pt x="71880" y="47818"/>
                  </a:lnTo>
                  <a:lnTo>
                    <a:pt x="86929" y="59468"/>
                  </a:lnTo>
                  <a:lnTo>
                    <a:pt x="107386" y="85758"/>
                  </a:lnTo>
                  <a:lnTo>
                    <a:pt x="117137" y="105576"/>
                  </a:lnTo>
                  <a:lnTo>
                    <a:pt x="117866" y="109925"/>
                  </a:lnTo>
                  <a:lnTo>
                    <a:pt x="116012" y="110485"/>
                  </a:lnTo>
                  <a:lnTo>
                    <a:pt x="112437" y="108518"/>
                  </a:lnTo>
                  <a:lnTo>
                    <a:pt x="108464" y="93855"/>
                  </a:lnTo>
                  <a:lnTo>
                    <a:pt x="109347" y="56172"/>
                  </a:lnTo>
                  <a:lnTo>
                    <a:pt x="115279" y="28086"/>
                  </a:lnTo>
                  <a:lnTo>
                    <a:pt x="125715" y="7805"/>
                  </a:lnTo>
                  <a:lnTo>
                    <a:pt x="135283" y="2630"/>
                  </a:lnTo>
                  <a:lnTo>
                    <a:pt x="161512" y="0"/>
                  </a:lnTo>
                  <a:lnTo>
                    <a:pt x="183307" y="5850"/>
                  </a:lnTo>
                  <a:lnTo>
                    <a:pt x="192395" y="10686"/>
                  </a:lnTo>
                  <a:lnTo>
                    <a:pt x="216364" y="39848"/>
                  </a:lnTo>
                  <a:lnTo>
                    <a:pt x="241070" y="96970"/>
                  </a:lnTo>
                  <a:lnTo>
                    <a:pt x="252684" y="146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60017" y="1295005"/>
              <a:ext cx="203735" cy="339156"/>
            </a:xfrm>
            <a:custGeom>
              <a:avLst/>
              <a:gdLst/>
              <a:ahLst/>
              <a:cxnLst/>
              <a:rect l="0" t="0" r="0" b="0"/>
              <a:pathLst>
                <a:path w="203735" h="339156">
                  <a:moveTo>
                    <a:pt x="24749" y="0"/>
                  </a:moveTo>
                  <a:lnTo>
                    <a:pt x="24749" y="49263"/>
                  </a:lnTo>
                  <a:lnTo>
                    <a:pt x="24749" y="100514"/>
                  </a:lnTo>
                  <a:lnTo>
                    <a:pt x="24749" y="158463"/>
                  </a:lnTo>
                  <a:lnTo>
                    <a:pt x="23580" y="212028"/>
                  </a:lnTo>
                  <a:lnTo>
                    <a:pt x="13297" y="272642"/>
                  </a:lnTo>
                  <a:lnTo>
                    <a:pt x="0" y="329676"/>
                  </a:lnTo>
                  <a:lnTo>
                    <a:pt x="61" y="336767"/>
                  </a:lnTo>
                  <a:lnTo>
                    <a:pt x="2441" y="339155"/>
                  </a:lnTo>
                  <a:lnTo>
                    <a:pt x="6368" y="338407"/>
                  </a:lnTo>
                  <a:lnTo>
                    <a:pt x="68029" y="305761"/>
                  </a:lnTo>
                  <a:lnTo>
                    <a:pt x="90778" y="299670"/>
                  </a:lnTo>
                  <a:lnTo>
                    <a:pt x="146803" y="292641"/>
                  </a:lnTo>
                  <a:lnTo>
                    <a:pt x="20373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63751" y="1431672"/>
              <a:ext cx="157928" cy="165237"/>
            </a:xfrm>
            <a:custGeom>
              <a:avLst/>
              <a:gdLst/>
              <a:ahLst/>
              <a:cxnLst/>
              <a:rect l="0" t="0" r="0" b="0"/>
              <a:pathLst>
                <a:path w="157928" h="165237">
                  <a:moveTo>
                    <a:pt x="0" y="116017"/>
                  </a:moveTo>
                  <a:lnTo>
                    <a:pt x="17981" y="100376"/>
                  </a:lnTo>
                  <a:lnTo>
                    <a:pt x="74354" y="69174"/>
                  </a:lnTo>
                  <a:lnTo>
                    <a:pt x="95047" y="55813"/>
                  </a:lnTo>
                  <a:lnTo>
                    <a:pt x="101969" y="46635"/>
                  </a:lnTo>
                  <a:lnTo>
                    <a:pt x="109660" y="23959"/>
                  </a:lnTo>
                  <a:lnTo>
                    <a:pt x="108202" y="14871"/>
                  </a:lnTo>
                  <a:lnTo>
                    <a:pt x="103720" y="7642"/>
                  </a:lnTo>
                  <a:lnTo>
                    <a:pt x="97223" y="1653"/>
                  </a:lnTo>
                  <a:lnTo>
                    <a:pt x="90551" y="0"/>
                  </a:lnTo>
                  <a:lnTo>
                    <a:pt x="83764" y="1237"/>
                  </a:lnTo>
                  <a:lnTo>
                    <a:pt x="41836" y="26292"/>
                  </a:lnTo>
                  <a:lnTo>
                    <a:pt x="19675" y="47448"/>
                  </a:lnTo>
                  <a:lnTo>
                    <a:pt x="9524" y="65654"/>
                  </a:lnTo>
                  <a:lnTo>
                    <a:pt x="7353" y="88564"/>
                  </a:lnTo>
                  <a:lnTo>
                    <a:pt x="11457" y="113174"/>
                  </a:lnTo>
                  <a:lnTo>
                    <a:pt x="21079" y="135810"/>
                  </a:lnTo>
                  <a:lnTo>
                    <a:pt x="36275" y="151330"/>
                  </a:lnTo>
                  <a:lnTo>
                    <a:pt x="45240" y="157106"/>
                  </a:lnTo>
                  <a:lnTo>
                    <a:pt x="80215" y="165236"/>
                  </a:lnTo>
                  <a:lnTo>
                    <a:pt x="133223" y="159875"/>
                  </a:lnTo>
                  <a:lnTo>
                    <a:pt x="157927" y="158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64118" y="1400290"/>
              <a:ext cx="136956" cy="178985"/>
            </a:xfrm>
            <a:custGeom>
              <a:avLst/>
              <a:gdLst/>
              <a:ahLst/>
              <a:cxnLst/>
              <a:rect l="0" t="0" r="0" b="0"/>
              <a:pathLst>
                <a:path w="136956" h="178985">
                  <a:moveTo>
                    <a:pt x="94431" y="0"/>
                  </a:moveTo>
                  <a:lnTo>
                    <a:pt x="50468" y="20243"/>
                  </a:lnTo>
                  <a:lnTo>
                    <a:pt x="20184" y="44992"/>
                  </a:lnTo>
                  <a:lnTo>
                    <a:pt x="162" y="74552"/>
                  </a:lnTo>
                  <a:lnTo>
                    <a:pt x="0" y="82457"/>
                  </a:lnTo>
                  <a:lnTo>
                    <a:pt x="3401" y="88896"/>
                  </a:lnTo>
                  <a:lnTo>
                    <a:pt x="9178" y="94359"/>
                  </a:lnTo>
                  <a:lnTo>
                    <a:pt x="28075" y="100429"/>
                  </a:lnTo>
                  <a:lnTo>
                    <a:pt x="90719" y="105815"/>
                  </a:lnTo>
                  <a:lnTo>
                    <a:pt x="113838" y="110590"/>
                  </a:lnTo>
                  <a:lnTo>
                    <a:pt x="122577" y="115840"/>
                  </a:lnTo>
                  <a:lnTo>
                    <a:pt x="135406" y="131033"/>
                  </a:lnTo>
                  <a:lnTo>
                    <a:pt x="136955" y="138828"/>
                  </a:lnTo>
                  <a:lnTo>
                    <a:pt x="135649" y="146364"/>
                  </a:lnTo>
                  <a:lnTo>
                    <a:pt x="132438" y="153728"/>
                  </a:lnTo>
                  <a:lnTo>
                    <a:pt x="116392" y="165030"/>
                  </a:lnTo>
                  <a:lnTo>
                    <a:pt x="93663" y="172782"/>
                  </a:lnTo>
                  <a:lnTo>
                    <a:pt x="47182" y="177759"/>
                  </a:lnTo>
                  <a:lnTo>
                    <a:pt x="20731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64244" y="1410818"/>
              <a:ext cx="136872" cy="165450"/>
            </a:xfrm>
            <a:custGeom>
              <a:avLst/>
              <a:gdLst/>
              <a:ahLst/>
              <a:cxnLst/>
              <a:rect l="0" t="0" r="0" b="0"/>
              <a:pathLst>
                <a:path w="136872" h="165450">
                  <a:moveTo>
                    <a:pt x="104875" y="0"/>
                  </a:moveTo>
                  <a:lnTo>
                    <a:pt x="62183" y="14573"/>
                  </a:lnTo>
                  <a:lnTo>
                    <a:pt x="20533" y="39404"/>
                  </a:lnTo>
                  <a:lnTo>
                    <a:pt x="5778" y="56117"/>
                  </a:lnTo>
                  <a:lnTo>
                    <a:pt x="206" y="65488"/>
                  </a:lnTo>
                  <a:lnTo>
                    <a:pt x="0" y="72904"/>
                  </a:lnTo>
                  <a:lnTo>
                    <a:pt x="3373" y="79019"/>
                  </a:lnTo>
                  <a:lnTo>
                    <a:pt x="9131" y="84265"/>
                  </a:lnTo>
                  <a:lnTo>
                    <a:pt x="28007" y="90093"/>
                  </a:lnTo>
                  <a:lnTo>
                    <a:pt x="90636" y="95312"/>
                  </a:lnTo>
                  <a:lnTo>
                    <a:pt x="113754" y="100073"/>
                  </a:lnTo>
                  <a:lnTo>
                    <a:pt x="122493" y="105320"/>
                  </a:lnTo>
                  <a:lnTo>
                    <a:pt x="135322" y="120508"/>
                  </a:lnTo>
                  <a:lnTo>
                    <a:pt x="136871" y="128302"/>
                  </a:lnTo>
                  <a:lnTo>
                    <a:pt x="135565" y="135838"/>
                  </a:lnTo>
                  <a:lnTo>
                    <a:pt x="132354" y="143201"/>
                  </a:lnTo>
                  <a:lnTo>
                    <a:pt x="119427" y="154502"/>
                  </a:lnTo>
                  <a:lnTo>
                    <a:pt x="100814" y="162254"/>
                  </a:lnTo>
                  <a:lnTo>
                    <a:pt x="66367" y="165449"/>
                  </a:lnTo>
                  <a:lnTo>
                    <a:pt x="3117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38903" y="1442507"/>
              <a:ext cx="330300" cy="160927"/>
            </a:xfrm>
            <a:custGeom>
              <a:avLst/>
              <a:gdLst/>
              <a:ahLst/>
              <a:cxnLst/>
              <a:rect l="0" t="0" r="0" b="0"/>
              <a:pathLst>
                <a:path w="330300" h="160927">
                  <a:moveTo>
                    <a:pt x="98672" y="31482"/>
                  </a:moveTo>
                  <a:lnTo>
                    <a:pt x="87493" y="20304"/>
                  </a:lnTo>
                  <a:lnTo>
                    <a:pt x="79521" y="18181"/>
                  </a:lnTo>
                  <a:lnTo>
                    <a:pt x="58185" y="18941"/>
                  </a:lnTo>
                  <a:lnTo>
                    <a:pt x="39343" y="26298"/>
                  </a:lnTo>
                  <a:lnTo>
                    <a:pt x="31044" y="31536"/>
                  </a:lnTo>
                  <a:lnTo>
                    <a:pt x="18702" y="46714"/>
                  </a:lnTo>
                  <a:lnTo>
                    <a:pt x="1247" y="85054"/>
                  </a:lnTo>
                  <a:lnTo>
                    <a:pt x="0" y="105595"/>
                  </a:lnTo>
                  <a:lnTo>
                    <a:pt x="4515" y="125252"/>
                  </a:lnTo>
                  <a:lnTo>
                    <a:pt x="14320" y="141788"/>
                  </a:lnTo>
                  <a:lnTo>
                    <a:pt x="29596" y="153817"/>
                  </a:lnTo>
                  <a:lnTo>
                    <a:pt x="38584" y="158662"/>
                  </a:lnTo>
                  <a:lnTo>
                    <a:pt x="57928" y="160926"/>
                  </a:lnTo>
                  <a:lnTo>
                    <a:pt x="77054" y="156863"/>
                  </a:lnTo>
                  <a:lnTo>
                    <a:pt x="93353" y="147259"/>
                  </a:lnTo>
                  <a:lnTo>
                    <a:pt x="115683" y="123108"/>
                  </a:lnTo>
                  <a:lnTo>
                    <a:pt x="119372" y="113623"/>
                  </a:lnTo>
                  <a:lnTo>
                    <a:pt x="120350" y="93726"/>
                  </a:lnTo>
                  <a:lnTo>
                    <a:pt x="108735" y="62793"/>
                  </a:lnTo>
                  <a:lnTo>
                    <a:pt x="108890" y="54696"/>
                  </a:lnTo>
                  <a:lnTo>
                    <a:pt x="112503" y="48128"/>
                  </a:lnTo>
                  <a:lnTo>
                    <a:pt x="118421" y="42579"/>
                  </a:lnTo>
                  <a:lnTo>
                    <a:pt x="124706" y="41220"/>
                  </a:lnTo>
                  <a:lnTo>
                    <a:pt x="131236" y="42653"/>
                  </a:lnTo>
                  <a:lnTo>
                    <a:pt x="151604" y="55849"/>
                  </a:lnTo>
                  <a:lnTo>
                    <a:pt x="179447" y="86858"/>
                  </a:lnTo>
                  <a:lnTo>
                    <a:pt x="206855" y="147536"/>
                  </a:lnTo>
                  <a:lnTo>
                    <a:pt x="208229" y="150965"/>
                  </a:lnTo>
                  <a:lnTo>
                    <a:pt x="195976" y="88976"/>
                  </a:lnTo>
                  <a:lnTo>
                    <a:pt x="197303" y="46568"/>
                  </a:lnTo>
                  <a:lnTo>
                    <a:pt x="203339" y="24149"/>
                  </a:lnTo>
                  <a:lnTo>
                    <a:pt x="213820" y="6386"/>
                  </a:lnTo>
                  <a:lnTo>
                    <a:pt x="221061" y="1883"/>
                  </a:lnTo>
                  <a:lnTo>
                    <a:pt x="238465" y="0"/>
                  </a:lnTo>
                  <a:lnTo>
                    <a:pt x="254779" y="6182"/>
                  </a:lnTo>
                  <a:lnTo>
                    <a:pt x="305626" y="49397"/>
                  </a:lnTo>
                  <a:lnTo>
                    <a:pt x="321169" y="81374"/>
                  </a:lnTo>
                  <a:lnTo>
                    <a:pt x="329096" y="135380"/>
                  </a:lnTo>
                  <a:lnTo>
                    <a:pt x="330299" y="147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44039" y="1415758"/>
              <a:ext cx="123918" cy="160067"/>
            </a:xfrm>
            <a:custGeom>
              <a:avLst/>
              <a:gdLst/>
              <a:ahLst/>
              <a:cxnLst/>
              <a:rect l="0" t="0" r="0" b="0"/>
              <a:pathLst>
                <a:path w="123918" h="160067">
                  <a:moveTo>
                    <a:pt x="83090" y="5589"/>
                  </a:moveTo>
                  <a:lnTo>
                    <a:pt x="66323" y="0"/>
                  </a:lnTo>
                  <a:lnTo>
                    <a:pt x="48732" y="375"/>
                  </a:lnTo>
                  <a:lnTo>
                    <a:pt x="29215" y="5611"/>
                  </a:lnTo>
                  <a:lnTo>
                    <a:pt x="8843" y="15737"/>
                  </a:lnTo>
                  <a:lnTo>
                    <a:pt x="3176" y="22883"/>
                  </a:lnTo>
                  <a:lnTo>
                    <a:pt x="568" y="31156"/>
                  </a:lnTo>
                  <a:lnTo>
                    <a:pt x="0" y="40181"/>
                  </a:lnTo>
                  <a:lnTo>
                    <a:pt x="4300" y="47368"/>
                  </a:lnTo>
                  <a:lnTo>
                    <a:pt x="21556" y="58472"/>
                  </a:lnTo>
                  <a:lnTo>
                    <a:pt x="83234" y="88100"/>
                  </a:lnTo>
                  <a:lnTo>
                    <a:pt x="114718" y="102306"/>
                  </a:lnTo>
                  <a:lnTo>
                    <a:pt x="120553" y="109841"/>
                  </a:lnTo>
                  <a:lnTo>
                    <a:pt x="123917" y="130692"/>
                  </a:lnTo>
                  <a:lnTo>
                    <a:pt x="120836" y="139294"/>
                  </a:lnTo>
                  <a:lnTo>
                    <a:pt x="108055" y="151971"/>
                  </a:lnTo>
                  <a:lnTo>
                    <a:pt x="87557" y="158385"/>
                  </a:lnTo>
                  <a:lnTo>
                    <a:pt x="64018" y="160066"/>
                  </a:lnTo>
                  <a:lnTo>
                    <a:pt x="19919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16684" y="122130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1" y="27556"/>
                  </a:lnTo>
                  <a:lnTo>
                    <a:pt x="11178" y="86898"/>
                  </a:lnTo>
                  <a:lnTo>
                    <a:pt x="10721" y="140782"/>
                  </a:lnTo>
                  <a:lnTo>
                    <a:pt x="10585" y="198081"/>
                  </a:lnTo>
                  <a:lnTo>
                    <a:pt x="4950" y="258666"/>
                  </a:lnTo>
                  <a:lnTo>
                    <a:pt x="978" y="31890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90425" y="1242362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52642" y="0"/>
                  </a:moveTo>
                  <a:lnTo>
                    <a:pt x="37988" y="58617"/>
                  </a:lnTo>
                  <a:lnTo>
                    <a:pt x="24095" y="121453"/>
                  </a:lnTo>
                  <a:lnTo>
                    <a:pt x="16068" y="175939"/>
                  </a:lnTo>
                  <a:lnTo>
                    <a:pt x="10453" y="234968"/>
                  </a:lnTo>
                  <a:lnTo>
                    <a:pt x="2411" y="285970"/>
                  </a:lnTo>
                  <a:lnTo>
                    <a:pt x="476" y="346347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12774" y="1316062"/>
              <a:ext cx="219765" cy="182659"/>
            </a:xfrm>
            <a:custGeom>
              <a:avLst/>
              <a:gdLst/>
              <a:ahLst/>
              <a:cxnLst/>
              <a:rect l="0" t="0" r="0" b="0"/>
              <a:pathLst>
                <a:path w="219765" h="182659">
                  <a:moveTo>
                    <a:pt x="219764" y="94756"/>
                  </a:moveTo>
                  <a:lnTo>
                    <a:pt x="163573" y="129503"/>
                  </a:lnTo>
                  <a:lnTo>
                    <a:pt x="108423" y="150400"/>
                  </a:lnTo>
                  <a:lnTo>
                    <a:pt x="51898" y="176722"/>
                  </a:lnTo>
                  <a:lnTo>
                    <a:pt x="30514" y="182658"/>
                  </a:lnTo>
                  <a:lnTo>
                    <a:pt x="9311" y="181397"/>
                  </a:lnTo>
                  <a:lnTo>
                    <a:pt x="3423" y="177083"/>
                  </a:lnTo>
                  <a:lnTo>
                    <a:pt x="667" y="170698"/>
                  </a:lnTo>
                  <a:lnTo>
                    <a:pt x="0" y="162932"/>
                  </a:lnTo>
                  <a:lnTo>
                    <a:pt x="18628" y="106753"/>
                  </a:lnTo>
                  <a:lnTo>
                    <a:pt x="43192" y="51666"/>
                  </a:lnTo>
                  <a:lnTo>
                    <a:pt x="513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69299" y="1368704"/>
              <a:ext cx="194909" cy="157052"/>
            </a:xfrm>
            <a:custGeom>
              <a:avLst/>
              <a:gdLst/>
              <a:ahLst/>
              <a:cxnLst/>
              <a:rect l="0" t="0" r="0" b="0"/>
              <a:pathLst>
                <a:path w="194909" h="157052">
                  <a:moveTo>
                    <a:pt x="121208" y="0"/>
                  </a:moveTo>
                  <a:lnTo>
                    <a:pt x="112875" y="48931"/>
                  </a:lnTo>
                  <a:lnTo>
                    <a:pt x="116703" y="108061"/>
                  </a:lnTo>
                  <a:lnTo>
                    <a:pt x="119873" y="150691"/>
                  </a:lnTo>
                  <a:lnTo>
                    <a:pt x="119148" y="156613"/>
                  </a:lnTo>
                  <a:lnTo>
                    <a:pt x="117495" y="157051"/>
                  </a:lnTo>
                  <a:lnTo>
                    <a:pt x="100848" y="138127"/>
                  </a:lnTo>
                  <a:lnTo>
                    <a:pt x="76181" y="118656"/>
                  </a:lnTo>
                  <a:lnTo>
                    <a:pt x="53623" y="111228"/>
                  </a:lnTo>
                  <a:lnTo>
                    <a:pt x="41057" y="109247"/>
                  </a:lnTo>
                  <a:lnTo>
                    <a:pt x="20855" y="113285"/>
                  </a:lnTo>
                  <a:lnTo>
                    <a:pt x="12192" y="117637"/>
                  </a:lnTo>
                  <a:lnTo>
                    <a:pt x="6417" y="125218"/>
                  </a:lnTo>
                  <a:lnTo>
                    <a:pt x="0" y="146120"/>
                  </a:lnTo>
                  <a:lnTo>
                    <a:pt x="1798" y="152395"/>
                  </a:lnTo>
                  <a:lnTo>
                    <a:pt x="6507" y="155409"/>
                  </a:lnTo>
                  <a:lnTo>
                    <a:pt x="21097" y="155639"/>
                  </a:lnTo>
                  <a:lnTo>
                    <a:pt x="79549" y="139871"/>
                  </a:lnTo>
                  <a:lnTo>
                    <a:pt x="142305" y="119279"/>
                  </a:lnTo>
                  <a:lnTo>
                    <a:pt x="19490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53720" y="1284476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19" y="147998"/>
                  </a:lnTo>
                  <a:lnTo>
                    <a:pt x="8333" y="200219"/>
                  </a:lnTo>
                  <a:lnTo>
                    <a:pt x="9878" y="249617"/>
                  </a:lnTo>
                  <a:lnTo>
                    <a:pt x="10400" y="308230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72879" y="1299944"/>
              <a:ext cx="231758" cy="356128"/>
            </a:xfrm>
            <a:custGeom>
              <a:avLst/>
              <a:gdLst/>
              <a:ahLst/>
              <a:cxnLst/>
              <a:rect l="0" t="0" r="0" b="0"/>
              <a:pathLst>
                <a:path w="231758" h="356128">
                  <a:moveTo>
                    <a:pt x="175639" y="5589"/>
                  </a:moveTo>
                  <a:lnTo>
                    <a:pt x="158871" y="0"/>
                  </a:lnTo>
                  <a:lnTo>
                    <a:pt x="141280" y="376"/>
                  </a:lnTo>
                  <a:lnTo>
                    <a:pt x="83810" y="6072"/>
                  </a:lnTo>
                  <a:lnTo>
                    <a:pt x="28625" y="20153"/>
                  </a:lnTo>
                  <a:lnTo>
                    <a:pt x="20308" y="25827"/>
                  </a:lnTo>
                  <a:lnTo>
                    <a:pt x="7947" y="41490"/>
                  </a:lnTo>
                  <a:lnTo>
                    <a:pt x="0" y="75628"/>
                  </a:lnTo>
                  <a:lnTo>
                    <a:pt x="5721" y="127915"/>
                  </a:lnTo>
                  <a:lnTo>
                    <a:pt x="11602" y="151203"/>
                  </a:lnTo>
                  <a:lnTo>
                    <a:pt x="15978" y="155308"/>
                  </a:lnTo>
                  <a:lnTo>
                    <a:pt x="21235" y="154535"/>
                  </a:lnTo>
                  <a:lnTo>
                    <a:pt x="55610" y="129579"/>
                  </a:lnTo>
                  <a:lnTo>
                    <a:pt x="78229" y="125036"/>
                  </a:lnTo>
                  <a:lnTo>
                    <a:pt x="100760" y="129257"/>
                  </a:lnTo>
                  <a:lnTo>
                    <a:pt x="154427" y="157532"/>
                  </a:lnTo>
                  <a:lnTo>
                    <a:pt x="183782" y="179031"/>
                  </a:lnTo>
                  <a:lnTo>
                    <a:pt x="225536" y="239703"/>
                  </a:lnTo>
                  <a:lnTo>
                    <a:pt x="229960" y="249403"/>
                  </a:lnTo>
                  <a:lnTo>
                    <a:pt x="231757" y="269539"/>
                  </a:lnTo>
                  <a:lnTo>
                    <a:pt x="223379" y="311061"/>
                  </a:lnTo>
                  <a:lnTo>
                    <a:pt x="210894" y="328918"/>
                  </a:lnTo>
                  <a:lnTo>
                    <a:pt x="192478" y="343483"/>
                  </a:lnTo>
                  <a:lnTo>
                    <a:pt x="168695" y="353856"/>
                  </a:lnTo>
                  <a:lnTo>
                    <a:pt x="145647" y="356127"/>
                  </a:lnTo>
                  <a:lnTo>
                    <a:pt x="91621" y="345032"/>
                  </a:lnTo>
                  <a:lnTo>
                    <a:pt x="28240" y="331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28184" y="2870529"/>
            <a:ext cx="7959545" cy="596365"/>
            <a:chOff x="128184" y="2870529"/>
            <a:chExt cx="7959545" cy="596365"/>
          </a:xfrm>
        </p:grpSpPr>
        <p:sp>
          <p:nvSpPr>
            <p:cNvPr id="52" name="Freeform 51"/>
            <p:cNvSpPr/>
            <p:nvPr/>
          </p:nvSpPr>
          <p:spPr>
            <a:xfrm>
              <a:off x="128184" y="315479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7" y="8333"/>
                  </a:lnTo>
                  <a:lnTo>
                    <a:pt x="1015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2275" y="2996871"/>
              <a:ext cx="229692" cy="410301"/>
            </a:xfrm>
            <a:custGeom>
              <a:avLst/>
              <a:gdLst/>
              <a:ahLst/>
              <a:cxnLst/>
              <a:rect l="0" t="0" r="0" b="0"/>
              <a:pathLst>
                <a:path w="229692" h="410301">
                  <a:moveTo>
                    <a:pt x="40178" y="0"/>
                  </a:moveTo>
                  <a:lnTo>
                    <a:pt x="31845" y="57264"/>
                  </a:lnTo>
                  <a:lnTo>
                    <a:pt x="30084" y="118156"/>
                  </a:lnTo>
                  <a:lnTo>
                    <a:pt x="29778" y="166680"/>
                  </a:lnTo>
                  <a:lnTo>
                    <a:pt x="24099" y="218102"/>
                  </a:lnTo>
                  <a:lnTo>
                    <a:pt x="20596" y="270383"/>
                  </a:lnTo>
                  <a:lnTo>
                    <a:pt x="11007" y="323640"/>
                  </a:lnTo>
                  <a:lnTo>
                    <a:pt x="0" y="384254"/>
                  </a:lnTo>
                  <a:lnTo>
                    <a:pt x="2864" y="394209"/>
                  </a:lnTo>
                  <a:lnTo>
                    <a:pt x="8283" y="402016"/>
                  </a:lnTo>
                  <a:lnTo>
                    <a:pt x="15405" y="408390"/>
                  </a:lnTo>
                  <a:lnTo>
                    <a:pt x="23663" y="410300"/>
                  </a:lnTo>
                  <a:lnTo>
                    <a:pt x="83861" y="394052"/>
                  </a:lnTo>
                  <a:lnTo>
                    <a:pt x="135938" y="390443"/>
                  </a:lnTo>
                  <a:lnTo>
                    <a:pt x="191285" y="389730"/>
                  </a:lnTo>
                  <a:lnTo>
                    <a:pt x="229691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982" y="3207441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0"/>
                  </a:moveTo>
                  <a:lnTo>
                    <a:pt x="78335" y="8333"/>
                  </a:lnTo>
                  <a:lnTo>
                    <a:pt x="43487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3510" y="297581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95023" y="15684"/>
                  </a:lnTo>
                  <a:lnTo>
                    <a:pt x="38181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4080" y="3165326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69369" y="53875"/>
                  </a:lnTo>
                  <a:lnTo>
                    <a:pt x="28004" y="1159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4609" y="3165326"/>
              <a:ext cx="115814" cy="189515"/>
            </a:xfrm>
            <a:custGeom>
              <a:avLst/>
              <a:gdLst/>
              <a:ahLst/>
              <a:cxnLst/>
              <a:rect l="0" t="0" r="0" b="0"/>
              <a:pathLst>
                <a:path w="115814" h="189515">
                  <a:moveTo>
                    <a:pt x="0" y="0"/>
                  </a:moveTo>
                  <a:lnTo>
                    <a:pt x="34747" y="53875"/>
                  </a:lnTo>
                  <a:lnTo>
                    <a:pt x="67728" y="115922"/>
                  </a:lnTo>
                  <a:lnTo>
                    <a:pt x="106547" y="175485"/>
                  </a:lnTo>
                  <a:lnTo>
                    <a:pt x="115813" y="189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9671" y="3153149"/>
              <a:ext cx="426649" cy="191163"/>
            </a:xfrm>
            <a:custGeom>
              <a:avLst/>
              <a:gdLst/>
              <a:ahLst/>
              <a:cxnLst/>
              <a:rect l="0" t="0" r="0" b="0"/>
              <a:pathLst>
                <a:path w="426649" h="191163">
                  <a:moveTo>
                    <a:pt x="110793" y="106934"/>
                  </a:moveTo>
                  <a:lnTo>
                    <a:pt x="108453" y="67246"/>
                  </a:lnTo>
                  <a:lnTo>
                    <a:pt x="93982" y="35123"/>
                  </a:lnTo>
                  <a:lnTo>
                    <a:pt x="81484" y="18086"/>
                  </a:lnTo>
                  <a:lnTo>
                    <a:pt x="55705" y="930"/>
                  </a:lnTo>
                  <a:lnTo>
                    <a:pt x="47162" y="0"/>
                  </a:lnTo>
                  <a:lnTo>
                    <a:pt x="31430" y="5205"/>
                  </a:lnTo>
                  <a:lnTo>
                    <a:pt x="9419" y="26879"/>
                  </a:lnTo>
                  <a:lnTo>
                    <a:pt x="1397" y="51857"/>
                  </a:lnTo>
                  <a:lnTo>
                    <a:pt x="0" y="95684"/>
                  </a:lnTo>
                  <a:lnTo>
                    <a:pt x="10009" y="146826"/>
                  </a:lnTo>
                  <a:lnTo>
                    <a:pt x="16697" y="154586"/>
                  </a:lnTo>
                  <a:lnTo>
                    <a:pt x="36607" y="163208"/>
                  </a:lnTo>
                  <a:lnTo>
                    <a:pt x="57934" y="160800"/>
                  </a:lnTo>
                  <a:lnTo>
                    <a:pt x="68535" y="156883"/>
                  </a:lnTo>
                  <a:lnTo>
                    <a:pt x="83433" y="143171"/>
                  </a:lnTo>
                  <a:lnTo>
                    <a:pt x="89043" y="134602"/>
                  </a:lnTo>
                  <a:lnTo>
                    <a:pt x="99218" y="95415"/>
                  </a:lnTo>
                  <a:lnTo>
                    <a:pt x="101906" y="95745"/>
                  </a:lnTo>
                  <a:lnTo>
                    <a:pt x="104868" y="99475"/>
                  </a:lnTo>
                  <a:lnTo>
                    <a:pt x="130516" y="153718"/>
                  </a:lnTo>
                  <a:lnTo>
                    <a:pt x="139150" y="159180"/>
                  </a:lnTo>
                  <a:lnTo>
                    <a:pt x="161220" y="165249"/>
                  </a:lnTo>
                  <a:lnTo>
                    <a:pt x="171317" y="164529"/>
                  </a:lnTo>
                  <a:lnTo>
                    <a:pt x="188775" y="157488"/>
                  </a:lnTo>
                  <a:lnTo>
                    <a:pt x="201214" y="143441"/>
                  </a:lnTo>
                  <a:lnTo>
                    <a:pt x="209471" y="124329"/>
                  </a:lnTo>
                  <a:lnTo>
                    <a:pt x="213142" y="100237"/>
                  </a:lnTo>
                  <a:lnTo>
                    <a:pt x="215290" y="95450"/>
                  </a:lnTo>
                  <a:lnTo>
                    <a:pt x="217892" y="95769"/>
                  </a:lnTo>
                  <a:lnTo>
                    <a:pt x="220797" y="99491"/>
                  </a:lnTo>
                  <a:lnTo>
                    <a:pt x="225459" y="139086"/>
                  </a:lnTo>
                  <a:lnTo>
                    <a:pt x="226096" y="164898"/>
                  </a:lnTo>
                  <a:lnTo>
                    <a:pt x="225096" y="168973"/>
                  </a:lnTo>
                  <a:lnTo>
                    <a:pt x="223260" y="167011"/>
                  </a:lnTo>
                  <a:lnTo>
                    <a:pt x="220866" y="161023"/>
                  </a:lnTo>
                  <a:lnTo>
                    <a:pt x="221325" y="145012"/>
                  </a:lnTo>
                  <a:lnTo>
                    <a:pt x="228251" y="89808"/>
                  </a:lnTo>
                  <a:lnTo>
                    <a:pt x="237476" y="71636"/>
                  </a:lnTo>
                  <a:lnTo>
                    <a:pt x="244381" y="67025"/>
                  </a:lnTo>
                  <a:lnTo>
                    <a:pt x="261412" y="65020"/>
                  </a:lnTo>
                  <a:lnTo>
                    <a:pt x="268528" y="68463"/>
                  </a:lnTo>
                  <a:lnTo>
                    <a:pt x="279553" y="81647"/>
                  </a:lnTo>
                  <a:lnTo>
                    <a:pt x="303534" y="139072"/>
                  </a:lnTo>
                  <a:lnTo>
                    <a:pt x="305967" y="141228"/>
                  </a:lnTo>
                  <a:lnTo>
                    <a:pt x="307590" y="137985"/>
                  </a:lnTo>
                  <a:lnTo>
                    <a:pt x="319982" y="87713"/>
                  </a:lnTo>
                  <a:lnTo>
                    <a:pt x="330888" y="65636"/>
                  </a:lnTo>
                  <a:lnTo>
                    <a:pt x="338241" y="60685"/>
                  </a:lnTo>
                  <a:lnTo>
                    <a:pt x="346653" y="59723"/>
                  </a:lnTo>
                  <a:lnTo>
                    <a:pt x="355770" y="61422"/>
                  </a:lnTo>
                  <a:lnTo>
                    <a:pt x="372140" y="75788"/>
                  </a:lnTo>
                  <a:lnTo>
                    <a:pt x="401713" y="123139"/>
                  </a:lnTo>
                  <a:lnTo>
                    <a:pt x="417342" y="178969"/>
                  </a:lnTo>
                  <a:lnTo>
                    <a:pt x="426648" y="191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49490" y="3147297"/>
              <a:ext cx="109762" cy="319597"/>
            </a:xfrm>
            <a:custGeom>
              <a:avLst/>
              <a:gdLst/>
              <a:ahLst/>
              <a:cxnLst/>
              <a:rect l="0" t="0" r="0" b="0"/>
              <a:pathLst>
                <a:path w="109762" h="319597">
                  <a:moveTo>
                    <a:pt x="0" y="91729"/>
                  </a:moveTo>
                  <a:lnTo>
                    <a:pt x="3119" y="134421"/>
                  </a:lnTo>
                  <a:lnTo>
                    <a:pt x="10722" y="196137"/>
                  </a:lnTo>
                  <a:lnTo>
                    <a:pt x="18669" y="258279"/>
                  </a:lnTo>
                  <a:lnTo>
                    <a:pt x="20742" y="319596"/>
                  </a:lnTo>
                  <a:lnTo>
                    <a:pt x="17875" y="286522"/>
                  </a:lnTo>
                  <a:lnTo>
                    <a:pt x="11979" y="234582"/>
                  </a:lnTo>
                  <a:lnTo>
                    <a:pt x="9645" y="180432"/>
                  </a:lnTo>
                  <a:lnTo>
                    <a:pt x="2252" y="128488"/>
                  </a:lnTo>
                  <a:lnTo>
                    <a:pt x="445" y="68185"/>
                  </a:lnTo>
                  <a:lnTo>
                    <a:pt x="5721" y="30941"/>
                  </a:lnTo>
                  <a:lnTo>
                    <a:pt x="20282" y="3268"/>
                  </a:lnTo>
                  <a:lnTo>
                    <a:pt x="26389" y="0"/>
                  </a:lnTo>
                  <a:lnTo>
                    <a:pt x="32801" y="161"/>
                  </a:lnTo>
                  <a:lnTo>
                    <a:pt x="47333" y="7748"/>
                  </a:lnTo>
                  <a:lnTo>
                    <a:pt x="72906" y="31751"/>
                  </a:lnTo>
                  <a:lnTo>
                    <a:pt x="101089" y="92009"/>
                  </a:lnTo>
                  <a:lnTo>
                    <a:pt x="109761" y="123398"/>
                  </a:lnTo>
                  <a:lnTo>
                    <a:pt x="108054" y="144409"/>
                  </a:lnTo>
                  <a:lnTo>
                    <a:pt x="97157" y="162326"/>
                  </a:lnTo>
                  <a:lnTo>
                    <a:pt x="80615" y="176917"/>
                  </a:lnTo>
                  <a:lnTo>
                    <a:pt x="52742" y="190540"/>
                  </a:lnTo>
                  <a:lnTo>
                    <a:pt x="21057" y="197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6889" y="2944228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1170" y="49263"/>
                  </a:lnTo>
                  <a:lnTo>
                    <a:pt x="8405" y="100514"/>
                  </a:lnTo>
                  <a:lnTo>
                    <a:pt x="17958" y="158464"/>
                  </a:lnTo>
                  <a:lnTo>
                    <a:pt x="28197" y="213199"/>
                  </a:lnTo>
                  <a:lnTo>
                    <a:pt x="38640" y="266461"/>
                  </a:lnTo>
                  <a:lnTo>
                    <a:pt x="49530" y="324382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49531" y="3109889"/>
              <a:ext cx="189514" cy="136763"/>
            </a:xfrm>
            <a:custGeom>
              <a:avLst/>
              <a:gdLst/>
              <a:ahLst/>
              <a:cxnLst/>
              <a:rect l="0" t="0" r="0" b="0"/>
              <a:pathLst>
                <a:path w="189514" h="136763">
                  <a:moveTo>
                    <a:pt x="0" y="108080"/>
                  </a:moveTo>
                  <a:lnTo>
                    <a:pt x="17981" y="92439"/>
                  </a:lnTo>
                  <a:lnTo>
                    <a:pt x="69742" y="73236"/>
                  </a:lnTo>
                  <a:lnTo>
                    <a:pt x="113862" y="57827"/>
                  </a:lnTo>
                  <a:lnTo>
                    <a:pt x="130934" y="46361"/>
                  </a:lnTo>
                  <a:lnTo>
                    <a:pt x="135252" y="38858"/>
                  </a:lnTo>
                  <a:lnTo>
                    <a:pt x="136931" y="21163"/>
                  </a:lnTo>
                  <a:lnTo>
                    <a:pt x="133402" y="13870"/>
                  </a:lnTo>
                  <a:lnTo>
                    <a:pt x="120121" y="2648"/>
                  </a:lnTo>
                  <a:lnTo>
                    <a:pt x="99401" y="0"/>
                  </a:lnTo>
                  <a:lnTo>
                    <a:pt x="87324" y="932"/>
                  </a:lnTo>
                  <a:lnTo>
                    <a:pt x="67667" y="11326"/>
                  </a:lnTo>
                  <a:lnTo>
                    <a:pt x="59149" y="19011"/>
                  </a:lnTo>
                  <a:lnTo>
                    <a:pt x="49685" y="40028"/>
                  </a:lnTo>
                  <a:lnTo>
                    <a:pt x="47162" y="52183"/>
                  </a:lnTo>
                  <a:lnTo>
                    <a:pt x="50597" y="75048"/>
                  </a:lnTo>
                  <a:lnTo>
                    <a:pt x="65685" y="104532"/>
                  </a:lnTo>
                  <a:lnTo>
                    <a:pt x="79496" y="119371"/>
                  </a:lnTo>
                  <a:lnTo>
                    <a:pt x="97333" y="129866"/>
                  </a:lnTo>
                  <a:lnTo>
                    <a:pt x="132695" y="136762"/>
                  </a:lnTo>
                  <a:lnTo>
                    <a:pt x="167219" y="133216"/>
                  </a:lnTo>
                  <a:lnTo>
                    <a:pt x="179604" y="127830"/>
                  </a:lnTo>
                  <a:lnTo>
                    <a:pt x="189513" y="118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92012" y="3060042"/>
              <a:ext cx="147781" cy="221099"/>
            </a:xfrm>
            <a:custGeom>
              <a:avLst/>
              <a:gdLst/>
              <a:ahLst/>
              <a:cxnLst/>
              <a:rect l="0" t="0" r="0" b="0"/>
              <a:pathLst>
                <a:path w="147781" h="221099">
                  <a:moveTo>
                    <a:pt x="94431" y="0"/>
                  </a:moveTo>
                  <a:lnTo>
                    <a:pt x="40556" y="35916"/>
                  </a:lnTo>
                  <a:lnTo>
                    <a:pt x="12178" y="57565"/>
                  </a:lnTo>
                  <a:lnTo>
                    <a:pt x="162" y="75887"/>
                  </a:lnTo>
                  <a:lnTo>
                    <a:pt x="0" y="83346"/>
                  </a:lnTo>
                  <a:lnTo>
                    <a:pt x="3401" y="89489"/>
                  </a:lnTo>
                  <a:lnTo>
                    <a:pt x="16539" y="99434"/>
                  </a:lnTo>
                  <a:lnTo>
                    <a:pt x="69269" y="119014"/>
                  </a:lnTo>
                  <a:lnTo>
                    <a:pt x="113507" y="134469"/>
                  </a:lnTo>
                  <a:lnTo>
                    <a:pt x="130596" y="145942"/>
                  </a:lnTo>
                  <a:lnTo>
                    <a:pt x="142870" y="161959"/>
                  </a:lnTo>
                  <a:lnTo>
                    <a:pt x="147780" y="171143"/>
                  </a:lnTo>
                  <a:lnTo>
                    <a:pt x="147545" y="178436"/>
                  </a:lnTo>
                  <a:lnTo>
                    <a:pt x="143878" y="184468"/>
                  </a:lnTo>
                  <a:lnTo>
                    <a:pt x="130446" y="194289"/>
                  </a:lnTo>
                  <a:lnTo>
                    <a:pt x="83099" y="213784"/>
                  </a:lnTo>
                  <a:lnTo>
                    <a:pt x="3126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73798" y="3112684"/>
              <a:ext cx="124494" cy="160645"/>
            </a:xfrm>
            <a:custGeom>
              <a:avLst/>
              <a:gdLst/>
              <a:ahLst/>
              <a:cxnLst/>
              <a:rect l="0" t="0" r="0" b="0"/>
              <a:pathLst>
                <a:path w="124494" h="160645">
                  <a:moveTo>
                    <a:pt x="86428" y="0"/>
                  </a:moveTo>
                  <a:lnTo>
                    <a:pt x="64071" y="0"/>
                  </a:lnTo>
                  <a:lnTo>
                    <a:pt x="46855" y="6239"/>
                  </a:lnTo>
                  <a:lnTo>
                    <a:pt x="31405" y="17981"/>
                  </a:lnTo>
                  <a:lnTo>
                    <a:pt x="10723" y="44322"/>
                  </a:lnTo>
                  <a:lnTo>
                    <a:pt x="918" y="64152"/>
                  </a:lnTo>
                  <a:lnTo>
                    <a:pt x="0" y="106225"/>
                  </a:lnTo>
                  <a:lnTo>
                    <a:pt x="7461" y="129490"/>
                  </a:lnTo>
                  <a:lnTo>
                    <a:pt x="12726" y="138969"/>
                  </a:lnTo>
                  <a:lnTo>
                    <a:pt x="27935" y="152621"/>
                  </a:lnTo>
                  <a:lnTo>
                    <a:pt x="36904" y="157899"/>
                  </a:lnTo>
                  <a:lnTo>
                    <a:pt x="56228" y="160644"/>
                  </a:lnTo>
                  <a:lnTo>
                    <a:pt x="66295" y="159739"/>
                  </a:lnTo>
                  <a:lnTo>
                    <a:pt x="83719" y="152493"/>
                  </a:lnTo>
                  <a:lnTo>
                    <a:pt x="99261" y="140305"/>
                  </a:lnTo>
                  <a:lnTo>
                    <a:pt x="113968" y="123189"/>
                  </a:lnTo>
                  <a:lnTo>
                    <a:pt x="122065" y="100764"/>
                  </a:lnTo>
                  <a:lnTo>
                    <a:pt x="124493" y="76369"/>
                  </a:lnTo>
                  <a:lnTo>
                    <a:pt x="121673" y="53829"/>
                  </a:lnTo>
                  <a:lnTo>
                    <a:pt x="113401" y="35232"/>
                  </a:lnTo>
                  <a:lnTo>
                    <a:pt x="9695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93929" y="2891586"/>
              <a:ext cx="92639" cy="357969"/>
            </a:xfrm>
            <a:custGeom>
              <a:avLst/>
              <a:gdLst/>
              <a:ahLst/>
              <a:cxnLst/>
              <a:rect l="0" t="0" r="0" b="0"/>
              <a:pathLst>
                <a:path w="92639" h="357969">
                  <a:moveTo>
                    <a:pt x="92638" y="357968"/>
                  </a:moveTo>
                  <a:lnTo>
                    <a:pt x="74680" y="295688"/>
                  </a:lnTo>
                  <a:lnTo>
                    <a:pt x="57489" y="233361"/>
                  </a:lnTo>
                  <a:lnTo>
                    <a:pt x="36259" y="181450"/>
                  </a:lnTo>
                  <a:lnTo>
                    <a:pt x="19587" y="129255"/>
                  </a:lnTo>
                  <a:lnTo>
                    <a:pt x="2647" y="72913"/>
                  </a:lnTo>
                  <a:lnTo>
                    <a:pt x="0" y="47223"/>
                  </a:lnTo>
                  <a:lnTo>
                    <a:pt x="5062" y="26447"/>
                  </a:lnTo>
                  <a:lnTo>
                    <a:pt x="9688" y="17631"/>
                  </a:lnTo>
                  <a:lnTo>
                    <a:pt x="17451" y="11754"/>
                  </a:lnTo>
                  <a:lnTo>
                    <a:pt x="49564" y="3483"/>
                  </a:lnTo>
                  <a:lnTo>
                    <a:pt x="926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81282" y="311268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81061" y="3077876"/>
              <a:ext cx="100347" cy="211874"/>
            </a:xfrm>
            <a:custGeom>
              <a:avLst/>
              <a:gdLst/>
              <a:ahLst/>
              <a:cxnLst/>
              <a:rect l="0" t="0" r="0" b="0"/>
              <a:pathLst>
                <a:path w="100347" h="211874">
                  <a:moveTo>
                    <a:pt x="5589" y="24279"/>
                  </a:moveTo>
                  <a:lnTo>
                    <a:pt x="0" y="41047"/>
                  </a:lnTo>
                  <a:lnTo>
                    <a:pt x="376" y="58638"/>
                  </a:lnTo>
                  <a:lnTo>
                    <a:pt x="16584" y="119280"/>
                  </a:lnTo>
                  <a:lnTo>
                    <a:pt x="33727" y="180116"/>
                  </a:lnTo>
                  <a:lnTo>
                    <a:pt x="41872" y="211873"/>
                  </a:lnTo>
                  <a:lnTo>
                    <a:pt x="26100" y="156788"/>
                  </a:lnTo>
                  <a:lnTo>
                    <a:pt x="11367" y="97621"/>
                  </a:lnTo>
                  <a:lnTo>
                    <a:pt x="13226" y="71694"/>
                  </a:lnTo>
                  <a:lnTo>
                    <a:pt x="21072" y="50812"/>
                  </a:lnTo>
                  <a:lnTo>
                    <a:pt x="45172" y="18342"/>
                  </a:lnTo>
                  <a:lnTo>
                    <a:pt x="71130" y="2113"/>
                  </a:lnTo>
                  <a:lnTo>
                    <a:pt x="78529" y="143"/>
                  </a:lnTo>
                  <a:lnTo>
                    <a:pt x="84631" y="0"/>
                  </a:lnTo>
                  <a:lnTo>
                    <a:pt x="100346" y="3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12992" y="3106675"/>
              <a:ext cx="125993" cy="160828"/>
            </a:xfrm>
            <a:custGeom>
              <a:avLst/>
              <a:gdLst/>
              <a:ahLst/>
              <a:cxnLst/>
              <a:rect l="0" t="0" r="0" b="0"/>
              <a:pathLst>
                <a:path w="125993" h="160828">
                  <a:moveTo>
                    <a:pt x="0" y="69180"/>
                  </a:moveTo>
                  <a:lnTo>
                    <a:pt x="37478" y="77513"/>
                  </a:lnTo>
                  <a:lnTo>
                    <a:pt x="75446" y="75939"/>
                  </a:lnTo>
                  <a:lnTo>
                    <a:pt x="100212" y="69844"/>
                  </a:lnTo>
                  <a:lnTo>
                    <a:pt x="119018" y="59337"/>
                  </a:lnTo>
                  <a:lnTo>
                    <a:pt x="123799" y="52089"/>
                  </a:lnTo>
                  <a:lnTo>
                    <a:pt x="125992" y="34678"/>
                  </a:lnTo>
                  <a:lnTo>
                    <a:pt x="119948" y="18361"/>
                  </a:lnTo>
                  <a:lnTo>
                    <a:pt x="115060" y="10734"/>
                  </a:lnTo>
                  <a:lnTo>
                    <a:pt x="107123" y="5649"/>
                  </a:lnTo>
                  <a:lnTo>
                    <a:pt x="85825" y="0"/>
                  </a:lnTo>
                  <a:lnTo>
                    <a:pt x="53116" y="2409"/>
                  </a:lnTo>
                  <a:lnTo>
                    <a:pt x="34915" y="10648"/>
                  </a:lnTo>
                  <a:lnTo>
                    <a:pt x="26787" y="16121"/>
                  </a:lnTo>
                  <a:lnTo>
                    <a:pt x="14635" y="31560"/>
                  </a:lnTo>
                  <a:lnTo>
                    <a:pt x="6505" y="51290"/>
                  </a:lnTo>
                  <a:lnTo>
                    <a:pt x="3098" y="87536"/>
                  </a:lnTo>
                  <a:lnTo>
                    <a:pt x="6446" y="110094"/>
                  </a:lnTo>
                  <a:lnTo>
                    <a:pt x="14954" y="128698"/>
                  </a:lnTo>
                  <a:lnTo>
                    <a:pt x="20498" y="136935"/>
                  </a:lnTo>
                  <a:lnTo>
                    <a:pt x="36016" y="149206"/>
                  </a:lnTo>
                  <a:lnTo>
                    <a:pt x="55782" y="157390"/>
                  </a:lnTo>
                  <a:lnTo>
                    <a:pt x="89708" y="160827"/>
                  </a:lnTo>
                  <a:lnTo>
                    <a:pt x="115814" y="153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13034" y="3090743"/>
              <a:ext cx="273742" cy="161896"/>
            </a:xfrm>
            <a:custGeom>
              <a:avLst/>
              <a:gdLst/>
              <a:ahLst/>
              <a:cxnLst/>
              <a:rect l="0" t="0" r="0" b="0"/>
              <a:pathLst>
                <a:path w="273742" h="161896">
                  <a:moveTo>
                    <a:pt x="0" y="53527"/>
                  </a:moveTo>
                  <a:lnTo>
                    <a:pt x="3120" y="96218"/>
                  </a:lnTo>
                  <a:lnTo>
                    <a:pt x="9065" y="143458"/>
                  </a:lnTo>
                  <a:lnTo>
                    <a:pt x="8383" y="148576"/>
                  </a:lnTo>
                  <a:lnTo>
                    <a:pt x="6758" y="148478"/>
                  </a:lnTo>
                  <a:lnTo>
                    <a:pt x="4506" y="144904"/>
                  </a:lnTo>
                  <a:lnTo>
                    <a:pt x="1335" y="117516"/>
                  </a:lnTo>
                  <a:lnTo>
                    <a:pt x="8669" y="60274"/>
                  </a:lnTo>
                  <a:lnTo>
                    <a:pt x="14771" y="35468"/>
                  </a:lnTo>
                  <a:lnTo>
                    <a:pt x="20376" y="28620"/>
                  </a:lnTo>
                  <a:lnTo>
                    <a:pt x="27622" y="25224"/>
                  </a:lnTo>
                  <a:lnTo>
                    <a:pt x="35962" y="24129"/>
                  </a:lnTo>
                  <a:lnTo>
                    <a:pt x="51468" y="29153"/>
                  </a:lnTo>
                  <a:lnTo>
                    <a:pt x="80486" y="51442"/>
                  </a:lnTo>
                  <a:lnTo>
                    <a:pt x="96117" y="82674"/>
                  </a:lnTo>
                  <a:lnTo>
                    <a:pt x="115531" y="137434"/>
                  </a:lnTo>
                  <a:lnTo>
                    <a:pt x="119135" y="148069"/>
                  </a:lnTo>
                  <a:lnTo>
                    <a:pt x="122707" y="151650"/>
                  </a:lnTo>
                  <a:lnTo>
                    <a:pt x="126258" y="150528"/>
                  </a:lnTo>
                  <a:lnTo>
                    <a:pt x="165558" y="109194"/>
                  </a:lnTo>
                  <a:lnTo>
                    <a:pt x="216179" y="76587"/>
                  </a:lnTo>
                  <a:lnTo>
                    <a:pt x="232639" y="51001"/>
                  </a:lnTo>
                  <a:lnTo>
                    <a:pt x="233471" y="41314"/>
                  </a:lnTo>
                  <a:lnTo>
                    <a:pt x="228157" y="21193"/>
                  </a:lnTo>
                  <a:lnTo>
                    <a:pt x="221125" y="13253"/>
                  </a:lnTo>
                  <a:lnTo>
                    <a:pt x="200833" y="1312"/>
                  </a:lnTo>
                  <a:lnTo>
                    <a:pt x="191210" y="0"/>
                  </a:lnTo>
                  <a:lnTo>
                    <a:pt x="174280" y="4780"/>
                  </a:lnTo>
                  <a:lnTo>
                    <a:pt x="151594" y="20626"/>
                  </a:lnTo>
                  <a:lnTo>
                    <a:pt x="143414" y="39684"/>
                  </a:lnTo>
                  <a:lnTo>
                    <a:pt x="140948" y="62582"/>
                  </a:lnTo>
                  <a:lnTo>
                    <a:pt x="143752" y="84457"/>
                  </a:lnTo>
                  <a:lnTo>
                    <a:pt x="157497" y="116504"/>
                  </a:lnTo>
                  <a:lnTo>
                    <a:pt x="181976" y="142636"/>
                  </a:lnTo>
                  <a:lnTo>
                    <a:pt x="211456" y="159608"/>
                  </a:lnTo>
                  <a:lnTo>
                    <a:pt x="232021" y="161895"/>
                  </a:lnTo>
                  <a:lnTo>
                    <a:pt x="250519" y="159012"/>
                  </a:lnTo>
                  <a:lnTo>
                    <a:pt x="273741" y="148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523300" y="3102155"/>
              <a:ext cx="205631" cy="129054"/>
            </a:xfrm>
            <a:custGeom>
              <a:avLst/>
              <a:gdLst/>
              <a:ahLst/>
              <a:cxnLst/>
              <a:rect l="0" t="0" r="0" b="0"/>
              <a:pathLst>
                <a:path w="205631" h="129054">
                  <a:moveTo>
                    <a:pt x="5589" y="21058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0148" y="100894"/>
                  </a:lnTo>
                  <a:lnTo>
                    <a:pt x="15647" y="108207"/>
                  </a:lnTo>
                  <a:lnTo>
                    <a:pt x="22823" y="111912"/>
                  </a:lnTo>
                  <a:lnTo>
                    <a:pt x="31116" y="113213"/>
                  </a:lnTo>
                  <a:lnTo>
                    <a:pt x="37815" y="110570"/>
                  </a:lnTo>
                  <a:lnTo>
                    <a:pt x="48378" y="98276"/>
                  </a:lnTo>
                  <a:lnTo>
                    <a:pt x="60901" y="71623"/>
                  </a:lnTo>
                  <a:lnTo>
                    <a:pt x="65860" y="69976"/>
                  </a:lnTo>
                  <a:lnTo>
                    <a:pt x="71506" y="73557"/>
                  </a:lnTo>
                  <a:lnTo>
                    <a:pt x="105386" y="114842"/>
                  </a:lnTo>
                  <a:lnTo>
                    <a:pt x="123642" y="126301"/>
                  </a:lnTo>
                  <a:lnTo>
                    <a:pt x="143455" y="129053"/>
                  </a:lnTo>
                  <a:lnTo>
                    <a:pt x="162789" y="125208"/>
                  </a:lnTo>
                  <a:lnTo>
                    <a:pt x="179181" y="115700"/>
                  </a:lnTo>
                  <a:lnTo>
                    <a:pt x="191145" y="97436"/>
                  </a:lnTo>
                  <a:lnTo>
                    <a:pt x="199192" y="72551"/>
                  </a:lnTo>
                  <a:lnTo>
                    <a:pt x="204359" y="21394"/>
                  </a:lnTo>
                  <a:lnTo>
                    <a:pt x="2056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88705" y="3095083"/>
              <a:ext cx="150796" cy="151592"/>
            </a:xfrm>
            <a:custGeom>
              <a:avLst/>
              <a:gdLst/>
              <a:ahLst/>
              <a:cxnLst/>
              <a:rect l="0" t="0" r="0" b="0"/>
              <a:pathLst>
                <a:path w="150796" h="151592">
                  <a:moveTo>
                    <a:pt x="77096" y="91300"/>
                  </a:moveTo>
                  <a:lnTo>
                    <a:pt x="71507" y="32684"/>
                  </a:lnTo>
                  <a:lnTo>
                    <a:pt x="62523" y="12216"/>
                  </a:lnTo>
                  <a:lnTo>
                    <a:pt x="56852" y="3483"/>
                  </a:lnTo>
                  <a:lnTo>
                    <a:pt x="50732" y="0"/>
                  </a:lnTo>
                  <a:lnTo>
                    <a:pt x="44312" y="18"/>
                  </a:lnTo>
                  <a:lnTo>
                    <a:pt x="30940" y="6277"/>
                  </a:lnTo>
                  <a:lnTo>
                    <a:pt x="17197" y="16857"/>
                  </a:lnTo>
                  <a:lnTo>
                    <a:pt x="6411" y="35598"/>
                  </a:lnTo>
                  <a:lnTo>
                    <a:pt x="1896" y="47146"/>
                  </a:lnTo>
                  <a:lnTo>
                    <a:pt x="0" y="72456"/>
                  </a:lnTo>
                  <a:lnTo>
                    <a:pt x="8315" y="121243"/>
                  </a:lnTo>
                  <a:lnTo>
                    <a:pt x="23441" y="148396"/>
                  </a:lnTo>
                  <a:lnTo>
                    <a:pt x="29627" y="151591"/>
                  </a:lnTo>
                  <a:lnTo>
                    <a:pt x="36092" y="151381"/>
                  </a:lnTo>
                  <a:lnTo>
                    <a:pt x="42740" y="148902"/>
                  </a:lnTo>
                  <a:lnTo>
                    <a:pt x="53248" y="136788"/>
                  </a:lnTo>
                  <a:lnTo>
                    <a:pt x="69526" y="100416"/>
                  </a:lnTo>
                  <a:lnTo>
                    <a:pt x="76770" y="59219"/>
                  </a:lnTo>
                  <a:lnTo>
                    <a:pt x="79218" y="59384"/>
                  </a:lnTo>
                  <a:lnTo>
                    <a:pt x="116441" y="98917"/>
                  </a:lnTo>
                  <a:lnTo>
                    <a:pt x="130067" y="106384"/>
                  </a:lnTo>
                  <a:lnTo>
                    <a:pt x="150795" y="112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71086" y="2912643"/>
              <a:ext cx="112450" cy="289675"/>
            </a:xfrm>
            <a:custGeom>
              <a:avLst/>
              <a:gdLst/>
              <a:ahLst/>
              <a:cxnLst/>
              <a:rect l="0" t="0" r="0" b="0"/>
              <a:pathLst>
                <a:path w="112450" h="289675">
                  <a:moveTo>
                    <a:pt x="0" y="0"/>
                  </a:moveTo>
                  <a:lnTo>
                    <a:pt x="0" y="58616"/>
                  </a:lnTo>
                  <a:lnTo>
                    <a:pt x="7235" y="112790"/>
                  </a:lnTo>
                  <a:lnTo>
                    <a:pt x="9878" y="168552"/>
                  </a:lnTo>
                  <a:lnTo>
                    <a:pt x="10400" y="224626"/>
                  </a:lnTo>
                  <a:lnTo>
                    <a:pt x="9333" y="272574"/>
                  </a:lnTo>
                  <a:lnTo>
                    <a:pt x="7392" y="272963"/>
                  </a:lnTo>
                  <a:lnTo>
                    <a:pt x="4928" y="269713"/>
                  </a:lnTo>
                  <a:lnTo>
                    <a:pt x="1460" y="242781"/>
                  </a:lnTo>
                  <a:lnTo>
                    <a:pt x="6022" y="210755"/>
                  </a:lnTo>
                  <a:lnTo>
                    <a:pt x="20371" y="184628"/>
                  </a:lnTo>
                  <a:lnTo>
                    <a:pt x="28788" y="180407"/>
                  </a:lnTo>
                  <a:lnTo>
                    <a:pt x="50619" y="178837"/>
                  </a:lnTo>
                  <a:lnTo>
                    <a:pt x="83628" y="190119"/>
                  </a:lnTo>
                  <a:lnTo>
                    <a:pt x="98779" y="204990"/>
                  </a:lnTo>
                  <a:lnTo>
                    <a:pt x="104457" y="213869"/>
                  </a:lnTo>
                  <a:lnTo>
                    <a:pt x="112449" y="248722"/>
                  </a:lnTo>
                  <a:lnTo>
                    <a:pt x="108079" y="268860"/>
                  </a:lnTo>
                  <a:lnTo>
                    <a:pt x="103638" y="277506"/>
                  </a:lnTo>
                  <a:lnTo>
                    <a:pt x="95998" y="283270"/>
                  </a:lnTo>
                  <a:lnTo>
                    <a:pt x="75031" y="289674"/>
                  </a:lnTo>
                  <a:lnTo>
                    <a:pt x="42508" y="287690"/>
                  </a:lnTo>
                  <a:lnTo>
                    <a:pt x="24352" y="27955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29013" y="2881057"/>
              <a:ext cx="178986" cy="318202"/>
            </a:xfrm>
            <a:custGeom>
              <a:avLst/>
              <a:gdLst/>
              <a:ahLst/>
              <a:cxnLst/>
              <a:rect l="0" t="0" r="0" b="0"/>
              <a:pathLst>
                <a:path w="178986" h="318202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51117"/>
                  </a:lnTo>
                  <a:lnTo>
                    <a:pt x="12998" y="205433"/>
                  </a:lnTo>
                  <a:lnTo>
                    <a:pt x="19465" y="265707"/>
                  </a:lnTo>
                  <a:lnTo>
                    <a:pt x="26175" y="302946"/>
                  </a:lnTo>
                  <a:lnTo>
                    <a:pt x="27978" y="306079"/>
                  </a:lnTo>
                  <a:lnTo>
                    <a:pt x="29181" y="303489"/>
                  </a:lnTo>
                  <a:lnTo>
                    <a:pt x="36700" y="271298"/>
                  </a:lnTo>
                  <a:lnTo>
                    <a:pt x="49066" y="254718"/>
                  </a:lnTo>
                  <a:lnTo>
                    <a:pt x="66261" y="240720"/>
                  </a:lnTo>
                  <a:lnTo>
                    <a:pt x="85601" y="230599"/>
                  </a:lnTo>
                  <a:lnTo>
                    <a:pt x="142265" y="216111"/>
                  </a:lnTo>
                  <a:lnTo>
                    <a:pt x="150995" y="210754"/>
                  </a:lnTo>
                  <a:lnTo>
                    <a:pt x="155646" y="203674"/>
                  </a:lnTo>
                  <a:lnTo>
                    <a:pt x="157693" y="186448"/>
                  </a:lnTo>
                  <a:lnTo>
                    <a:pt x="153092" y="179281"/>
                  </a:lnTo>
                  <a:lnTo>
                    <a:pt x="135501" y="168198"/>
                  </a:lnTo>
                  <a:lnTo>
                    <a:pt x="115205" y="165612"/>
                  </a:lnTo>
                  <a:lnTo>
                    <a:pt x="104879" y="166560"/>
                  </a:lnTo>
                  <a:lnTo>
                    <a:pt x="87168" y="176972"/>
                  </a:lnTo>
                  <a:lnTo>
                    <a:pt x="79169" y="184662"/>
                  </a:lnTo>
                  <a:lnTo>
                    <a:pt x="70281" y="208804"/>
                  </a:lnTo>
                  <a:lnTo>
                    <a:pt x="67501" y="236691"/>
                  </a:lnTo>
                  <a:lnTo>
                    <a:pt x="70165" y="260784"/>
                  </a:lnTo>
                  <a:lnTo>
                    <a:pt x="83831" y="294079"/>
                  </a:lnTo>
                  <a:lnTo>
                    <a:pt x="99259" y="309296"/>
                  </a:lnTo>
                  <a:lnTo>
                    <a:pt x="108287" y="314992"/>
                  </a:lnTo>
                  <a:lnTo>
                    <a:pt x="130796" y="318201"/>
                  </a:lnTo>
                  <a:lnTo>
                    <a:pt x="1789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66105" y="2975814"/>
              <a:ext cx="189334" cy="121294"/>
            </a:xfrm>
            <a:custGeom>
              <a:avLst/>
              <a:gdLst/>
              <a:ahLst/>
              <a:cxnLst/>
              <a:rect l="0" t="0" r="0" b="0"/>
              <a:pathLst>
                <a:path w="189334" h="121294">
                  <a:moveTo>
                    <a:pt x="94577" y="0"/>
                  </a:moveTo>
                  <a:lnTo>
                    <a:pt x="100166" y="58616"/>
                  </a:lnTo>
                  <a:lnTo>
                    <a:pt x="103642" y="98996"/>
                  </a:lnTo>
                  <a:lnTo>
                    <a:pt x="101790" y="105771"/>
                  </a:lnTo>
                  <a:lnTo>
                    <a:pt x="98216" y="107949"/>
                  </a:lnTo>
                  <a:lnTo>
                    <a:pt x="93493" y="107061"/>
                  </a:lnTo>
                  <a:lnTo>
                    <a:pt x="35325" y="81721"/>
                  </a:lnTo>
                  <a:lnTo>
                    <a:pt x="24660" y="81387"/>
                  </a:lnTo>
                  <a:lnTo>
                    <a:pt x="6570" y="87254"/>
                  </a:lnTo>
                  <a:lnTo>
                    <a:pt x="1981" y="93264"/>
                  </a:lnTo>
                  <a:lnTo>
                    <a:pt x="90" y="100781"/>
                  </a:lnTo>
                  <a:lnTo>
                    <a:pt x="0" y="109301"/>
                  </a:lnTo>
                  <a:lnTo>
                    <a:pt x="4620" y="114981"/>
                  </a:lnTo>
                  <a:lnTo>
                    <a:pt x="22230" y="121293"/>
                  </a:lnTo>
                  <a:lnTo>
                    <a:pt x="52864" y="119256"/>
                  </a:lnTo>
                  <a:lnTo>
                    <a:pt x="113491" y="96481"/>
                  </a:lnTo>
                  <a:lnTo>
                    <a:pt x="171720" y="78605"/>
                  </a:lnTo>
                  <a:lnTo>
                    <a:pt x="189333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03271" y="3028159"/>
              <a:ext cx="115380" cy="187669"/>
            </a:xfrm>
            <a:custGeom>
              <a:avLst/>
              <a:gdLst/>
              <a:ahLst/>
              <a:cxnLst/>
              <a:rect l="0" t="0" r="0" b="0"/>
              <a:pathLst>
                <a:path w="115380" h="187669">
                  <a:moveTo>
                    <a:pt x="10094" y="73996"/>
                  </a:moveTo>
                  <a:lnTo>
                    <a:pt x="10094" y="128141"/>
                  </a:lnTo>
                  <a:lnTo>
                    <a:pt x="10094" y="183088"/>
                  </a:lnTo>
                  <a:lnTo>
                    <a:pt x="8925" y="187668"/>
                  </a:lnTo>
                  <a:lnTo>
                    <a:pt x="6975" y="186042"/>
                  </a:lnTo>
                  <a:lnTo>
                    <a:pt x="2859" y="171758"/>
                  </a:lnTo>
                  <a:lnTo>
                    <a:pt x="0" y="111148"/>
                  </a:lnTo>
                  <a:lnTo>
                    <a:pt x="1991" y="51266"/>
                  </a:lnTo>
                  <a:lnTo>
                    <a:pt x="10782" y="30359"/>
                  </a:lnTo>
                  <a:lnTo>
                    <a:pt x="28885" y="5435"/>
                  </a:lnTo>
                  <a:lnTo>
                    <a:pt x="36660" y="1383"/>
                  </a:lnTo>
                  <a:lnTo>
                    <a:pt x="54656" y="0"/>
                  </a:lnTo>
                  <a:lnTo>
                    <a:pt x="71234" y="6404"/>
                  </a:lnTo>
                  <a:lnTo>
                    <a:pt x="78930" y="11387"/>
                  </a:lnTo>
                  <a:lnTo>
                    <a:pt x="90601" y="29403"/>
                  </a:lnTo>
                  <a:lnTo>
                    <a:pt x="98518" y="53007"/>
                  </a:lnTo>
                  <a:lnTo>
                    <a:pt x="106719" y="106289"/>
                  </a:lnTo>
                  <a:lnTo>
                    <a:pt x="115379" y="168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75249" y="3033901"/>
              <a:ext cx="238200" cy="173541"/>
            </a:xfrm>
            <a:custGeom>
              <a:avLst/>
              <a:gdLst/>
              <a:ahLst/>
              <a:cxnLst/>
              <a:rect l="0" t="0" r="0" b="0"/>
              <a:pathLst>
                <a:path w="238200" h="173541">
                  <a:moveTo>
                    <a:pt x="69743" y="15612"/>
                  </a:moveTo>
                  <a:lnTo>
                    <a:pt x="45697" y="25187"/>
                  </a:lnTo>
                  <a:lnTo>
                    <a:pt x="24274" y="43146"/>
                  </a:lnTo>
                  <a:lnTo>
                    <a:pt x="10150" y="60605"/>
                  </a:lnTo>
                  <a:lnTo>
                    <a:pt x="2314" y="83182"/>
                  </a:lnTo>
                  <a:lnTo>
                    <a:pt x="0" y="108814"/>
                  </a:lnTo>
                  <a:lnTo>
                    <a:pt x="2871" y="135804"/>
                  </a:lnTo>
                  <a:lnTo>
                    <a:pt x="7615" y="146043"/>
                  </a:lnTo>
                  <a:lnTo>
                    <a:pt x="22244" y="160539"/>
                  </a:lnTo>
                  <a:lnTo>
                    <a:pt x="29888" y="162533"/>
                  </a:lnTo>
                  <a:lnTo>
                    <a:pt x="37324" y="161522"/>
                  </a:lnTo>
                  <a:lnTo>
                    <a:pt x="51825" y="154160"/>
                  </a:lnTo>
                  <a:lnTo>
                    <a:pt x="66069" y="143090"/>
                  </a:lnTo>
                  <a:lnTo>
                    <a:pt x="73960" y="124131"/>
                  </a:lnTo>
                  <a:lnTo>
                    <a:pt x="79025" y="73833"/>
                  </a:lnTo>
                  <a:lnTo>
                    <a:pt x="73960" y="34261"/>
                  </a:lnTo>
                  <a:lnTo>
                    <a:pt x="74894" y="35064"/>
                  </a:lnTo>
                  <a:lnTo>
                    <a:pt x="80221" y="44145"/>
                  </a:lnTo>
                  <a:lnTo>
                    <a:pt x="99586" y="72158"/>
                  </a:lnTo>
                  <a:lnTo>
                    <a:pt x="124712" y="129816"/>
                  </a:lnTo>
                  <a:lnTo>
                    <a:pt x="129314" y="161234"/>
                  </a:lnTo>
                  <a:lnTo>
                    <a:pt x="128175" y="159487"/>
                  </a:lnTo>
                  <a:lnTo>
                    <a:pt x="114561" y="102896"/>
                  </a:lnTo>
                  <a:lnTo>
                    <a:pt x="117981" y="44292"/>
                  </a:lnTo>
                  <a:lnTo>
                    <a:pt x="126667" y="22119"/>
                  </a:lnTo>
                  <a:lnTo>
                    <a:pt x="132259" y="12931"/>
                  </a:lnTo>
                  <a:lnTo>
                    <a:pt x="140667" y="6806"/>
                  </a:lnTo>
                  <a:lnTo>
                    <a:pt x="162486" y="0"/>
                  </a:lnTo>
                  <a:lnTo>
                    <a:pt x="172516" y="525"/>
                  </a:lnTo>
                  <a:lnTo>
                    <a:pt x="189900" y="7347"/>
                  </a:lnTo>
                  <a:lnTo>
                    <a:pt x="212840" y="24341"/>
                  </a:lnTo>
                  <a:lnTo>
                    <a:pt x="224199" y="46788"/>
                  </a:lnTo>
                  <a:lnTo>
                    <a:pt x="235434" y="103268"/>
                  </a:lnTo>
                  <a:lnTo>
                    <a:pt x="237835" y="161051"/>
                  </a:lnTo>
                  <a:lnTo>
                    <a:pt x="238199" y="173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61143" y="3007399"/>
              <a:ext cx="78648" cy="182107"/>
            </a:xfrm>
            <a:custGeom>
              <a:avLst/>
              <a:gdLst/>
              <a:ahLst/>
              <a:cxnLst/>
              <a:rect l="0" t="0" r="0" b="0"/>
              <a:pathLst>
                <a:path w="78648" h="182107">
                  <a:moveTo>
                    <a:pt x="15476" y="73700"/>
                  </a:moveTo>
                  <a:lnTo>
                    <a:pt x="21065" y="135792"/>
                  </a:lnTo>
                  <a:lnTo>
                    <a:pt x="30131" y="173726"/>
                  </a:lnTo>
                  <a:lnTo>
                    <a:pt x="29925" y="180158"/>
                  </a:lnTo>
                  <a:lnTo>
                    <a:pt x="27449" y="182106"/>
                  </a:lnTo>
                  <a:lnTo>
                    <a:pt x="23458" y="181066"/>
                  </a:lnTo>
                  <a:lnTo>
                    <a:pt x="15904" y="170551"/>
                  </a:lnTo>
                  <a:lnTo>
                    <a:pt x="9817" y="153009"/>
                  </a:lnTo>
                  <a:lnTo>
                    <a:pt x="0" y="95727"/>
                  </a:lnTo>
                  <a:lnTo>
                    <a:pt x="3139" y="74131"/>
                  </a:lnTo>
                  <a:lnTo>
                    <a:pt x="18060" y="45361"/>
                  </a:lnTo>
                  <a:lnTo>
                    <a:pt x="31833" y="30689"/>
                  </a:lnTo>
                  <a:lnTo>
                    <a:pt x="786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81904" y="3047628"/>
              <a:ext cx="138523" cy="152141"/>
            </a:xfrm>
            <a:custGeom>
              <a:avLst/>
              <a:gdLst/>
              <a:ahLst/>
              <a:cxnLst/>
              <a:rect l="0" t="0" r="0" b="0"/>
              <a:pathLst>
                <a:path w="138523" h="152141">
                  <a:moveTo>
                    <a:pt x="0" y="43999"/>
                  </a:moveTo>
                  <a:lnTo>
                    <a:pt x="5590" y="60767"/>
                  </a:lnTo>
                  <a:lnTo>
                    <a:pt x="17692" y="72118"/>
                  </a:lnTo>
                  <a:lnTo>
                    <a:pt x="35940" y="79893"/>
                  </a:lnTo>
                  <a:lnTo>
                    <a:pt x="71351" y="83100"/>
                  </a:lnTo>
                  <a:lnTo>
                    <a:pt x="93713" y="79705"/>
                  </a:lnTo>
                  <a:lnTo>
                    <a:pt x="112230" y="71177"/>
                  </a:lnTo>
                  <a:lnTo>
                    <a:pt x="120444" y="65627"/>
                  </a:lnTo>
                  <a:lnTo>
                    <a:pt x="132690" y="50102"/>
                  </a:lnTo>
                  <a:lnTo>
                    <a:pt x="137593" y="41049"/>
                  </a:lnTo>
                  <a:lnTo>
                    <a:pt x="138522" y="32673"/>
                  </a:lnTo>
                  <a:lnTo>
                    <a:pt x="133315" y="17128"/>
                  </a:lnTo>
                  <a:lnTo>
                    <a:pt x="120083" y="5540"/>
                  </a:lnTo>
                  <a:lnTo>
                    <a:pt x="111641" y="812"/>
                  </a:lnTo>
                  <a:lnTo>
                    <a:pt x="102503" y="0"/>
                  </a:lnTo>
                  <a:lnTo>
                    <a:pt x="82992" y="5337"/>
                  </a:lnTo>
                  <a:lnTo>
                    <a:pt x="65741" y="18627"/>
                  </a:lnTo>
                  <a:lnTo>
                    <a:pt x="35603" y="61344"/>
                  </a:lnTo>
                  <a:lnTo>
                    <a:pt x="25367" y="101131"/>
                  </a:lnTo>
                  <a:lnTo>
                    <a:pt x="29212" y="122424"/>
                  </a:lnTo>
                  <a:lnTo>
                    <a:pt x="33513" y="131377"/>
                  </a:lnTo>
                  <a:lnTo>
                    <a:pt x="47650" y="144445"/>
                  </a:lnTo>
                  <a:lnTo>
                    <a:pt x="56333" y="149567"/>
                  </a:lnTo>
                  <a:lnTo>
                    <a:pt x="75340" y="152140"/>
                  </a:lnTo>
                  <a:lnTo>
                    <a:pt x="115814" y="149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42325" y="3045648"/>
              <a:ext cx="229322" cy="164782"/>
            </a:xfrm>
            <a:custGeom>
              <a:avLst/>
              <a:gdLst/>
              <a:ahLst/>
              <a:cxnLst/>
              <a:rect l="0" t="0" r="0" b="0"/>
              <a:pathLst>
                <a:path w="229322" h="164782">
                  <a:moveTo>
                    <a:pt x="8035" y="45979"/>
                  </a:moveTo>
                  <a:lnTo>
                    <a:pt x="8035" y="104596"/>
                  </a:lnTo>
                  <a:lnTo>
                    <a:pt x="13625" y="139386"/>
                  </a:lnTo>
                  <a:lnTo>
                    <a:pt x="12931" y="142176"/>
                  </a:lnTo>
                  <a:lnTo>
                    <a:pt x="5922" y="132797"/>
                  </a:lnTo>
                  <a:lnTo>
                    <a:pt x="0" y="95619"/>
                  </a:lnTo>
                  <a:lnTo>
                    <a:pt x="3835" y="47559"/>
                  </a:lnTo>
                  <a:lnTo>
                    <a:pt x="17969" y="7453"/>
                  </a:lnTo>
                  <a:lnTo>
                    <a:pt x="25186" y="1578"/>
                  </a:lnTo>
                  <a:lnTo>
                    <a:pt x="33507" y="0"/>
                  </a:lnTo>
                  <a:lnTo>
                    <a:pt x="50942" y="4487"/>
                  </a:lnTo>
                  <a:lnTo>
                    <a:pt x="66489" y="14280"/>
                  </a:lnTo>
                  <a:lnTo>
                    <a:pt x="78079" y="29551"/>
                  </a:lnTo>
                  <a:lnTo>
                    <a:pt x="95051" y="67950"/>
                  </a:lnTo>
                  <a:lnTo>
                    <a:pt x="100498" y="104482"/>
                  </a:lnTo>
                  <a:lnTo>
                    <a:pt x="103603" y="110717"/>
                  </a:lnTo>
                  <a:lnTo>
                    <a:pt x="108012" y="112535"/>
                  </a:lnTo>
                  <a:lnTo>
                    <a:pt x="120320" y="108315"/>
                  </a:lnTo>
                  <a:lnTo>
                    <a:pt x="177106" y="81771"/>
                  </a:lnTo>
                  <a:lnTo>
                    <a:pt x="207089" y="69582"/>
                  </a:lnTo>
                  <a:lnTo>
                    <a:pt x="223626" y="58029"/>
                  </a:lnTo>
                  <a:lnTo>
                    <a:pt x="227801" y="49333"/>
                  </a:lnTo>
                  <a:lnTo>
                    <a:pt x="229321" y="27193"/>
                  </a:lnTo>
                  <a:lnTo>
                    <a:pt x="225750" y="18247"/>
                  </a:lnTo>
                  <a:lnTo>
                    <a:pt x="212422" y="5188"/>
                  </a:lnTo>
                  <a:lnTo>
                    <a:pt x="203954" y="2407"/>
                  </a:lnTo>
                  <a:lnTo>
                    <a:pt x="185188" y="2437"/>
                  </a:lnTo>
                  <a:lnTo>
                    <a:pt x="168268" y="9470"/>
                  </a:lnTo>
                  <a:lnTo>
                    <a:pt x="160481" y="14620"/>
                  </a:lnTo>
                  <a:lnTo>
                    <a:pt x="148709" y="29702"/>
                  </a:lnTo>
                  <a:lnTo>
                    <a:pt x="143931" y="38637"/>
                  </a:lnTo>
                  <a:lnTo>
                    <a:pt x="137208" y="79159"/>
                  </a:lnTo>
                  <a:lnTo>
                    <a:pt x="140805" y="117031"/>
                  </a:lnTo>
                  <a:lnTo>
                    <a:pt x="149322" y="136439"/>
                  </a:lnTo>
                  <a:lnTo>
                    <a:pt x="154869" y="144890"/>
                  </a:lnTo>
                  <a:lnTo>
                    <a:pt x="170391" y="157400"/>
                  </a:lnTo>
                  <a:lnTo>
                    <a:pt x="179443" y="162374"/>
                  </a:lnTo>
                  <a:lnTo>
                    <a:pt x="195741" y="164781"/>
                  </a:lnTo>
                  <a:lnTo>
                    <a:pt x="218605" y="161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24101" y="3028456"/>
              <a:ext cx="176482" cy="153462"/>
            </a:xfrm>
            <a:custGeom>
              <a:avLst/>
              <a:gdLst/>
              <a:ahLst/>
              <a:cxnLst/>
              <a:rect l="0" t="0" r="0" b="0"/>
              <a:pathLst>
                <a:path w="176482" h="153462">
                  <a:moveTo>
                    <a:pt x="0" y="31586"/>
                  </a:moveTo>
                  <a:lnTo>
                    <a:pt x="0" y="90202"/>
                  </a:lnTo>
                  <a:lnTo>
                    <a:pt x="5590" y="124993"/>
                  </a:lnTo>
                  <a:lnTo>
                    <a:pt x="10745" y="131292"/>
                  </a:lnTo>
                  <a:lnTo>
                    <a:pt x="17692" y="134321"/>
                  </a:lnTo>
                  <a:lnTo>
                    <a:pt x="25833" y="135171"/>
                  </a:lnTo>
                  <a:lnTo>
                    <a:pt x="33600" y="132228"/>
                  </a:lnTo>
                  <a:lnTo>
                    <a:pt x="48469" y="119599"/>
                  </a:lnTo>
                  <a:lnTo>
                    <a:pt x="64404" y="92759"/>
                  </a:lnTo>
                  <a:lnTo>
                    <a:pt x="68673" y="89915"/>
                  </a:lnTo>
                  <a:lnTo>
                    <a:pt x="72688" y="91529"/>
                  </a:lnTo>
                  <a:lnTo>
                    <a:pt x="80269" y="102681"/>
                  </a:lnTo>
                  <a:lnTo>
                    <a:pt x="97787" y="135316"/>
                  </a:lnTo>
                  <a:lnTo>
                    <a:pt x="103796" y="142853"/>
                  </a:lnTo>
                  <a:lnTo>
                    <a:pt x="122951" y="151228"/>
                  </a:lnTo>
                  <a:lnTo>
                    <a:pt x="134610" y="153461"/>
                  </a:lnTo>
                  <a:lnTo>
                    <a:pt x="143552" y="151440"/>
                  </a:lnTo>
                  <a:lnTo>
                    <a:pt x="150684" y="146584"/>
                  </a:lnTo>
                  <a:lnTo>
                    <a:pt x="161727" y="131829"/>
                  </a:lnTo>
                  <a:lnTo>
                    <a:pt x="170535" y="113573"/>
                  </a:lnTo>
                  <a:lnTo>
                    <a:pt x="176481" y="72386"/>
                  </a:lnTo>
                  <a:lnTo>
                    <a:pt x="170322" y="1276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67593" y="3060278"/>
              <a:ext cx="167121" cy="136635"/>
            </a:xfrm>
            <a:custGeom>
              <a:avLst/>
              <a:gdLst/>
              <a:ahLst/>
              <a:cxnLst/>
              <a:rect l="0" t="0" r="0" b="0"/>
              <a:pathLst>
                <a:path w="167121" h="136635">
                  <a:moveTo>
                    <a:pt x="72363" y="94520"/>
                  </a:moveTo>
                  <a:lnTo>
                    <a:pt x="78429" y="60898"/>
                  </a:lnTo>
                  <a:lnTo>
                    <a:pt x="75839" y="35903"/>
                  </a:lnTo>
                  <a:lnTo>
                    <a:pt x="67669" y="15436"/>
                  </a:lnTo>
                  <a:lnTo>
                    <a:pt x="62215" y="6702"/>
                  </a:lnTo>
                  <a:lnTo>
                    <a:pt x="55069" y="2050"/>
                  </a:lnTo>
                  <a:lnTo>
                    <a:pt x="37771" y="0"/>
                  </a:lnTo>
                  <a:lnTo>
                    <a:pt x="29414" y="3430"/>
                  </a:lnTo>
                  <a:lnTo>
                    <a:pt x="13890" y="16601"/>
                  </a:lnTo>
                  <a:lnTo>
                    <a:pt x="5431" y="37273"/>
                  </a:lnTo>
                  <a:lnTo>
                    <a:pt x="0" y="88671"/>
                  </a:lnTo>
                  <a:lnTo>
                    <a:pt x="5497" y="109858"/>
                  </a:lnTo>
                  <a:lnTo>
                    <a:pt x="10238" y="118783"/>
                  </a:lnTo>
                  <a:lnTo>
                    <a:pt x="16908" y="122394"/>
                  </a:lnTo>
                  <a:lnTo>
                    <a:pt x="24865" y="122461"/>
                  </a:lnTo>
                  <a:lnTo>
                    <a:pt x="41894" y="116297"/>
                  </a:lnTo>
                  <a:lnTo>
                    <a:pt x="57262" y="105758"/>
                  </a:lnTo>
                  <a:lnTo>
                    <a:pt x="68771" y="90156"/>
                  </a:lnTo>
                  <a:lnTo>
                    <a:pt x="73477" y="81082"/>
                  </a:lnTo>
                  <a:lnTo>
                    <a:pt x="77785" y="78543"/>
                  </a:lnTo>
                  <a:lnTo>
                    <a:pt x="81827" y="80359"/>
                  </a:lnTo>
                  <a:lnTo>
                    <a:pt x="122050" y="123000"/>
                  </a:lnTo>
                  <a:lnTo>
                    <a:pt x="138900" y="130574"/>
                  </a:lnTo>
                  <a:lnTo>
                    <a:pt x="167120" y="136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29124" y="2891586"/>
              <a:ext cx="145051" cy="274081"/>
            </a:xfrm>
            <a:custGeom>
              <a:avLst/>
              <a:gdLst/>
              <a:ahLst/>
              <a:cxnLst/>
              <a:rect l="0" t="0" r="0" b="0"/>
              <a:pathLst>
                <a:path w="145051" h="274081">
                  <a:moveTo>
                    <a:pt x="5589" y="0"/>
                  </a:moveTo>
                  <a:lnTo>
                    <a:pt x="5589" y="57264"/>
                  </a:lnTo>
                  <a:lnTo>
                    <a:pt x="5589" y="118156"/>
                  </a:lnTo>
                  <a:lnTo>
                    <a:pt x="5589" y="175244"/>
                  </a:lnTo>
                  <a:lnTo>
                    <a:pt x="5589" y="231581"/>
                  </a:lnTo>
                  <a:lnTo>
                    <a:pt x="4419" y="251493"/>
                  </a:lnTo>
                  <a:lnTo>
                    <a:pt x="2470" y="251890"/>
                  </a:lnTo>
                  <a:lnTo>
                    <a:pt x="0" y="248645"/>
                  </a:lnTo>
                  <a:lnTo>
                    <a:pt x="375" y="232561"/>
                  </a:lnTo>
                  <a:lnTo>
                    <a:pt x="10148" y="184108"/>
                  </a:lnTo>
                  <a:lnTo>
                    <a:pt x="15647" y="174211"/>
                  </a:lnTo>
                  <a:lnTo>
                    <a:pt x="31116" y="160095"/>
                  </a:lnTo>
                  <a:lnTo>
                    <a:pt x="52809" y="156161"/>
                  </a:lnTo>
                  <a:lnTo>
                    <a:pt x="75708" y="159482"/>
                  </a:lnTo>
                  <a:lnTo>
                    <a:pt x="122548" y="187132"/>
                  </a:lnTo>
                  <a:lnTo>
                    <a:pt x="136729" y="203663"/>
                  </a:lnTo>
                  <a:lnTo>
                    <a:pt x="142149" y="212984"/>
                  </a:lnTo>
                  <a:lnTo>
                    <a:pt x="145050" y="232700"/>
                  </a:lnTo>
                  <a:lnTo>
                    <a:pt x="144186" y="242870"/>
                  </a:lnTo>
                  <a:lnTo>
                    <a:pt x="138931" y="251991"/>
                  </a:lnTo>
                  <a:lnTo>
                    <a:pt x="120614" y="268363"/>
                  </a:lnTo>
                  <a:lnTo>
                    <a:pt x="96875" y="274080"/>
                  </a:lnTo>
                  <a:lnTo>
                    <a:pt x="49097" y="268218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86574" y="2870529"/>
              <a:ext cx="195580" cy="305327"/>
            </a:xfrm>
            <a:custGeom>
              <a:avLst/>
              <a:gdLst/>
              <a:ahLst/>
              <a:cxnLst/>
              <a:rect l="0" t="0" r="0" b="0"/>
              <a:pathLst>
                <a:path w="195580" h="305327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19"/>
                  </a:lnTo>
                  <a:lnTo>
                    <a:pt x="14264" y="189883"/>
                  </a:lnTo>
                  <a:lnTo>
                    <a:pt x="15904" y="239145"/>
                  </a:lnTo>
                  <a:lnTo>
                    <a:pt x="16459" y="297713"/>
                  </a:lnTo>
                  <a:lnTo>
                    <a:pt x="17674" y="303760"/>
                  </a:lnTo>
                  <a:lnTo>
                    <a:pt x="19653" y="304282"/>
                  </a:lnTo>
                  <a:lnTo>
                    <a:pt x="44121" y="273170"/>
                  </a:lnTo>
                  <a:lnTo>
                    <a:pt x="91146" y="250023"/>
                  </a:lnTo>
                  <a:lnTo>
                    <a:pt x="139929" y="228619"/>
                  </a:lnTo>
                  <a:lnTo>
                    <a:pt x="147951" y="222602"/>
                  </a:lnTo>
                  <a:lnTo>
                    <a:pt x="152129" y="215082"/>
                  </a:lnTo>
                  <a:lnTo>
                    <a:pt x="153651" y="197367"/>
                  </a:lnTo>
                  <a:lnTo>
                    <a:pt x="147309" y="180915"/>
                  </a:lnTo>
                  <a:lnTo>
                    <a:pt x="142342" y="173253"/>
                  </a:lnTo>
                  <a:lnTo>
                    <a:pt x="124345" y="161619"/>
                  </a:lnTo>
                  <a:lnTo>
                    <a:pt x="101919" y="154888"/>
                  </a:lnTo>
                  <a:lnTo>
                    <a:pt x="80252" y="155797"/>
                  </a:lnTo>
                  <a:lnTo>
                    <a:pt x="62045" y="163219"/>
                  </a:lnTo>
                  <a:lnTo>
                    <a:pt x="53914" y="168474"/>
                  </a:lnTo>
                  <a:lnTo>
                    <a:pt x="48493" y="176657"/>
                  </a:lnTo>
                  <a:lnTo>
                    <a:pt x="42470" y="198227"/>
                  </a:lnTo>
                  <a:lnTo>
                    <a:pt x="44669" y="236678"/>
                  </a:lnTo>
                  <a:lnTo>
                    <a:pt x="55978" y="257658"/>
                  </a:lnTo>
                  <a:lnTo>
                    <a:pt x="86245" y="290191"/>
                  </a:lnTo>
                  <a:lnTo>
                    <a:pt x="106822" y="298599"/>
                  </a:lnTo>
                  <a:lnTo>
                    <a:pt x="168294" y="304440"/>
                  </a:lnTo>
                  <a:lnTo>
                    <a:pt x="19557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71666" y="3028456"/>
              <a:ext cx="115815" cy="158168"/>
            </a:xfrm>
            <a:custGeom>
              <a:avLst/>
              <a:gdLst/>
              <a:ahLst/>
              <a:cxnLst/>
              <a:rect l="0" t="0" r="0" b="0"/>
              <a:pathLst>
                <a:path w="115815" h="158168">
                  <a:moveTo>
                    <a:pt x="0" y="31586"/>
                  </a:moveTo>
                  <a:lnTo>
                    <a:pt x="3120" y="74277"/>
                  </a:lnTo>
                  <a:lnTo>
                    <a:pt x="17959" y="127588"/>
                  </a:lnTo>
                  <a:lnTo>
                    <a:pt x="24749" y="153022"/>
                  </a:lnTo>
                  <a:lnTo>
                    <a:pt x="24688" y="158167"/>
                  </a:lnTo>
                  <a:lnTo>
                    <a:pt x="22308" y="158087"/>
                  </a:lnTo>
                  <a:lnTo>
                    <a:pt x="18382" y="154524"/>
                  </a:lnTo>
                  <a:lnTo>
                    <a:pt x="14019" y="138088"/>
                  </a:lnTo>
                  <a:lnTo>
                    <a:pt x="11219" y="89408"/>
                  </a:lnTo>
                  <a:lnTo>
                    <a:pt x="17075" y="68593"/>
                  </a:lnTo>
                  <a:lnTo>
                    <a:pt x="28646" y="51543"/>
                  </a:lnTo>
                  <a:lnTo>
                    <a:pt x="54891" y="2996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69833" y="3035895"/>
              <a:ext cx="126951" cy="167462"/>
            </a:xfrm>
            <a:custGeom>
              <a:avLst/>
              <a:gdLst/>
              <a:ahLst/>
              <a:cxnLst/>
              <a:rect l="0" t="0" r="0" b="0"/>
              <a:pathLst>
                <a:path w="126951" h="167462">
                  <a:moveTo>
                    <a:pt x="28175" y="66260"/>
                  </a:moveTo>
                  <a:lnTo>
                    <a:pt x="65653" y="74594"/>
                  </a:lnTo>
                  <a:lnTo>
                    <a:pt x="100501" y="73019"/>
                  </a:lnTo>
                  <a:lnTo>
                    <a:pt x="111487" y="70766"/>
                  </a:lnTo>
                  <a:lnTo>
                    <a:pt x="118811" y="64585"/>
                  </a:lnTo>
                  <a:lnTo>
                    <a:pt x="126950" y="45239"/>
                  </a:lnTo>
                  <a:lnTo>
                    <a:pt x="126780" y="35868"/>
                  </a:lnTo>
                  <a:lnTo>
                    <a:pt x="120352" y="19218"/>
                  </a:lnTo>
                  <a:lnTo>
                    <a:pt x="106577" y="7138"/>
                  </a:lnTo>
                  <a:lnTo>
                    <a:pt x="97991" y="2279"/>
                  </a:lnTo>
                  <a:lnTo>
                    <a:pt x="75972" y="0"/>
                  </a:lnTo>
                  <a:lnTo>
                    <a:pt x="51758" y="4056"/>
                  </a:lnTo>
                  <a:lnTo>
                    <a:pt x="29297" y="13658"/>
                  </a:lnTo>
                  <a:lnTo>
                    <a:pt x="13856" y="28844"/>
                  </a:lnTo>
                  <a:lnTo>
                    <a:pt x="8100" y="37806"/>
                  </a:lnTo>
                  <a:lnTo>
                    <a:pt x="0" y="72778"/>
                  </a:lnTo>
                  <a:lnTo>
                    <a:pt x="3189" y="107186"/>
                  </a:lnTo>
                  <a:lnTo>
                    <a:pt x="11611" y="125784"/>
                  </a:lnTo>
                  <a:lnTo>
                    <a:pt x="36081" y="156787"/>
                  </a:lnTo>
                  <a:lnTo>
                    <a:pt x="55865" y="164986"/>
                  </a:lnTo>
                  <a:lnTo>
                    <a:pt x="79087" y="167461"/>
                  </a:lnTo>
                  <a:lnTo>
                    <a:pt x="122932" y="161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37412" y="3017927"/>
              <a:ext cx="144125" cy="175881"/>
            </a:xfrm>
            <a:custGeom>
              <a:avLst/>
              <a:gdLst/>
              <a:ahLst/>
              <a:cxnLst/>
              <a:rect l="0" t="0" r="0" b="0"/>
              <a:pathLst>
                <a:path w="144125" h="175881">
                  <a:moveTo>
                    <a:pt x="113280" y="0"/>
                  </a:moveTo>
                  <a:lnTo>
                    <a:pt x="70589" y="3120"/>
                  </a:lnTo>
                  <a:lnTo>
                    <a:pt x="39409" y="14573"/>
                  </a:lnTo>
                  <a:lnTo>
                    <a:pt x="3021" y="39404"/>
                  </a:lnTo>
                  <a:lnTo>
                    <a:pt x="0" y="47326"/>
                  </a:lnTo>
                  <a:lnTo>
                    <a:pt x="325" y="56118"/>
                  </a:lnTo>
                  <a:lnTo>
                    <a:pt x="2882" y="65488"/>
                  </a:lnTo>
                  <a:lnTo>
                    <a:pt x="8095" y="72905"/>
                  </a:lnTo>
                  <a:lnTo>
                    <a:pt x="23247" y="84265"/>
                  </a:lnTo>
                  <a:lnTo>
                    <a:pt x="80122" y="99615"/>
                  </a:lnTo>
                  <a:lnTo>
                    <a:pt x="123498" y="123793"/>
                  </a:lnTo>
                  <a:lnTo>
                    <a:pt x="138488" y="140417"/>
                  </a:lnTo>
                  <a:lnTo>
                    <a:pt x="144124" y="149763"/>
                  </a:lnTo>
                  <a:lnTo>
                    <a:pt x="143201" y="157164"/>
                  </a:lnTo>
                  <a:lnTo>
                    <a:pt x="137907" y="163268"/>
                  </a:lnTo>
                  <a:lnTo>
                    <a:pt x="129698" y="168507"/>
                  </a:lnTo>
                  <a:lnTo>
                    <a:pt x="95788" y="175880"/>
                  </a:lnTo>
                  <a:lnTo>
                    <a:pt x="50813" y="169966"/>
                  </a:lnTo>
                  <a:lnTo>
                    <a:pt x="799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06179" y="3060042"/>
              <a:ext cx="365654" cy="140801"/>
            </a:xfrm>
            <a:custGeom>
              <a:avLst/>
              <a:gdLst/>
              <a:ahLst/>
              <a:cxnLst/>
              <a:rect l="0" t="0" r="0" b="0"/>
              <a:pathLst>
                <a:path w="365654" h="140801">
                  <a:moveTo>
                    <a:pt x="70855" y="0"/>
                  </a:moveTo>
                  <a:lnTo>
                    <a:pt x="48498" y="0"/>
                  </a:lnTo>
                  <a:lnTo>
                    <a:pt x="39573" y="4679"/>
                  </a:lnTo>
                  <a:lnTo>
                    <a:pt x="23416" y="22356"/>
                  </a:lnTo>
                  <a:lnTo>
                    <a:pt x="6756" y="53027"/>
                  </a:lnTo>
                  <a:lnTo>
                    <a:pt x="0" y="89931"/>
                  </a:lnTo>
                  <a:lnTo>
                    <a:pt x="4659" y="110549"/>
                  </a:lnTo>
                  <a:lnTo>
                    <a:pt x="9177" y="119323"/>
                  </a:lnTo>
                  <a:lnTo>
                    <a:pt x="23555" y="132191"/>
                  </a:lnTo>
                  <a:lnTo>
                    <a:pt x="32303" y="137260"/>
                  </a:lnTo>
                  <a:lnTo>
                    <a:pt x="51381" y="139773"/>
                  </a:lnTo>
                  <a:lnTo>
                    <a:pt x="70389" y="135821"/>
                  </a:lnTo>
                  <a:lnTo>
                    <a:pt x="86635" y="126265"/>
                  </a:lnTo>
                  <a:lnTo>
                    <a:pt x="98536" y="111100"/>
                  </a:lnTo>
                  <a:lnTo>
                    <a:pt x="103347" y="102142"/>
                  </a:lnTo>
                  <a:lnTo>
                    <a:pt x="105573" y="82831"/>
                  </a:lnTo>
                  <a:lnTo>
                    <a:pt x="101493" y="62550"/>
                  </a:lnTo>
                  <a:lnTo>
                    <a:pt x="86042" y="32571"/>
                  </a:lnTo>
                  <a:lnTo>
                    <a:pt x="73315" y="16036"/>
                  </a:lnTo>
                  <a:lnTo>
                    <a:pt x="72496" y="11860"/>
                  </a:lnTo>
                  <a:lnTo>
                    <a:pt x="75458" y="10246"/>
                  </a:lnTo>
                  <a:lnTo>
                    <a:pt x="96396" y="13564"/>
                  </a:lnTo>
                  <a:lnTo>
                    <a:pt x="113792" y="20066"/>
                  </a:lnTo>
                  <a:lnTo>
                    <a:pt x="129322" y="30755"/>
                  </a:lnTo>
                  <a:lnTo>
                    <a:pt x="133230" y="38051"/>
                  </a:lnTo>
                  <a:lnTo>
                    <a:pt x="134152" y="90668"/>
                  </a:lnTo>
                  <a:lnTo>
                    <a:pt x="139653" y="125130"/>
                  </a:lnTo>
                  <a:lnTo>
                    <a:pt x="145966" y="132553"/>
                  </a:lnTo>
                  <a:lnTo>
                    <a:pt x="165459" y="140800"/>
                  </a:lnTo>
                  <a:lnTo>
                    <a:pt x="174868" y="140660"/>
                  </a:lnTo>
                  <a:lnTo>
                    <a:pt x="191563" y="134265"/>
                  </a:lnTo>
                  <a:lnTo>
                    <a:pt x="214115" y="117511"/>
                  </a:lnTo>
                  <a:lnTo>
                    <a:pt x="230026" y="92140"/>
                  </a:lnTo>
                  <a:lnTo>
                    <a:pt x="232065" y="72536"/>
                  </a:lnTo>
                  <a:lnTo>
                    <a:pt x="230970" y="62395"/>
                  </a:lnTo>
                  <a:lnTo>
                    <a:pt x="233751" y="56804"/>
                  </a:lnTo>
                  <a:lnTo>
                    <a:pt x="239113" y="54247"/>
                  </a:lnTo>
                  <a:lnTo>
                    <a:pt x="246198" y="53712"/>
                  </a:lnTo>
                  <a:lnTo>
                    <a:pt x="253261" y="58035"/>
                  </a:lnTo>
                  <a:lnTo>
                    <a:pt x="288432" y="105763"/>
                  </a:lnTo>
                  <a:lnTo>
                    <a:pt x="303908" y="137012"/>
                  </a:lnTo>
                  <a:lnTo>
                    <a:pt x="304602" y="140474"/>
                  </a:lnTo>
                  <a:lnTo>
                    <a:pt x="302726" y="139273"/>
                  </a:lnTo>
                  <a:lnTo>
                    <a:pt x="263275" y="77547"/>
                  </a:lnTo>
                  <a:lnTo>
                    <a:pt x="258931" y="51233"/>
                  </a:lnTo>
                  <a:lnTo>
                    <a:pt x="259410" y="37664"/>
                  </a:lnTo>
                  <a:lnTo>
                    <a:pt x="263238" y="27449"/>
                  </a:lnTo>
                  <a:lnTo>
                    <a:pt x="276852" y="12979"/>
                  </a:lnTo>
                  <a:lnTo>
                    <a:pt x="285395" y="9823"/>
                  </a:lnTo>
                  <a:lnTo>
                    <a:pt x="348670" y="10312"/>
                  </a:lnTo>
                  <a:lnTo>
                    <a:pt x="365653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22111" y="3078494"/>
              <a:ext cx="307691" cy="178831"/>
            </a:xfrm>
            <a:custGeom>
              <a:avLst/>
              <a:gdLst/>
              <a:ahLst/>
              <a:cxnLst/>
              <a:rect l="0" t="0" r="0" b="0"/>
              <a:pathLst>
                <a:path w="307691" h="178831">
                  <a:moveTo>
                    <a:pt x="97120" y="23661"/>
                  </a:moveTo>
                  <a:lnTo>
                    <a:pt x="85941" y="12483"/>
                  </a:lnTo>
                  <a:lnTo>
                    <a:pt x="79139" y="10360"/>
                  </a:lnTo>
                  <a:lnTo>
                    <a:pt x="52798" y="12961"/>
                  </a:lnTo>
                  <a:lnTo>
                    <a:pt x="32968" y="18126"/>
                  </a:lnTo>
                  <a:lnTo>
                    <a:pt x="25106" y="23481"/>
                  </a:lnTo>
                  <a:lnTo>
                    <a:pt x="13252" y="38789"/>
                  </a:lnTo>
                  <a:lnTo>
                    <a:pt x="0" y="72727"/>
                  </a:lnTo>
                  <a:lnTo>
                    <a:pt x="1703" y="95771"/>
                  </a:lnTo>
                  <a:lnTo>
                    <a:pt x="5433" y="106830"/>
                  </a:lnTo>
                  <a:lnTo>
                    <a:pt x="18935" y="125356"/>
                  </a:lnTo>
                  <a:lnTo>
                    <a:pt x="36635" y="140219"/>
                  </a:lnTo>
                  <a:lnTo>
                    <a:pt x="56200" y="150724"/>
                  </a:lnTo>
                  <a:lnTo>
                    <a:pt x="66330" y="151654"/>
                  </a:lnTo>
                  <a:lnTo>
                    <a:pt x="86945" y="146447"/>
                  </a:lnTo>
                  <a:lnTo>
                    <a:pt x="112692" y="130363"/>
                  </a:lnTo>
                  <a:lnTo>
                    <a:pt x="124708" y="114368"/>
                  </a:lnTo>
                  <a:lnTo>
                    <a:pt x="129550" y="105189"/>
                  </a:lnTo>
                  <a:lnTo>
                    <a:pt x="137458" y="99070"/>
                  </a:lnTo>
                  <a:lnTo>
                    <a:pt x="197000" y="82855"/>
                  </a:lnTo>
                  <a:lnTo>
                    <a:pt x="232389" y="72656"/>
                  </a:lnTo>
                  <a:lnTo>
                    <a:pt x="251216" y="59475"/>
                  </a:lnTo>
                  <a:lnTo>
                    <a:pt x="259512" y="51047"/>
                  </a:lnTo>
                  <a:lnTo>
                    <a:pt x="262703" y="41918"/>
                  </a:lnTo>
                  <a:lnTo>
                    <a:pt x="260009" y="22417"/>
                  </a:lnTo>
                  <a:lnTo>
                    <a:pt x="254846" y="14643"/>
                  </a:lnTo>
                  <a:lnTo>
                    <a:pt x="239750" y="2886"/>
                  </a:lnTo>
                  <a:lnTo>
                    <a:pt x="221342" y="0"/>
                  </a:lnTo>
                  <a:lnTo>
                    <a:pt x="211520" y="868"/>
                  </a:lnTo>
                  <a:lnTo>
                    <a:pt x="194368" y="8072"/>
                  </a:lnTo>
                  <a:lnTo>
                    <a:pt x="186518" y="13269"/>
                  </a:lnTo>
                  <a:lnTo>
                    <a:pt x="174677" y="28401"/>
                  </a:lnTo>
                  <a:lnTo>
                    <a:pt x="166684" y="47995"/>
                  </a:lnTo>
                  <a:lnTo>
                    <a:pt x="163355" y="84164"/>
                  </a:lnTo>
                  <a:lnTo>
                    <a:pt x="166722" y="106704"/>
                  </a:lnTo>
                  <a:lnTo>
                    <a:pt x="175237" y="125300"/>
                  </a:lnTo>
                  <a:lnTo>
                    <a:pt x="199768" y="156302"/>
                  </a:lnTo>
                  <a:lnTo>
                    <a:pt x="225801" y="172277"/>
                  </a:lnTo>
                  <a:lnTo>
                    <a:pt x="261330" y="178830"/>
                  </a:lnTo>
                  <a:lnTo>
                    <a:pt x="307690" y="171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82855" y="3060042"/>
              <a:ext cx="104874" cy="168457"/>
            </a:xfrm>
            <a:custGeom>
              <a:avLst/>
              <a:gdLst/>
              <a:ahLst/>
              <a:cxnLst/>
              <a:rect l="0" t="0" r="0" b="0"/>
              <a:pathLst>
                <a:path w="104874" h="168457">
                  <a:moveTo>
                    <a:pt x="104873" y="0"/>
                  </a:moveTo>
                  <a:lnTo>
                    <a:pt x="62182" y="14572"/>
                  </a:lnTo>
                  <a:lnTo>
                    <a:pt x="12381" y="40090"/>
                  </a:lnTo>
                  <a:lnTo>
                    <a:pt x="205" y="56422"/>
                  </a:lnTo>
                  <a:lnTo>
                    <a:pt x="0" y="63351"/>
                  </a:lnTo>
                  <a:lnTo>
                    <a:pt x="3372" y="69140"/>
                  </a:lnTo>
                  <a:lnTo>
                    <a:pt x="16478" y="78692"/>
                  </a:lnTo>
                  <a:lnTo>
                    <a:pt x="73847" y="108833"/>
                  </a:lnTo>
                  <a:lnTo>
                    <a:pt x="94593" y="117780"/>
                  </a:lnTo>
                  <a:lnTo>
                    <a:pt x="100360" y="124143"/>
                  </a:lnTo>
                  <a:lnTo>
                    <a:pt x="103034" y="131895"/>
                  </a:lnTo>
                  <a:lnTo>
                    <a:pt x="103647" y="140572"/>
                  </a:lnTo>
                  <a:lnTo>
                    <a:pt x="99377" y="147527"/>
                  </a:lnTo>
                  <a:lnTo>
                    <a:pt x="82154" y="158374"/>
                  </a:lnTo>
                  <a:lnTo>
                    <a:pt x="23648" y="167128"/>
                  </a:lnTo>
                  <a:lnTo>
                    <a:pt x="1011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170298" y="4091834"/>
            <a:ext cx="94757" cy="10530"/>
          </a:xfrm>
          <a:custGeom>
            <a:avLst/>
            <a:gdLst/>
            <a:ahLst/>
            <a:cxnLst/>
            <a:rect l="0" t="0" r="0" b="0"/>
            <a:pathLst>
              <a:path w="94757" h="10530">
                <a:moveTo>
                  <a:pt x="94756" y="10529"/>
                </a:moveTo>
                <a:lnTo>
                  <a:pt x="57278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3" name="Group 112"/>
          <p:cNvGrpSpPr/>
          <p:nvPr/>
        </p:nvGrpSpPr>
        <p:grpSpPr>
          <a:xfrm>
            <a:off x="359811" y="3691752"/>
            <a:ext cx="4495669" cy="689888"/>
            <a:chOff x="359811" y="3691752"/>
            <a:chExt cx="4495669" cy="689888"/>
          </a:xfrm>
        </p:grpSpPr>
        <p:sp>
          <p:nvSpPr>
            <p:cNvPr id="91" name="Freeform 90"/>
            <p:cNvSpPr/>
            <p:nvPr/>
          </p:nvSpPr>
          <p:spPr>
            <a:xfrm>
              <a:off x="359811" y="3870736"/>
              <a:ext cx="228904" cy="474191"/>
            </a:xfrm>
            <a:custGeom>
              <a:avLst/>
              <a:gdLst/>
              <a:ahLst/>
              <a:cxnLst/>
              <a:rect l="0" t="0" r="0" b="0"/>
              <a:pathLst>
                <a:path w="228904" h="474191">
                  <a:moveTo>
                    <a:pt x="210570" y="0"/>
                  </a:moveTo>
                  <a:lnTo>
                    <a:pt x="172196" y="29308"/>
                  </a:lnTo>
                  <a:lnTo>
                    <a:pt x="133781" y="83119"/>
                  </a:lnTo>
                  <a:lnTo>
                    <a:pt x="92227" y="137894"/>
                  </a:lnTo>
                  <a:lnTo>
                    <a:pt x="63364" y="190409"/>
                  </a:lnTo>
                  <a:lnTo>
                    <a:pt x="35133" y="245842"/>
                  </a:lnTo>
                  <a:lnTo>
                    <a:pt x="15432" y="295786"/>
                  </a:lnTo>
                  <a:lnTo>
                    <a:pt x="3395" y="356431"/>
                  </a:lnTo>
                  <a:lnTo>
                    <a:pt x="670" y="413817"/>
                  </a:lnTo>
                  <a:lnTo>
                    <a:pt x="6537" y="435823"/>
                  </a:lnTo>
                  <a:lnTo>
                    <a:pt x="29367" y="469014"/>
                  </a:lnTo>
                  <a:lnTo>
                    <a:pt x="38295" y="472943"/>
                  </a:lnTo>
                  <a:lnTo>
                    <a:pt x="60694" y="474190"/>
                  </a:lnTo>
                  <a:lnTo>
                    <a:pt x="94022" y="462725"/>
                  </a:lnTo>
                  <a:lnTo>
                    <a:pt x="142791" y="436720"/>
                  </a:lnTo>
                  <a:lnTo>
                    <a:pt x="199566" y="376510"/>
                  </a:lnTo>
                  <a:lnTo>
                    <a:pt x="212698" y="355681"/>
                  </a:lnTo>
                  <a:lnTo>
                    <a:pt x="225498" y="317647"/>
                  </a:lnTo>
                  <a:lnTo>
                    <a:pt x="228903" y="290525"/>
                  </a:lnTo>
                  <a:lnTo>
                    <a:pt x="226302" y="280251"/>
                  </a:lnTo>
                  <a:lnTo>
                    <a:pt x="221058" y="272232"/>
                  </a:lnTo>
                  <a:lnTo>
                    <a:pt x="214052" y="265716"/>
                  </a:lnTo>
                  <a:lnTo>
                    <a:pt x="205872" y="262542"/>
                  </a:lnTo>
                  <a:lnTo>
                    <a:pt x="187425" y="262134"/>
                  </a:lnTo>
                  <a:lnTo>
                    <a:pt x="139751" y="272575"/>
                  </a:lnTo>
                  <a:lnTo>
                    <a:pt x="84607" y="302588"/>
                  </a:lnTo>
                  <a:lnTo>
                    <a:pt x="35744" y="34399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5012" y="3997078"/>
              <a:ext cx="158197" cy="210571"/>
            </a:xfrm>
            <a:custGeom>
              <a:avLst/>
              <a:gdLst/>
              <a:ahLst/>
              <a:cxnLst/>
              <a:rect l="0" t="0" r="0" b="0"/>
              <a:pathLst>
                <a:path w="158197" h="210571">
                  <a:moveTo>
                    <a:pt x="147566" y="0"/>
                  </a:moveTo>
                  <a:lnTo>
                    <a:pt x="104874" y="3120"/>
                  </a:lnTo>
                  <a:lnTo>
                    <a:pt x="52733" y="19128"/>
                  </a:lnTo>
                  <a:lnTo>
                    <a:pt x="5746" y="49803"/>
                  </a:lnTo>
                  <a:lnTo>
                    <a:pt x="1547" y="57769"/>
                  </a:lnTo>
                  <a:lnTo>
                    <a:pt x="0" y="75978"/>
                  </a:lnTo>
                  <a:lnTo>
                    <a:pt x="3565" y="83407"/>
                  </a:lnTo>
                  <a:lnTo>
                    <a:pt x="16885" y="94782"/>
                  </a:lnTo>
                  <a:lnTo>
                    <a:pt x="68503" y="104380"/>
                  </a:lnTo>
                  <a:lnTo>
                    <a:pt x="125803" y="119666"/>
                  </a:lnTo>
                  <a:lnTo>
                    <a:pt x="152296" y="135542"/>
                  </a:lnTo>
                  <a:lnTo>
                    <a:pt x="156568" y="144174"/>
                  </a:lnTo>
                  <a:lnTo>
                    <a:pt x="158196" y="166243"/>
                  </a:lnTo>
                  <a:lnTo>
                    <a:pt x="154652" y="175169"/>
                  </a:lnTo>
                  <a:lnTo>
                    <a:pt x="141357" y="188207"/>
                  </a:lnTo>
                  <a:lnTo>
                    <a:pt x="120630" y="194782"/>
                  </a:lnTo>
                  <a:lnTo>
                    <a:pt x="57884" y="200519"/>
                  </a:lnTo>
                  <a:lnTo>
                    <a:pt x="2122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52741" y="3849679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9762" y="192867"/>
                  </a:lnTo>
                  <a:lnTo>
                    <a:pt x="15393" y="250558"/>
                  </a:lnTo>
                  <a:lnTo>
                    <a:pt x="22885" y="311275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33635" y="401813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5420" y="3119"/>
                  </a:lnTo>
                  <a:lnTo>
                    <a:pt x="140117" y="14654"/>
                  </a:lnTo>
                  <a:lnTo>
                    <a:pt x="86992" y="28197"/>
                  </a:lnTo>
                  <a:lnTo>
                    <a:pt x="3455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68009" y="4014321"/>
              <a:ext cx="218352" cy="161796"/>
            </a:xfrm>
            <a:custGeom>
              <a:avLst/>
              <a:gdLst/>
              <a:ahLst/>
              <a:cxnLst/>
              <a:rect l="0" t="0" r="0" b="0"/>
              <a:pathLst>
                <a:path w="218352" h="161796">
                  <a:moveTo>
                    <a:pt x="165709" y="77513"/>
                  </a:moveTo>
                  <a:lnTo>
                    <a:pt x="151054" y="33551"/>
                  </a:lnTo>
                  <a:lnTo>
                    <a:pt x="138139" y="19760"/>
                  </a:lnTo>
                  <a:lnTo>
                    <a:pt x="101251" y="1374"/>
                  </a:lnTo>
                  <a:lnTo>
                    <a:pt x="80909" y="0"/>
                  </a:lnTo>
                  <a:lnTo>
                    <a:pt x="61339" y="4459"/>
                  </a:lnTo>
                  <a:lnTo>
                    <a:pt x="29712" y="26385"/>
                  </a:lnTo>
                  <a:lnTo>
                    <a:pt x="16359" y="40752"/>
                  </a:lnTo>
                  <a:lnTo>
                    <a:pt x="6524" y="58835"/>
                  </a:lnTo>
                  <a:lnTo>
                    <a:pt x="0" y="94336"/>
                  </a:lnTo>
                  <a:lnTo>
                    <a:pt x="4713" y="117745"/>
                  </a:lnTo>
                  <a:lnTo>
                    <a:pt x="20520" y="147536"/>
                  </a:lnTo>
                  <a:lnTo>
                    <a:pt x="26802" y="155781"/>
                  </a:lnTo>
                  <a:lnTo>
                    <a:pt x="35670" y="160107"/>
                  </a:lnTo>
                  <a:lnTo>
                    <a:pt x="58001" y="161795"/>
                  </a:lnTo>
                  <a:lnTo>
                    <a:pt x="77284" y="155526"/>
                  </a:lnTo>
                  <a:lnTo>
                    <a:pt x="85702" y="150579"/>
                  </a:lnTo>
                  <a:lnTo>
                    <a:pt x="98175" y="135723"/>
                  </a:lnTo>
                  <a:lnTo>
                    <a:pt x="106448" y="116253"/>
                  </a:lnTo>
                  <a:lnTo>
                    <a:pt x="110125" y="92001"/>
                  </a:lnTo>
                  <a:lnTo>
                    <a:pt x="112275" y="87172"/>
                  </a:lnTo>
                  <a:lnTo>
                    <a:pt x="114878" y="87462"/>
                  </a:lnTo>
                  <a:lnTo>
                    <a:pt x="152393" y="127229"/>
                  </a:lnTo>
                  <a:lnTo>
                    <a:pt x="178531" y="142287"/>
                  </a:lnTo>
                  <a:lnTo>
                    <a:pt x="218351" y="151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10486" y="4017923"/>
              <a:ext cx="149035" cy="363717"/>
            </a:xfrm>
            <a:custGeom>
              <a:avLst/>
              <a:gdLst/>
              <a:ahLst/>
              <a:cxnLst/>
              <a:rect l="0" t="0" r="0" b="0"/>
              <a:pathLst>
                <a:path w="149035" h="363717">
                  <a:moveTo>
                    <a:pt x="91688" y="105497"/>
                  </a:moveTo>
                  <a:lnTo>
                    <a:pt x="106342" y="61534"/>
                  </a:lnTo>
                  <a:lnTo>
                    <a:pt x="103660" y="41504"/>
                  </a:lnTo>
                  <a:lnTo>
                    <a:pt x="93499" y="22073"/>
                  </a:lnTo>
                  <a:lnTo>
                    <a:pt x="77285" y="5639"/>
                  </a:lnTo>
                  <a:lnTo>
                    <a:pt x="68048" y="1490"/>
                  </a:lnTo>
                  <a:lnTo>
                    <a:pt x="48426" y="0"/>
                  </a:lnTo>
                  <a:lnTo>
                    <a:pt x="31126" y="6357"/>
                  </a:lnTo>
                  <a:lnTo>
                    <a:pt x="23237" y="11327"/>
                  </a:lnTo>
                  <a:lnTo>
                    <a:pt x="11352" y="26209"/>
                  </a:lnTo>
                  <a:lnTo>
                    <a:pt x="3341" y="45691"/>
                  </a:lnTo>
                  <a:lnTo>
                    <a:pt x="0" y="81798"/>
                  </a:lnTo>
                  <a:lnTo>
                    <a:pt x="3365" y="104323"/>
                  </a:lnTo>
                  <a:lnTo>
                    <a:pt x="8239" y="112903"/>
                  </a:lnTo>
                  <a:lnTo>
                    <a:pt x="23014" y="125556"/>
                  </a:lnTo>
                  <a:lnTo>
                    <a:pt x="31867" y="127058"/>
                  </a:lnTo>
                  <a:lnTo>
                    <a:pt x="51063" y="122489"/>
                  </a:lnTo>
                  <a:lnTo>
                    <a:pt x="68173" y="109539"/>
                  </a:lnTo>
                  <a:lnTo>
                    <a:pt x="82407" y="92085"/>
                  </a:lnTo>
                  <a:lnTo>
                    <a:pt x="92632" y="72630"/>
                  </a:lnTo>
                  <a:lnTo>
                    <a:pt x="96997" y="71887"/>
                  </a:lnTo>
                  <a:lnTo>
                    <a:pt x="101076" y="77241"/>
                  </a:lnTo>
                  <a:lnTo>
                    <a:pt x="107559" y="97618"/>
                  </a:lnTo>
                  <a:lnTo>
                    <a:pt x="117651" y="156871"/>
                  </a:lnTo>
                  <a:lnTo>
                    <a:pt x="130568" y="209578"/>
                  </a:lnTo>
                  <a:lnTo>
                    <a:pt x="144385" y="271982"/>
                  </a:lnTo>
                  <a:lnTo>
                    <a:pt x="149034" y="299983"/>
                  </a:lnTo>
                  <a:lnTo>
                    <a:pt x="147200" y="324126"/>
                  </a:lnTo>
                  <a:lnTo>
                    <a:pt x="139367" y="343435"/>
                  </a:lnTo>
                  <a:lnTo>
                    <a:pt x="134002" y="351860"/>
                  </a:lnTo>
                  <a:lnTo>
                    <a:pt x="124577" y="357476"/>
                  </a:lnTo>
                  <a:lnTo>
                    <a:pt x="98506" y="363716"/>
                  </a:lnTo>
                  <a:lnTo>
                    <a:pt x="62122" y="361641"/>
                  </a:lnTo>
                  <a:lnTo>
                    <a:pt x="7460" y="347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69380" y="3943505"/>
              <a:ext cx="111779" cy="179922"/>
            </a:xfrm>
            <a:custGeom>
              <a:avLst/>
              <a:gdLst/>
              <a:ahLst/>
              <a:cxnLst/>
              <a:rect l="0" t="0" r="0" b="0"/>
              <a:pathLst>
                <a:path w="111779" h="179922">
                  <a:moveTo>
                    <a:pt x="27550" y="85158"/>
                  </a:moveTo>
                  <a:lnTo>
                    <a:pt x="49907" y="85158"/>
                  </a:lnTo>
                  <a:lnTo>
                    <a:pt x="80578" y="73980"/>
                  </a:lnTo>
                  <a:lnTo>
                    <a:pt x="95182" y="59133"/>
                  </a:lnTo>
                  <a:lnTo>
                    <a:pt x="100714" y="50261"/>
                  </a:lnTo>
                  <a:lnTo>
                    <a:pt x="103741" y="31044"/>
                  </a:lnTo>
                  <a:lnTo>
                    <a:pt x="102911" y="21006"/>
                  </a:lnTo>
                  <a:lnTo>
                    <a:pt x="98847" y="13144"/>
                  </a:lnTo>
                  <a:lnTo>
                    <a:pt x="84974" y="1289"/>
                  </a:lnTo>
                  <a:lnTo>
                    <a:pt x="76361" y="0"/>
                  </a:lnTo>
                  <a:lnTo>
                    <a:pt x="57433" y="4806"/>
                  </a:lnTo>
                  <a:lnTo>
                    <a:pt x="25091" y="26956"/>
                  </a:lnTo>
                  <a:lnTo>
                    <a:pt x="10469" y="40183"/>
                  </a:lnTo>
                  <a:lnTo>
                    <a:pt x="2411" y="60101"/>
                  </a:lnTo>
                  <a:lnTo>
                    <a:pt x="0" y="84550"/>
                  </a:lnTo>
                  <a:lnTo>
                    <a:pt x="10996" y="146632"/>
                  </a:lnTo>
                  <a:lnTo>
                    <a:pt x="23702" y="165512"/>
                  </a:lnTo>
                  <a:lnTo>
                    <a:pt x="32004" y="173823"/>
                  </a:lnTo>
                  <a:lnTo>
                    <a:pt x="42218" y="178193"/>
                  </a:lnTo>
                  <a:lnTo>
                    <a:pt x="85993" y="179921"/>
                  </a:lnTo>
                  <a:lnTo>
                    <a:pt x="111778" y="17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77184" y="3912850"/>
              <a:ext cx="93488" cy="157928"/>
            </a:xfrm>
            <a:custGeom>
              <a:avLst/>
              <a:gdLst/>
              <a:ahLst/>
              <a:cxnLst/>
              <a:rect l="0" t="0" r="0" b="0"/>
              <a:pathLst>
                <a:path w="93488" h="157928">
                  <a:moveTo>
                    <a:pt x="93487" y="0"/>
                  </a:moveTo>
                  <a:lnTo>
                    <a:pt x="71130" y="0"/>
                  </a:lnTo>
                  <a:lnTo>
                    <a:pt x="53915" y="6239"/>
                  </a:lnTo>
                  <a:lnTo>
                    <a:pt x="2389" y="49498"/>
                  </a:lnTo>
                  <a:lnTo>
                    <a:pt x="0" y="56396"/>
                  </a:lnTo>
                  <a:lnTo>
                    <a:pt x="746" y="63333"/>
                  </a:lnTo>
                  <a:lnTo>
                    <a:pt x="3584" y="70298"/>
                  </a:lnTo>
                  <a:lnTo>
                    <a:pt x="10155" y="74941"/>
                  </a:lnTo>
                  <a:lnTo>
                    <a:pt x="71185" y="92988"/>
                  </a:lnTo>
                  <a:lnTo>
                    <a:pt x="87864" y="104109"/>
                  </a:lnTo>
                  <a:lnTo>
                    <a:pt x="90909" y="110350"/>
                  </a:lnTo>
                  <a:lnTo>
                    <a:pt x="90598" y="116850"/>
                  </a:lnTo>
                  <a:lnTo>
                    <a:pt x="88052" y="123524"/>
                  </a:lnTo>
                  <a:lnTo>
                    <a:pt x="75864" y="134058"/>
                  </a:lnTo>
                  <a:lnTo>
                    <a:pt x="1978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57809" y="3902321"/>
              <a:ext cx="127176" cy="168510"/>
            </a:xfrm>
            <a:custGeom>
              <a:avLst/>
              <a:gdLst/>
              <a:ahLst/>
              <a:cxnLst/>
              <a:rect l="0" t="0" r="0" b="0"/>
              <a:pathLst>
                <a:path w="127176" h="168510">
                  <a:moveTo>
                    <a:pt x="102417" y="0"/>
                  </a:moveTo>
                  <a:lnTo>
                    <a:pt x="59725" y="14573"/>
                  </a:lnTo>
                  <a:lnTo>
                    <a:pt x="23664" y="39404"/>
                  </a:lnTo>
                  <a:lnTo>
                    <a:pt x="6813" y="65487"/>
                  </a:lnTo>
                  <a:lnTo>
                    <a:pt x="0" y="101032"/>
                  </a:lnTo>
                  <a:lnTo>
                    <a:pt x="3571" y="135610"/>
                  </a:lnTo>
                  <a:lnTo>
                    <a:pt x="15201" y="154248"/>
                  </a:lnTo>
                  <a:lnTo>
                    <a:pt x="23216" y="162494"/>
                  </a:lnTo>
                  <a:lnTo>
                    <a:pt x="33238" y="166821"/>
                  </a:lnTo>
                  <a:lnTo>
                    <a:pt x="56853" y="168509"/>
                  </a:lnTo>
                  <a:lnTo>
                    <a:pt x="90866" y="157293"/>
                  </a:lnTo>
                  <a:lnTo>
                    <a:pt x="106252" y="142438"/>
                  </a:lnTo>
                  <a:lnTo>
                    <a:pt x="125661" y="104305"/>
                  </a:lnTo>
                  <a:lnTo>
                    <a:pt x="127175" y="83793"/>
                  </a:lnTo>
                  <a:lnTo>
                    <a:pt x="122779" y="64148"/>
                  </a:lnTo>
                  <a:lnTo>
                    <a:pt x="113026" y="47617"/>
                  </a:lnTo>
                  <a:lnTo>
                    <a:pt x="104012" y="38711"/>
                  </a:lnTo>
                  <a:lnTo>
                    <a:pt x="9188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97659" y="3691752"/>
              <a:ext cx="88909" cy="357970"/>
            </a:xfrm>
            <a:custGeom>
              <a:avLst/>
              <a:gdLst/>
              <a:ahLst/>
              <a:cxnLst/>
              <a:rect l="0" t="0" r="0" b="0"/>
              <a:pathLst>
                <a:path w="88909" h="357970">
                  <a:moveTo>
                    <a:pt x="67851" y="357969"/>
                  </a:moveTo>
                  <a:lnTo>
                    <a:pt x="53197" y="302828"/>
                  </a:lnTo>
                  <a:lnTo>
                    <a:pt x="36185" y="240093"/>
                  </a:lnTo>
                  <a:lnTo>
                    <a:pt x="18708" y="178929"/>
                  </a:lnTo>
                  <a:lnTo>
                    <a:pt x="4678" y="125637"/>
                  </a:lnTo>
                  <a:lnTo>
                    <a:pt x="0" y="99122"/>
                  </a:lnTo>
                  <a:lnTo>
                    <a:pt x="9422" y="37100"/>
                  </a:lnTo>
                  <a:lnTo>
                    <a:pt x="14861" y="27072"/>
                  </a:lnTo>
                  <a:lnTo>
                    <a:pt x="30262" y="12812"/>
                  </a:lnTo>
                  <a:lnTo>
                    <a:pt x="51925" y="5694"/>
                  </a:lnTo>
                  <a:lnTo>
                    <a:pt x="889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81282" y="391285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01642" y="3723337"/>
              <a:ext cx="27123" cy="357970"/>
            </a:xfrm>
            <a:custGeom>
              <a:avLst/>
              <a:gdLst/>
              <a:ahLst/>
              <a:cxnLst/>
              <a:rect l="0" t="0" r="0" b="0"/>
              <a:pathLst>
                <a:path w="27123" h="357970">
                  <a:moveTo>
                    <a:pt x="6065" y="0"/>
                  </a:moveTo>
                  <a:lnTo>
                    <a:pt x="0" y="42027"/>
                  </a:lnTo>
                  <a:lnTo>
                    <a:pt x="4918" y="89792"/>
                  </a:lnTo>
                  <a:lnTo>
                    <a:pt x="12615" y="140989"/>
                  </a:lnTo>
                  <a:lnTo>
                    <a:pt x="16585" y="193203"/>
                  </a:lnTo>
                  <a:lnTo>
                    <a:pt x="23480" y="245718"/>
                  </a:lnTo>
                  <a:lnTo>
                    <a:pt x="26043" y="297154"/>
                  </a:lnTo>
                  <a:lnTo>
                    <a:pt x="2712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91894" y="3839150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5525" y="17959"/>
                  </a:lnTo>
                  <a:lnTo>
                    <a:pt x="96058" y="35149"/>
                  </a:lnTo>
                  <a:lnTo>
                    <a:pt x="4228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014979" y="3702280"/>
              <a:ext cx="313869" cy="383535"/>
            </a:xfrm>
            <a:custGeom>
              <a:avLst/>
              <a:gdLst/>
              <a:ahLst/>
              <a:cxnLst/>
              <a:rect l="0" t="0" r="0" b="0"/>
              <a:pathLst>
                <a:path w="313869" h="383535">
                  <a:moveTo>
                    <a:pt x="19070" y="0"/>
                  </a:moveTo>
                  <a:lnTo>
                    <a:pt x="13481" y="58617"/>
                  </a:lnTo>
                  <a:lnTo>
                    <a:pt x="10688" y="113960"/>
                  </a:lnTo>
                  <a:lnTo>
                    <a:pt x="16067" y="162967"/>
                  </a:lnTo>
                  <a:lnTo>
                    <a:pt x="18180" y="213363"/>
                  </a:lnTo>
                  <a:lnTo>
                    <a:pt x="22014" y="269786"/>
                  </a:lnTo>
                  <a:lnTo>
                    <a:pt x="25058" y="293040"/>
                  </a:lnTo>
                  <a:lnTo>
                    <a:pt x="14501" y="352798"/>
                  </a:lnTo>
                  <a:lnTo>
                    <a:pt x="11345" y="358031"/>
                  </a:lnTo>
                  <a:lnTo>
                    <a:pt x="8071" y="358010"/>
                  </a:lnTo>
                  <a:lnTo>
                    <a:pt x="4718" y="354487"/>
                  </a:lnTo>
                  <a:lnTo>
                    <a:pt x="0" y="327171"/>
                  </a:lnTo>
                  <a:lnTo>
                    <a:pt x="9728" y="273845"/>
                  </a:lnTo>
                  <a:lnTo>
                    <a:pt x="17258" y="253900"/>
                  </a:lnTo>
                  <a:lnTo>
                    <a:pt x="28403" y="237236"/>
                  </a:lnTo>
                  <a:lnTo>
                    <a:pt x="35821" y="233027"/>
                  </a:lnTo>
                  <a:lnTo>
                    <a:pt x="53421" y="231469"/>
                  </a:lnTo>
                  <a:lnTo>
                    <a:pt x="69822" y="237796"/>
                  </a:lnTo>
                  <a:lnTo>
                    <a:pt x="84911" y="249576"/>
                  </a:lnTo>
                  <a:lnTo>
                    <a:pt x="105389" y="277109"/>
                  </a:lnTo>
                  <a:lnTo>
                    <a:pt x="127216" y="335738"/>
                  </a:lnTo>
                  <a:lnTo>
                    <a:pt x="130942" y="338469"/>
                  </a:lnTo>
                  <a:lnTo>
                    <a:pt x="134595" y="335610"/>
                  </a:lnTo>
                  <a:lnTo>
                    <a:pt x="138201" y="329025"/>
                  </a:lnTo>
                  <a:lnTo>
                    <a:pt x="165632" y="308579"/>
                  </a:lnTo>
                  <a:lnTo>
                    <a:pt x="227335" y="293493"/>
                  </a:lnTo>
                  <a:lnTo>
                    <a:pt x="248503" y="286029"/>
                  </a:lnTo>
                  <a:lnTo>
                    <a:pt x="288551" y="255500"/>
                  </a:lnTo>
                  <a:lnTo>
                    <a:pt x="296767" y="235608"/>
                  </a:lnTo>
                  <a:lnTo>
                    <a:pt x="298958" y="223753"/>
                  </a:lnTo>
                  <a:lnTo>
                    <a:pt x="296909" y="213509"/>
                  </a:lnTo>
                  <a:lnTo>
                    <a:pt x="285274" y="195889"/>
                  </a:lnTo>
                  <a:lnTo>
                    <a:pt x="265285" y="186497"/>
                  </a:lnTo>
                  <a:lnTo>
                    <a:pt x="214325" y="180469"/>
                  </a:lnTo>
                  <a:lnTo>
                    <a:pt x="193198" y="185883"/>
                  </a:lnTo>
                  <a:lnTo>
                    <a:pt x="184288" y="190602"/>
                  </a:lnTo>
                  <a:lnTo>
                    <a:pt x="171269" y="205205"/>
                  </a:lnTo>
                  <a:lnTo>
                    <a:pt x="153379" y="248764"/>
                  </a:lnTo>
                  <a:lnTo>
                    <a:pt x="153362" y="294286"/>
                  </a:lnTo>
                  <a:lnTo>
                    <a:pt x="166355" y="333641"/>
                  </a:lnTo>
                  <a:lnTo>
                    <a:pt x="185023" y="367528"/>
                  </a:lnTo>
                  <a:lnTo>
                    <a:pt x="194046" y="374870"/>
                  </a:lnTo>
                  <a:lnTo>
                    <a:pt x="216550" y="383028"/>
                  </a:lnTo>
                  <a:lnTo>
                    <a:pt x="239030" y="383534"/>
                  </a:lnTo>
                  <a:lnTo>
                    <a:pt x="259550" y="378690"/>
                  </a:lnTo>
                  <a:lnTo>
                    <a:pt x="31386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26067" y="3832903"/>
              <a:ext cx="150222" cy="220973"/>
            </a:xfrm>
            <a:custGeom>
              <a:avLst/>
              <a:gdLst/>
              <a:ahLst/>
              <a:cxnLst/>
              <a:rect l="0" t="0" r="0" b="0"/>
              <a:pathLst>
                <a:path w="150222" h="220973">
                  <a:moveTo>
                    <a:pt x="13350" y="111532"/>
                  </a:moveTo>
                  <a:lnTo>
                    <a:pt x="30118" y="117122"/>
                  </a:lnTo>
                  <a:lnTo>
                    <a:pt x="47709" y="116746"/>
                  </a:lnTo>
                  <a:lnTo>
                    <a:pt x="67225" y="111510"/>
                  </a:lnTo>
                  <a:lnTo>
                    <a:pt x="105231" y="89085"/>
                  </a:lnTo>
                  <a:lnTo>
                    <a:pt x="119696" y="74649"/>
                  </a:lnTo>
                  <a:lnTo>
                    <a:pt x="130025" y="56535"/>
                  </a:lnTo>
                  <a:lnTo>
                    <a:pt x="130908" y="47962"/>
                  </a:lnTo>
                  <a:lnTo>
                    <a:pt x="125650" y="32196"/>
                  </a:lnTo>
                  <a:lnTo>
                    <a:pt x="109535" y="10167"/>
                  </a:lnTo>
                  <a:lnTo>
                    <a:pt x="90414" y="2140"/>
                  </a:lnTo>
                  <a:lnTo>
                    <a:pt x="78764" y="0"/>
                  </a:lnTo>
                  <a:lnTo>
                    <a:pt x="68658" y="2083"/>
                  </a:lnTo>
                  <a:lnTo>
                    <a:pt x="43256" y="20612"/>
                  </a:lnTo>
                  <a:lnTo>
                    <a:pt x="28201" y="34468"/>
                  </a:lnTo>
                  <a:lnTo>
                    <a:pt x="7878" y="78069"/>
                  </a:lnTo>
                  <a:lnTo>
                    <a:pt x="0" y="100170"/>
                  </a:lnTo>
                  <a:lnTo>
                    <a:pt x="166" y="137932"/>
                  </a:lnTo>
                  <a:lnTo>
                    <a:pt x="13213" y="173167"/>
                  </a:lnTo>
                  <a:lnTo>
                    <a:pt x="31897" y="205834"/>
                  </a:lnTo>
                  <a:lnTo>
                    <a:pt x="40923" y="213005"/>
                  </a:lnTo>
                  <a:lnTo>
                    <a:pt x="63429" y="220972"/>
                  </a:lnTo>
                  <a:lnTo>
                    <a:pt x="96818" y="219868"/>
                  </a:lnTo>
                  <a:lnTo>
                    <a:pt x="150221" y="206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32963" y="3865147"/>
              <a:ext cx="122310" cy="176635"/>
            </a:xfrm>
            <a:custGeom>
              <a:avLst/>
              <a:gdLst/>
              <a:ahLst/>
              <a:cxnLst/>
              <a:rect l="0" t="0" r="0" b="0"/>
              <a:pathLst>
                <a:path w="122310" h="176635">
                  <a:moveTo>
                    <a:pt x="101252" y="5589"/>
                  </a:moveTo>
                  <a:lnTo>
                    <a:pt x="84484" y="0"/>
                  </a:lnTo>
                  <a:lnTo>
                    <a:pt x="66894" y="375"/>
                  </a:lnTo>
                  <a:lnTo>
                    <a:pt x="48547" y="5611"/>
                  </a:lnTo>
                  <a:lnTo>
                    <a:pt x="10459" y="34592"/>
                  </a:lnTo>
                  <a:lnTo>
                    <a:pt x="2408" y="54354"/>
                  </a:lnTo>
                  <a:lnTo>
                    <a:pt x="0" y="78735"/>
                  </a:lnTo>
                  <a:lnTo>
                    <a:pt x="10998" y="140768"/>
                  </a:lnTo>
                  <a:lnTo>
                    <a:pt x="16517" y="149521"/>
                  </a:lnTo>
                  <a:lnTo>
                    <a:pt x="32006" y="162366"/>
                  </a:lnTo>
                  <a:lnTo>
                    <a:pt x="60458" y="176173"/>
                  </a:lnTo>
                  <a:lnTo>
                    <a:pt x="70547" y="176634"/>
                  </a:lnTo>
                  <a:lnTo>
                    <a:pt x="122309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89597" y="3870736"/>
              <a:ext cx="130000" cy="150327"/>
            </a:xfrm>
            <a:custGeom>
              <a:avLst/>
              <a:gdLst/>
              <a:ahLst/>
              <a:cxnLst/>
              <a:rect l="0" t="0" r="0" b="0"/>
              <a:pathLst>
                <a:path w="130000" h="150327">
                  <a:moveTo>
                    <a:pt x="92017" y="10529"/>
                  </a:moveTo>
                  <a:lnTo>
                    <a:pt x="69660" y="10529"/>
                  </a:lnTo>
                  <a:lnTo>
                    <a:pt x="52445" y="16768"/>
                  </a:lnTo>
                  <a:lnTo>
                    <a:pt x="22329" y="39837"/>
                  </a:lnTo>
                  <a:lnTo>
                    <a:pt x="6508" y="65616"/>
                  </a:lnTo>
                  <a:lnTo>
                    <a:pt x="0" y="101070"/>
                  </a:lnTo>
                  <a:lnTo>
                    <a:pt x="4718" y="121349"/>
                  </a:lnTo>
                  <a:lnTo>
                    <a:pt x="9251" y="130032"/>
                  </a:lnTo>
                  <a:lnTo>
                    <a:pt x="23647" y="142800"/>
                  </a:lnTo>
                  <a:lnTo>
                    <a:pt x="32399" y="147843"/>
                  </a:lnTo>
                  <a:lnTo>
                    <a:pt x="54602" y="150326"/>
                  </a:lnTo>
                  <a:lnTo>
                    <a:pt x="77728" y="146360"/>
                  </a:lnTo>
                  <a:lnTo>
                    <a:pt x="95805" y="136799"/>
                  </a:lnTo>
                  <a:lnTo>
                    <a:pt x="119136" y="112673"/>
                  </a:lnTo>
                  <a:lnTo>
                    <a:pt x="127467" y="90241"/>
                  </a:lnTo>
                  <a:lnTo>
                    <a:pt x="129999" y="65843"/>
                  </a:lnTo>
                  <a:lnTo>
                    <a:pt x="127226" y="43302"/>
                  </a:lnTo>
                  <a:lnTo>
                    <a:pt x="118974" y="24704"/>
                  </a:lnTo>
                  <a:lnTo>
                    <a:pt x="1025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23728" y="3875685"/>
              <a:ext cx="157928" cy="153561"/>
            </a:xfrm>
            <a:custGeom>
              <a:avLst/>
              <a:gdLst/>
              <a:ahLst/>
              <a:cxnLst/>
              <a:rect l="0" t="0" r="0" b="0"/>
              <a:pathLst>
                <a:path w="157928" h="153561">
                  <a:moveTo>
                    <a:pt x="0" y="68750"/>
                  </a:moveTo>
                  <a:lnTo>
                    <a:pt x="16788" y="123795"/>
                  </a:lnTo>
                  <a:lnTo>
                    <a:pt x="19160" y="148587"/>
                  </a:lnTo>
                  <a:lnTo>
                    <a:pt x="18622" y="153560"/>
                  </a:lnTo>
                  <a:lnTo>
                    <a:pt x="17094" y="153366"/>
                  </a:lnTo>
                  <a:lnTo>
                    <a:pt x="14906" y="149727"/>
                  </a:lnTo>
                  <a:lnTo>
                    <a:pt x="11105" y="89264"/>
                  </a:lnTo>
                  <a:lnTo>
                    <a:pt x="16232" y="39138"/>
                  </a:lnTo>
                  <a:lnTo>
                    <a:pt x="30806" y="11753"/>
                  </a:lnTo>
                  <a:lnTo>
                    <a:pt x="39255" y="6185"/>
                  </a:lnTo>
                  <a:lnTo>
                    <a:pt x="61120" y="0"/>
                  </a:lnTo>
                  <a:lnTo>
                    <a:pt x="94149" y="2106"/>
                  </a:lnTo>
                  <a:lnTo>
                    <a:pt x="112424" y="13394"/>
                  </a:lnTo>
                  <a:lnTo>
                    <a:pt x="127175" y="30109"/>
                  </a:lnTo>
                  <a:lnTo>
                    <a:pt x="150094" y="79736"/>
                  </a:lnTo>
                  <a:lnTo>
                    <a:pt x="157927" y="12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26510" y="3839150"/>
              <a:ext cx="152407" cy="196570"/>
            </a:xfrm>
            <a:custGeom>
              <a:avLst/>
              <a:gdLst/>
              <a:ahLst/>
              <a:cxnLst/>
              <a:rect l="0" t="0" r="0" b="0"/>
              <a:pathLst>
                <a:path w="152407" h="196570">
                  <a:moveTo>
                    <a:pt x="92016" y="0"/>
                  </a:moveTo>
                  <a:lnTo>
                    <a:pt x="69659" y="0"/>
                  </a:lnTo>
                  <a:lnTo>
                    <a:pt x="52444" y="6240"/>
                  </a:lnTo>
                  <a:lnTo>
                    <a:pt x="22328" y="29309"/>
                  </a:lnTo>
                  <a:lnTo>
                    <a:pt x="6507" y="55088"/>
                  </a:lnTo>
                  <a:lnTo>
                    <a:pt x="0" y="90542"/>
                  </a:lnTo>
                  <a:lnTo>
                    <a:pt x="3661" y="130682"/>
                  </a:lnTo>
                  <a:lnTo>
                    <a:pt x="17744" y="166623"/>
                  </a:lnTo>
                  <a:lnTo>
                    <a:pt x="33270" y="182459"/>
                  </a:lnTo>
                  <a:lnTo>
                    <a:pt x="42324" y="188320"/>
                  </a:lnTo>
                  <a:lnTo>
                    <a:pt x="77423" y="196569"/>
                  </a:lnTo>
                  <a:lnTo>
                    <a:pt x="88136" y="194217"/>
                  </a:lnTo>
                  <a:lnTo>
                    <a:pt x="106279" y="182245"/>
                  </a:lnTo>
                  <a:lnTo>
                    <a:pt x="129648" y="155775"/>
                  </a:lnTo>
                  <a:lnTo>
                    <a:pt x="145800" y="120115"/>
                  </a:lnTo>
                  <a:lnTo>
                    <a:pt x="152406" y="79913"/>
                  </a:lnTo>
                  <a:lnTo>
                    <a:pt x="147712" y="55405"/>
                  </a:lnTo>
                  <a:lnTo>
                    <a:pt x="143184" y="43956"/>
                  </a:lnTo>
                  <a:lnTo>
                    <a:pt x="137827" y="36323"/>
                  </a:lnTo>
                  <a:lnTo>
                    <a:pt x="11307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81697" y="3844146"/>
              <a:ext cx="284271" cy="159554"/>
            </a:xfrm>
            <a:custGeom>
              <a:avLst/>
              <a:gdLst/>
              <a:ahLst/>
              <a:cxnLst/>
              <a:rect l="0" t="0" r="0" b="0"/>
              <a:pathLst>
                <a:path w="284271" h="159554">
                  <a:moveTo>
                    <a:pt x="0" y="47647"/>
                  </a:moveTo>
                  <a:lnTo>
                    <a:pt x="15641" y="74033"/>
                  </a:lnTo>
                  <a:lnTo>
                    <a:pt x="34844" y="130959"/>
                  </a:lnTo>
                  <a:lnTo>
                    <a:pt x="51139" y="157600"/>
                  </a:lnTo>
                  <a:lnTo>
                    <a:pt x="52810" y="159553"/>
                  </a:lnTo>
                  <a:lnTo>
                    <a:pt x="45153" y="143195"/>
                  </a:lnTo>
                  <a:lnTo>
                    <a:pt x="34612" y="89571"/>
                  </a:lnTo>
                  <a:lnTo>
                    <a:pt x="35270" y="62770"/>
                  </a:lnTo>
                  <a:lnTo>
                    <a:pt x="43362" y="39161"/>
                  </a:lnTo>
                  <a:lnTo>
                    <a:pt x="52305" y="31461"/>
                  </a:lnTo>
                  <a:lnTo>
                    <a:pt x="77839" y="22906"/>
                  </a:lnTo>
                  <a:lnTo>
                    <a:pt x="89327" y="22964"/>
                  </a:lnTo>
                  <a:lnTo>
                    <a:pt x="108331" y="29268"/>
                  </a:lnTo>
                  <a:lnTo>
                    <a:pt x="132184" y="45971"/>
                  </a:lnTo>
                  <a:lnTo>
                    <a:pt x="140637" y="65230"/>
                  </a:lnTo>
                  <a:lnTo>
                    <a:pt x="142891" y="76916"/>
                  </a:lnTo>
                  <a:lnTo>
                    <a:pt x="145563" y="80028"/>
                  </a:lnTo>
                  <a:lnTo>
                    <a:pt x="148515" y="77423"/>
                  </a:lnTo>
                  <a:lnTo>
                    <a:pt x="171673" y="20293"/>
                  </a:lnTo>
                  <a:lnTo>
                    <a:pt x="177620" y="11864"/>
                  </a:lnTo>
                  <a:lnTo>
                    <a:pt x="186264" y="6244"/>
                  </a:lnTo>
                  <a:lnTo>
                    <a:pt x="208346" y="0"/>
                  </a:lnTo>
                  <a:lnTo>
                    <a:pt x="218446" y="675"/>
                  </a:lnTo>
                  <a:lnTo>
                    <a:pt x="235907" y="7663"/>
                  </a:lnTo>
                  <a:lnTo>
                    <a:pt x="258892" y="24751"/>
                  </a:lnTo>
                  <a:lnTo>
                    <a:pt x="267142" y="44100"/>
                  </a:lnTo>
                  <a:lnTo>
                    <a:pt x="280108" y="100992"/>
                  </a:lnTo>
                  <a:lnTo>
                    <a:pt x="284270" y="152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18609" y="384967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16811" y="19150"/>
                  </a:lnTo>
                  <a:lnTo>
                    <a:pt x="57094" y="76850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08080" y="3797036"/>
              <a:ext cx="147400" cy="494841"/>
            </a:xfrm>
            <a:custGeom>
              <a:avLst/>
              <a:gdLst/>
              <a:ahLst/>
              <a:cxnLst/>
              <a:rect l="0" t="0" r="0" b="0"/>
              <a:pathLst>
                <a:path w="147400" h="494841">
                  <a:moveTo>
                    <a:pt x="147399" y="0"/>
                  </a:moveTo>
                  <a:lnTo>
                    <a:pt x="136221" y="11179"/>
                  </a:lnTo>
                  <a:lnTo>
                    <a:pt x="116191" y="73901"/>
                  </a:lnTo>
                  <a:lnTo>
                    <a:pt x="96261" y="135481"/>
                  </a:lnTo>
                  <a:lnTo>
                    <a:pt x="74361" y="198472"/>
                  </a:lnTo>
                  <a:lnTo>
                    <a:pt x="56240" y="252478"/>
                  </a:lnTo>
                  <a:lnTo>
                    <a:pt x="38616" y="305300"/>
                  </a:lnTo>
                  <a:lnTo>
                    <a:pt x="28080" y="359261"/>
                  </a:lnTo>
                  <a:lnTo>
                    <a:pt x="11960" y="415934"/>
                  </a:lnTo>
                  <a:lnTo>
                    <a:pt x="2363" y="47440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172711" y="3775979"/>
            <a:ext cx="230251" cy="210571"/>
            <a:chOff x="5172711" y="3775979"/>
            <a:chExt cx="230251" cy="210571"/>
          </a:xfrm>
        </p:grpSpPr>
        <p:sp>
          <p:nvSpPr>
            <p:cNvPr id="114" name="Freeform 113"/>
            <p:cNvSpPr/>
            <p:nvPr/>
          </p:nvSpPr>
          <p:spPr>
            <a:xfrm>
              <a:off x="5172711" y="3870736"/>
              <a:ext cx="230251" cy="49585"/>
            </a:xfrm>
            <a:custGeom>
              <a:avLst/>
              <a:gdLst/>
              <a:ahLst/>
              <a:cxnLst/>
              <a:rect l="0" t="0" r="0" b="0"/>
              <a:pathLst>
                <a:path w="230251" h="49585">
                  <a:moveTo>
                    <a:pt x="135494" y="0"/>
                  </a:moveTo>
                  <a:lnTo>
                    <a:pt x="135494" y="22357"/>
                  </a:lnTo>
                  <a:lnTo>
                    <a:pt x="131984" y="27773"/>
                  </a:lnTo>
                  <a:lnTo>
                    <a:pt x="126136" y="30214"/>
                  </a:lnTo>
                  <a:lnTo>
                    <a:pt x="118726" y="30671"/>
                  </a:lnTo>
                  <a:lnTo>
                    <a:pt x="101136" y="24940"/>
                  </a:lnTo>
                  <a:lnTo>
                    <a:pt x="61247" y="7786"/>
                  </a:lnTo>
                  <a:lnTo>
                    <a:pt x="37374" y="6580"/>
                  </a:lnTo>
                  <a:lnTo>
                    <a:pt x="24457" y="7897"/>
                  </a:lnTo>
                  <a:lnTo>
                    <a:pt x="14676" y="12283"/>
                  </a:lnTo>
                  <a:lnTo>
                    <a:pt x="689" y="26516"/>
                  </a:lnTo>
                  <a:lnTo>
                    <a:pt x="0" y="32885"/>
                  </a:lnTo>
                  <a:lnTo>
                    <a:pt x="3051" y="38301"/>
                  </a:lnTo>
                  <a:lnTo>
                    <a:pt x="8594" y="43082"/>
                  </a:lnTo>
                  <a:lnTo>
                    <a:pt x="27232" y="48393"/>
                  </a:lnTo>
                  <a:lnTo>
                    <a:pt x="49943" y="49584"/>
                  </a:lnTo>
                  <a:lnTo>
                    <a:pt x="103734" y="37740"/>
                  </a:lnTo>
                  <a:lnTo>
                    <a:pt x="167064" y="17472"/>
                  </a:lnTo>
                  <a:lnTo>
                    <a:pt x="23025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08205" y="3775979"/>
              <a:ext cx="5590" cy="210571"/>
            </a:xfrm>
            <a:custGeom>
              <a:avLst/>
              <a:gdLst/>
              <a:ahLst/>
              <a:cxnLst/>
              <a:rect l="0" t="0" r="0" b="0"/>
              <a:pathLst>
                <a:path w="5590" h="210571">
                  <a:moveTo>
                    <a:pt x="0" y="0"/>
                  </a:moveTo>
                  <a:lnTo>
                    <a:pt x="5589" y="58617"/>
                  </a:lnTo>
                  <a:lnTo>
                    <a:pt x="2317" y="112792"/>
                  </a:lnTo>
                  <a:lnTo>
                    <a:pt x="458" y="1685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5658375" y="3628580"/>
            <a:ext cx="3777002" cy="536955"/>
            <a:chOff x="5658375" y="3628580"/>
            <a:chExt cx="3777002" cy="536955"/>
          </a:xfrm>
        </p:grpSpPr>
        <p:sp>
          <p:nvSpPr>
            <p:cNvPr id="117" name="Freeform 116"/>
            <p:cNvSpPr/>
            <p:nvPr/>
          </p:nvSpPr>
          <p:spPr>
            <a:xfrm>
              <a:off x="5658375" y="3817882"/>
              <a:ext cx="155199" cy="190149"/>
            </a:xfrm>
            <a:custGeom>
              <a:avLst/>
              <a:gdLst/>
              <a:ahLst/>
              <a:cxnLst/>
              <a:rect l="0" t="0" r="0" b="0"/>
              <a:pathLst>
                <a:path w="155199" h="190149">
                  <a:moveTo>
                    <a:pt x="134141" y="105497"/>
                  </a:moveTo>
                  <a:lnTo>
                    <a:pt x="116183" y="51622"/>
                  </a:lnTo>
                  <a:lnTo>
                    <a:pt x="104773" y="22073"/>
                  </a:lnTo>
                  <a:lnTo>
                    <a:pt x="93402" y="5638"/>
                  </a:lnTo>
                  <a:lnTo>
                    <a:pt x="85925" y="1490"/>
                  </a:lnTo>
                  <a:lnTo>
                    <a:pt x="68258" y="0"/>
                  </a:lnTo>
                  <a:lnTo>
                    <a:pt x="59803" y="4750"/>
                  </a:lnTo>
                  <a:lnTo>
                    <a:pt x="36725" y="33792"/>
                  </a:lnTo>
                  <a:lnTo>
                    <a:pt x="6481" y="93613"/>
                  </a:lnTo>
                  <a:lnTo>
                    <a:pt x="0" y="131742"/>
                  </a:lnTo>
                  <a:lnTo>
                    <a:pt x="3668" y="167085"/>
                  </a:lnTo>
                  <a:lnTo>
                    <a:pt x="8555" y="175801"/>
                  </a:lnTo>
                  <a:lnTo>
                    <a:pt x="23342" y="188606"/>
                  </a:lnTo>
                  <a:lnTo>
                    <a:pt x="31030" y="190148"/>
                  </a:lnTo>
                  <a:lnTo>
                    <a:pt x="38494" y="188837"/>
                  </a:lnTo>
                  <a:lnTo>
                    <a:pt x="45810" y="185624"/>
                  </a:lnTo>
                  <a:lnTo>
                    <a:pt x="57058" y="172694"/>
                  </a:lnTo>
                  <a:lnTo>
                    <a:pt x="81201" y="115454"/>
                  </a:lnTo>
                  <a:lnTo>
                    <a:pt x="88819" y="81151"/>
                  </a:lnTo>
                  <a:lnTo>
                    <a:pt x="90601" y="64260"/>
                  </a:lnTo>
                  <a:lnTo>
                    <a:pt x="101477" y="107268"/>
                  </a:lnTo>
                  <a:lnTo>
                    <a:pt x="112215" y="127341"/>
                  </a:lnTo>
                  <a:lnTo>
                    <a:pt x="127905" y="141722"/>
                  </a:lnTo>
                  <a:lnTo>
                    <a:pt x="155198" y="158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76785" y="3628580"/>
              <a:ext cx="159570" cy="366391"/>
            </a:xfrm>
            <a:custGeom>
              <a:avLst/>
              <a:gdLst/>
              <a:ahLst/>
              <a:cxnLst/>
              <a:rect l="0" t="0" r="0" b="0"/>
              <a:pathLst>
                <a:path w="159570" h="366391">
                  <a:moveTo>
                    <a:pt x="0" y="0"/>
                  </a:moveTo>
                  <a:lnTo>
                    <a:pt x="1" y="57264"/>
                  </a:lnTo>
                  <a:lnTo>
                    <a:pt x="1" y="73271"/>
                  </a:lnTo>
                  <a:lnTo>
                    <a:pt x="9359" y="103535"/>
                  </a:lnTo>
                  <a:lnTo>
                    <a:pt x="21707" y="133753"/>
                  </a:lnTo>
                  <a:lnTo>
                    <a:pt x="28659" y="183650"/>
                  </a:lnTo>
                  <a:lnTo>
                    <a:pt x="30718" y="234310"/>
                  </a:lnTo>
                  <a:lnTo>
                    <a:pt x="28295" y="290822"/>
                  </a:lnTo>
                  <a:lnTo>
                    <a:pt x="19671" y="348304"/>
                  </a:lnTo>
                  <a:lnTo>
                    <a:pt x="15454" y="350356"/>
                  </a:lnTo>
                  <a:lnTo>
                    <a:pt x="10303" y="349384"/>
                  </a:lnTo>
                  <a:lnTo>
                    <a:pt x="6869" y="344057"/>
                  </a:lnTo>
                  <a:lnTo>
                    <a:pt x="3053" y="325660"/>
                  </a:lnTo>
                  <a:lnTo>
                    <a:pt x="6494" y="288995"/>
                  </a:lnTo>
                  <a:lnTo>
                    <a:pt x="20511" y="254084"/>
                  </a:lnTo>
                  <a:lnTo>
                    <a:pt x="36022" y="238489"/>
                  </a:lnTo>
                  <a:lnTo>
                    <a:pt x="45072" y="232692"/>
                  </a:lnTo>
                  <a:lnTo>
                    <a:pt x="67606" y="229371"/>
                  </a:lnTo>
                  <a:lnTo>
                    <a:pt x="92048" y="232964"/>
                  </a:lnTo>
                  <a:lnTo>
                    <a:pt x="114610" y="242360"/>
                  </a:lnTo>
                  <a:lnTo>
                    <a:pt x="141454" y="266393"/>
                  </a:lnTo>
                  <a:lnTo>
                    <a:pt x="158636" y="295740"/>
                  </a:lnTo>
                  <a:lnTo>
                    <a:pt x="159569" y="305955"/>
                  </a:lnTo>
                  <a:lnTo>
                    <a:pt x="154368" y="326663"/>
                  </a:lnTo>
                  <a:lnTo>
                    <a:pt x="138286" y="352463"/>
                  </a:lnTo>
                  <a:lnTo>
                    <a:pt x="129625" y="357808"/>
                  </a:lnTo>
                  <a:lnTo>
                    <a:pt x="93910" y="365331"/>
                  </a:lnTo>
                  <a:lnTo>
                    <a:pt x="51482" y="36639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73602" y="3849679"/>
              <a:ext cx="76925" cy="119250"/>
            </a:xfrm>
            <a:custGeom>
              <a:avLst/>
              <a:gdLst/>
              <a:ahLst/>
              <a:cxnLst/>
              <a:rect l="0" t="0" r="0" b="0"/>
              <a:pathLst>
                <a:path w="76925" h="119250">
                  <a:moveTo>
                    <a:pt x="3225" y="52642"/>
                  </a:moveTo>
                  <a:lnTo>
                    <a:pt x="17879" y="111259"/>
                  </a:lnTo>
                  <a:lnTo>
                    <a:pt x="17673" y="117457"/>
                  </a:lnTo>
                  <a:lnTo>
                    <a:pt x="15197" y="119249"/>
                  </a:lnTo>
                  <a:lnTo>
                    <a:pt x="11206" y="118104"/>
                  </a:lnTo>
                  <a:lnTo>
                    <a:pt x="3652" y="104353"/>
                  </a:lnTo>
                  <a:lnTo>
                    <a:pt x="0" y="94135"/>
                  </a:lnTo>
                  <a:lnTo>
                    <a:pt x="450" y="57398"/>
                  </a:lnTo>
                  <a:lnTo>
                    <a:pt x="8231" y="36819"/>
                  </a:lnTo>
                  <a:lnTo>
                    <a:pt x="13581" y="28055"/>
                  </a:lnTo>
                  <a:lnTo>
                    <a:pt x="28885" y="15199"/>
                  </a:lnTo>
                  <a:lnTo>
                    <a:pt x="46215" y="6755"/>
                  </a:lnTo>
                  <a:lnTo>
                    <a:pt x="769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36949" y="3923379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34754" y="38286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97925" y="3907685"/>
              <a:ext cx="105407" cy="143620"/>
            </a:xfrm>
            <a:custGeom>
              <a:avLst/>
              <a:gdLst/>
              <a:ahLst/>
              <a:cxnLst/>
              <a:rect l="0" t="0" r="0" b="0"/>
              <a:pathLst>
                <a:path w="105407" h="143620">
                  <a:moveTo>
                    <a:pt x="0" y="36750"/>
                  </a:moveTo>
                  <a:lnTo>
                    <a:pt x="11179" y="47929"/>
                  </a:lnTo>
                  <a:lnTo>
                    <a:pt x="29145" y="53417"/>
                  </a:lnTo>
                  <a:lnTo>
                    <a:pt x="51558" y="54687"/>
                  </a:lnTo>
                  <a:lnTo>
                    <a:pt x="73218" y="51351"/>
                  </a:lnTo>
                  <a:lnTo>
                    <a:pt x="91423" y="42849"/>
                  </a:lnTo>
                  <a:lnTo>
                    <a:pt x="99552" y="37307"/>
                  </a:lnTo>
                  <a:lnTo>
                    <a:pt x="103803" y="30102"/>
                  </a:lnTo>
                  <a:lnTo>
                    <a:pt x="105406" y="12739"/>
                  </a:lnTo>
                  <a:lnTo>
                    <a:pt x="100686" y="6705"/>
                  </a:lnTo>
                  <a:lnTo>
                    <a:pt x="82964" y="0"/>
                  </a:lnTo>
                  <a:lnTo>
                    <a:pt x="52268" y="1815"/>
                  </a:lnTo>
                  <a:lnTo>
                    <a:pt x="34539" y="9915"/>
                  </a:lnTo>
                  <a:lnTo>
                    <a:pt x="26535" y="15350"/>
                  </a:lnTo>
                  <a:lnTo>
                    <a:pt x="14523" y="33868"/>
                  </a:lnTo>
                  <a:lnTo>
                    <a:pt x="6455" y="57696"/>
                  </a:lnTo>
                  <a:lnTo>
                    <a:pt x="3082" y="96249"/>
                  </a:lnTo>
                  <a:lnTo>
                    <a:pt x="6439" y="119346"/>
                  </a:lnTo>
                  <a:lnTo>
                    <a:pt x="11312" y="128079"/>
                  </a:lnTo>
                  <a:lnTo>
                    <a:pt x="26085" y="140901"/>
                  </a:lnTo>
                  <a:lnTo>
                    <a:pt x="33767" y="143619"/>
                  </a:lnTo>
                  <a:lnTo>
                    <a:pt x="63171" y="1420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06283" y="3723337"/>
              <a:ext cx="81156" cy="284270"/>
            </a:xfrm>
            <a:custGeom>
              <a:avLst/>
              <a:gdLst/>
              <a:ahLst/>
              <a:cxnLst/>
              <a:rect l="0" t="0" r="0" b="0"/>
              <a:pathLst>
                <a:path w="81156" h="284270">
                  <a:moveTo>
                    <a:pt x="70627" y="284269"/>
                  </a:moveTo>
                  <a:lnTo>
                    <a:pt x="67508" y="241578"/>
                  </a:lnTo>
                  <a:lnTo>
                    <a:pt x="52669" y="181031"/>
                  </a:lnTo>
                  <a:lnTo>
                    <a:pt x="38960" y="126053"/>
                  </a:lnTo>
                  <a:lnTo>
                    <a:pt x="24987" y="75722"/>
                  </a:lnTo>
                  <a:lnTo>
                    <a:pt x="0" y="33155"/>
                  </a:lnTo>
                  <a:lnTo>
                    <a:pt x="145" y="24443"/>
                  </a:lnTo>
                  <a:lnTo>
                    <a:pt x="2582" y="16295"/>
                  </a:lnTo>
                  <a:lnTo>
                    <a:pt x="8886" y="10863"/>
                  </a:lnTo>
                  <a:lnTo>
                    <a:pt x="28368" y="4828"/>
                  </a:lnTo>
                  <a:lnTo>
                    <a:pt x="81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603210" y="389179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3650" y="7409"/>
                  </a:lnTo>
                  <a:lnTo>
                    <a:pt x="26614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26521" y="3894914"/>
              <a:ext cx="133252" cy="136033"/>
            </a:xfrm>
            <a:custGeom>
              <a:avLst/>
              <a:gdLst/>
              <a:ahLst/>
              <a:cxnLst/>
              <a:rect l="0" t="0" r="0" b="0"/>
              <a:pathLst>
                <a:path w="133252" h="136033">
                  <a:moveTo>
                    <a:pt x="118886" y="17936"/>
                  </a:moveTo>
                  <a:lnTo>
                    <a:pt x="107707" y="6757"/>
                  </a:lnTo>
                  <a:lnTo>
                    <a:pt x="89742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1837"/>
                  </a:lnTo>
                  <a:lnTo>
                    <a:pt x="19334" y="17379"/>
                  </a:lnTo>
                  <a:lnTo>
                    <a:pt x="7179" y="32896"/>
                  </a:lnTo>
                  <a:lnTo>
                    <a:pt x="2301" y="41948"/>
                  </a:lnTo>
                  <a:lnTo>
                    <a:pt x="0" y="64483"/>
                  </a:lnTo>
                  <a:lnTo>
                    <a:pt x="8055" y="111488"/>
                  </a:lnTo>
                  <a:lnTo>
                    <a:pt x="13413" y="120078"/>
                  </a:lnTo>
                  <a:lnTo>
                    <a:pt x="28725" y="132743"/>
                  </a:lnTo>
                  <a:lnTo>
                    <a:pt x="53468" y="136032"/>
                  </a:lnTo>
                  <a:lnTo>
                    <a:pt x="80452" y="132424"/>
                  </a:lnTo>
                  <a:lnTo>
                    <a:pt x="100244" y="123022"/>
                  </a:lnTo>
                  <a:lnTo>
                    <a:pt x="113720" y="107925"/>
                  </a:lnTo>
                  <a:lnTo>
                    <a:pt x="131903" y="69637"/>
                  </a:lnTo>
                  <a:lnTo>
                    <a:pt x="133251" y="49103"/>
                  </a:lnTo>
                  <a:lnTo>
                    <a:pt x="129949" y="30618"/>
                  </a:lnTo>
                  <a:lnTo>
                    <a:pt x="118886" y="7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19107" y="3891793"/>
              <a:ext cx="84228" cy="149950"/>
            </a:xfrm>
            <a:custGeom>
              <a:avLst/>
              <a:gdLst/>
              <a:ahLst/>
              <a:cxnLst/>
              <a:rect l="0" t="0" r="0" b="0"/>
              <a:pathLst>
                <a:path w="84228" h="149950">
                  <a:moveTo>
                    <a:pt x="0" y="0"/>
                  </a:moveTo>
                  <a:lnTo>
                    <a:pt x="14654" y="58617"/>
                  </a:lnTo>
                  <a:lnTo>
                    <a:pt x="44213" y="116877"/>
                  </a:lnTo>
                  <a:lnTo>
                    <a:pt x="55734" y="147714"/>
                  </a:lnTo>
                  <a:lnTo>
                    <a:pt x="59383" y="149949"/>
                  </a:lnTo>
                  <a:lnTo>
                    <a:pt x="62985" y="146759"/>
                  </a:lnTo>
                  <a:lnTo>
                    <a:pt x="66556" y="139953"/>
                  </a:lnTo>
                  <a:lnTo>
                    <a:pt x="72759" y="82323"/>
                  </a:lnTo>
                  <a:lnTo>
                    <a:pt x="80811" y="24532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245449" y="3920551"/>
              <a:ext cx="136871" cy="153085"/>
            </a:xfrm>
            <a:custGeom>
              <a:avLst/>
              <a:gdLst/>
              <a:ahLst/>
              <a:cxnLst/>
              <a:rect l="0" t="0" r="0" b="0"/>
              <a:pathLst>
                <a:path w="136871" h="153085">
                  <a:moveTo>
                    <a:pt x="0" y="34413"/>
                  </a:moveTo>
                  <a:lnTo>
                    <a:pt x="17981" y="50054"/>
                  </a:lnTo>
                  <a:lnTo>
                    <a:pt x="34897" y="58132"/>
                  </a:lnTo>
                  <a:lnTo>
                    <a:pt x="69741" y="63667"/>
                  </a:lnTo>
                  <a:lnTo>
                    <a:pt x="104112" y="59719"/>
                  </a:lnTo>
                  <a:lnTo>
                    <a:pt x="122701" y="51119"/>
                  </a:lnTo>
                  <a:lnTo>
                    <a:pt x="130934" y="45551"/>
                  </a:lnTo>
                  <a:lnTo>
                    <a:pt x="134082" y="38329"/>
                  </a:lnTo>
                  <a:lnTo>
                    <a:pt x="133842" y="30004"/>
                  </a:lnTo>
                  <a:lnTo>
                    <a:pt x="131341" y="20945"/>
                  </a:lnTo>
                  <a:lnTo>
                    <a:pt x="126166" y="13736"/>
                  </a:lnTo>
                  <a:lnTo>
                    <a:pt x="111055" y="2607"/>
                  </a:lnTo>
                  <a:lnTo>
                    <a:pt x="92641" y="0"/>
                  </a:lnTo>
                  <a:lnTo>
                    <a:pt x="52224" y="7858"/>
                  </a:lnTo>
                  <a:lnTo>
                    <a:pt x="44175" y="13200"/>
                  </a:lnTo>
                  <a:lnTo>
                    <a:pt x="32111" y="28495"/>
                  </a:lnTo>
                  <a:lnTo>
                    <a:pt x="24332" y="62425"/>
                  </a:lnTo>
                  <a:lnTo>
                    <a:pt x="27616" y="102114"/>
                  </a:lnTo>
                  <a:lnTo>
                    <a:pt x="36060" y="123384"/>
                  </a:lnTo>
                  <a:lnTo>
                    <a:pt x="41588" y="132331"/>
                  </a:lnTo>
                  <a:lnTo>
                    <a:pt x="57088" y="145393"/>
                  </a:lnTo>
                  <a:lnTo>
                    <a:pt x="66134" y="150513"/>
                  </a:lnTo>
                  <a:lnTo>
                    <a:pt x="85544" y="153084"/>
                  </a:lnTo>
                  <a:lnTo>
                    <a:pt x="104700" y="149157"/>
                  </a:lnTo>
                  <a:lnTo>
                    <a:pt x="136870" y="129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413904" y="3881166"/>
              <a:ext cx="52644" cy="127891"/>
            </a:xfrm>
            <a:custGeom>
              <a:avLst/>
              <a:gdLst/>
              <a:ahLst/>
              <a:cxnLst/>
              <a:rect l="0" t="0" r="0" b="0"/>
              <a:pathLst>
                <a:path w="52644" h="127891">
                  <a:moveTo>
                    <a:pt x="0" y="73798"/>
                  </a:moveTo>
                  <a:lnTo>
                    <a:pt x="15619" y="127890"/>
                  </a:lnTo>
                  <a:lnTo>
                    <a:pt x="15092" y="127407"/>
                  </a:lnTo>
                  <a:lnTo>
                    <a:pt x="3894" y="91039"/>
                  </a:lnTo>
                  <a:lnTo>
                    <a:pt x="2324" y="55250"/>
                  </a:lnTo>
                  <a:lnTo>
                    <a:pt x="6102" y="32799"/>
                  </a:lnTo>
                  <a:lnTo>
                    <a:pt x="17920" y="14242"/>
                  </a:lnTo>
                  <a:lnTo>
                    <a:pt x="32531" y="1705"/>
                  </a:lnTo>
                  <a:lnTo>
                    <a:pt x="38065" y="0"/>
                  </a:lnTo>
                  <a:lnTo>
                    <a:pt x="52643" y="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19189" y="3891793"/>
              <a:ext cx="94758" cy="121289"/>
            </a:xfrm>
            <a:custGeom>
              <a:avLst/>
              <a:gdLst/>
              <a:ahLst/>
              <a:cxnLst/>
              <a:rect l="0" t="0" r="0" b="0"/>
              <a:pathLst>
                <a:path w="94758" h="121289">
                  <a:moveTo>
                    <a:pt x="0" y="0"/>
                  </a:moveTo>
                  <a:lnTo>
                    <a:pt x="17958" y="63428"/>
                  </a:lnTo>
                  <a:lnTo>
                    <a:pt x="40739" y="115847"/>
                  </a:lnTo>
                  <a:lnTo>
                    <a:pt x="47046" y="120515"/>
                  </a:lnTo>
                  <a:lnTo>
                    <a:pt x="53592" y="121288"/>
                  </a:lnTo>
                  <a:lnTo>
                    <a:pt x="60294" y="119463"/>
                  </a:lnTo>
                  <a:lnTo>
                    <a:pt x="65933" y="114737"/>
                  </a:lnTo>
                  <a:lnTo>
                    <a:pt x="75317" y="100127"/>
                  </a:lnTo>
                  <a:lnTo>
                    <a:pt x="89703" y="54917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77117" y="3902321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90" y="62093"/>
                  </a:lnTo>
                  <a:lnTo>
                    <a:pt x="9878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77117" y="38286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750816" y="3899093"/>
              <a:ext cx="114168" cy="171685"/>
            </a:xfrm>
            <a:custGeom>
              <a:avLst/>
              <a:gdLst/>
              <a:ahLst/>
              <a:cxnLst/>
              <a:rect l="0" t="0" r="0" b="0"/>
              <a:pathLst>
                <a:path w="114168" h="171685">
                  <a:moveTo>
                    <a:pt x="0" y="45342"/>
                  </a:moveTo>
                  <a:lnTo>
                    <a:pt x="17981" y="60984"/>
                  </a:lnTo>
                  <a:lnTo>
                    <a:pt x="34898" y="69062"/>
                  </a:lnTo>
                  <a:lnTo>
                    <a:pt x="69742" y="74597"/>
                  </a:lnTo>
                  <a:lnTo>
                    <a:pt x="92998" y="69653"/>
                  </a:lnTo>
                  <a:lnTo>
                    <a:pt x="104113" y="65059"/>
                  </a:lnTo>
                  <a:lnTo>
                    <a:pt x="110353" y="58487"/>
                  </a:lnTo>
                  <a:lnTo>
                    <a:pt x="113343" y="50596"/>
                  </a:lnTo>
                  <a:lnTo>
                    <a:pt x="114167" y="41826"/>
                  </a:lnTo>
                  <a:lnTo>
                    <a:pt x="108843" y="25842"/>
                  </a:lnTo>
                  <a:lnTo>
                    <a:pt x="104147" y="18305"/>
                  </a:lnTo>
                  <a:lnTo>
                    <a:pt x="89572" y="6810"/>
                  </a:lnTo>
                  <a:lnTo>
                    <a:pt x="80771" y="2106"/>
                  </a:lnTo>
                  <a:lnTo>
                    <a:pt x="61635" y="0"/>
                  </a:lnTo>
                  <a:lnTo>
                    <a:pt x="51619" y="1076"/>
                  </a:lnTo>
                  <a:lnTo>
                    <a:pt x="34250" y="11631"/>
                  </a:lnTo>
                  <a:lnTo>
                    <a:pt x="26343" y="19358"/>
                  </a:lnTo>
                  <a:lnTo>
                    <a:pt x="17557" y="40423"/>
                  </a:lnTo>
                  <a:lnTo>
                    <a:pt x="14823" y="64213"/>
                  </a:lnTo>
                  <a:lnTo>
                    <a:pt x="17506" y="86485"/>
                  </a:lnTo>
                  <a:lnTo>
                    <a:pt x="31184" y="118754"/>
                  </a:lnTo>
                  <a:lnTo>
                    <a:pt x="55643" y="144953"/>
                  </a:lnTo>
                  <a:lnTo>
                    <a:pt x="94757" y="171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929801" y="3933907"/>
              <a:ext cx="200042" cy="115318"/>
            </a:xfrm>
            <a:custGeom>
              <a:avLst/>
              <a:gdLst/>
              <a:ahLst/>
              <a:cxnLst/>
              <a:rect l="0" t="0" r="0" b="0"/>
              <a:pathLst>
                <a:path w="200042" h="115318">
                  <a:moveTo>
                    <a:pt x="0" y="0"/>
                  </a:moveTo>
                  <a:lnTo>
                    <a:pt x="5589" y="62092"/>
                  </a:lnTo>
                  <a:lnTo>
                    <a:pt x="20243" y="94437"/>
                  </a:lnTo>
                  <a:lnTo>
                    <a:pt x="35904" y="109432"/>
                  </a:lnTo>
                  <a:lnTo>
                    <a:pt x="44993" y="115069"/>
                  </a:lnTo>
                  <a:lnTo>
                    <a:pt x="53392" y="115317"/>
                  </a:lnTo>
                  <a:lnTo>
                    <a:pt x="61331" y="111973"/>
                  </a:lnTo>
                  <a:lnTo>
                    <a:pt x="75222" y="98898"/>
                  </a:lnTo>
                  <a:lnTo>
                    <a:pt x="85294" y="81389"/>
                  </a:lnTo>
                  <a:lnTo>
                    <a:pt x="91958" y="77656"/>
                  </a:lnTo>
                  <a:lnTo>
                    <a:pt x="99909" y="77507"/>
                  </a:lnTo>
                  <a:lnTo>
                    <a:pt x="116934" y="83581"/>
                  </a:lnTo>
                  <a:lnTo>
                    <a:pt x="154104" y="113143"/>
                  </a:lnTo>
                  <a:lnTo>
                    <a:pt x="161227" y="115203"/>
                  </a:lnTo>
                  <a:lnTo>
                    <a:pt x="168317" y="114237"/>
                  </a:lnTo>
                  <a:lnTo>
                    <a:pt x="175382" y="111253"/>
                  </a:lnTo>
                  <a:lnTo>
                    <a:pt x="186351" y="98579"/>
                  </a:lnTo>
                  <a:lnTo>
                    <a:pt x="193957" y="80077"/>
                  </a:lnTo>
                  <a:lnTo>
                    <a:pt x="20004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332729" y="3954964"/>
              <a:ext cx="109838" cy="147457"/>
            </a:xfrm>
            <a:custGeom>
              <a:avLst/>
              <a:gdLst/>
              <a:ahLst/>
              <a:cxnLst/>
              <a:rect l="0" t="0" r="0" b="0"/>
              <a:pathLst>
                <a:path w="109838" h="147457">
                  <a:moveTo>
                    <a:pt x="70854" y="0"/>
                  </a:moveTo>
                  <a:lnTo>
                    <a:pt x="39572" y="9575"/>
                  </a:lnTo>
                  <a:lnTo>
                    <a:pt x="23415" y="20243"/>
                  </a:lnTo>
                  <a:lnTo>
                    <a:pt x="11556" y="35903"/>
                  </a:lnTo>
                  <a:lnTo>
                    <a:pt x="3555" y="55731"/>
                  </a:lnTo>
                  <a:lnTo>
                    <a:pt x="0" y="80141"/>
                  </a:lnTo>
                  <a:lnTo>
                    <a:pt x="4658" y="103468"/>
                  </a:lnTo>
                  <a:lnTo>
                    <a:pt x="20435" y="133213"/>
                  </a:lnTo>
                  <a:lnTo>
                    <a:pt x="26713" y="141451"/>
                  </a:lnTo>
                  <a:lnTo>
                    <a:pt x="35578" y="145773"/>
                  </a:lnTo>
                  <a:lnTo>
                    <a:pt x="57905" y="147456"/>
                  </a:lnTo>
                  <a:lnTo>
                    <a:pt x="77187" y="141185"/>
                  </a:lnTo>
                  <a:lnTo>
                    <a:pt x="85605" y="136237"/>
                  </a:lnTo>
                  <a:lnTo>
                    <a:pt x="98077" y="121381"/>
                  </a:lnTo>
                  <a:lnTo>
                    <a:pt x="106350" y="101910"/>
                  </a:lnTo>
                  <a:lnTo>
                    <a:pt x="109837" y="66980"/>
                  </a:lnTo>
                  <a:lnTo>
                    <a:pt x="10244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477856" y="3733865"/>
              <a:ext cx="73127" cy="357970"/>
            </a:xfrm>
            <a:custGeom>
              <a:avLst/>
              <a:gdLst/>
              <a:ahLst/>
              <a:cxnLst/>
              <a:rect l="0" t="0" r="0" b="0"/>
              <a:pathLst>
                <a:path w="73127" h="357970">
                  <a:moveTo>
                    <a:pt x="41541" y="357969"/>
                  </a:moveTo>
                  <a:lnTo>
                    <a:pt x="34305" y="330414"/>
                  </a:lnTo>
                  <a:lnTo>
                    <a:pt x="28543" y="277310"/>
                  </a:lnTo>
                  <a:lnTo>
                    <a:pt x="22076" y="226743"/>
                  </a:lnTo>
                  <a:lnTo>
                    <a:pt x="12393" y="171695"/>
                  </a:lnTo>
                  <a:lnTo>
                    <a:pt x="2334" y="112640"/>
                  </a:lnTo>
                  <a:lnTo>
                    <a:pt x="0" y="50586"/>
                  </a:lnTo>
                  <a:lnTo>
                    <a:pt x="5920" y="27942"/>
                  </a:lnTo>
                  <a:lnTo>
                    <a:pt x="10775" y="18628"/>
                  </a:lnTo>
                  <a:lnTo>
                    <a:pt x="18691" y="12419"/>
                  </a:lnTo>
                  <a:lnTo>
                    <a:pt x="55658" y="2453"/>
                  </a:lnTo>
                  <a:lnTo>
                    <a:pt x="731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435169" y="397602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09314" y="7236"/>
                  </a:lnTo>
                  <a:lnTo>
                    <a:pt x="53091" y="9878"/>
                  </a:lnTo>
                  <a:lnTo>
                    <a:pt x="28275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58727" y="3923585"/>
              <a:ext cx="121745" cy="220893"/>
            </a:xfrm>
            <a:custGeom>
              <a:avLst/>
              <a:gdLst/>
              <a:ahLst/>
              <a:cxnLst/>
              <a:rect l="0" t="0" r="0" b="0"/>
              <a:pathLst>
                <a:path w="121745" h="220893">
                  <a:moveTo>
                    <a:pt x="23882" y="126136"/>
                  </a:moveTo>
                  <a:lnTo>
                    <a:pt x="46239" y="126136"/>
                  </a:lnTo>
                  <a:lnTo>
                    <a:pt x="76910" y="114957"/>
                  </a:lnTo>
                  <a:lnTo>
                    <a:pt x="102635" y="96827"/>
                  </a:lnTo>
                  <a:lnTo>
                    <a:pt x="119486" y="71048"/>
                  </a:lnTo>
                  <a:lnTo>
                    <a:pt x="121744" y="48230"/>
                  </a:lnTo>
                  <a:lnTo>
                    <a:pt x="117680" y="24830"/>
                  </a:lnTo>
                  <a:lnTo>
                    <a:pt x="108074" y="6631"/>
                  </a:lnTo>
                  <a:lnTo>
                    <a:pt x="99897" y="2012"/>
                  </a:lnTo>
                  <a:lnTo>
                    <a:pt x="78334" y="0"/>
                  </a:lnTo>
                  <a:lnTo>
                    <a:pt x="59392" y="6124"/>
                  </a:lnTo>
                  <a:lnTo>
                    <a:pt x="28166" y="29120"/>
                  </a:lnTo>
                  <a:lnTo>
                    <a:pt x="12153" y="54886"/>
                  </a:lnTo>
                  <a:lnTo>
                    <a:pt x="0" y="95926"/>
                  </a:lnTo>
                  <a:lnTo>
                    <a:pt x="169" y="133952"/>
                  </a:lnTo>
                  <a:lnTo>
                    <a:pt x="7627" y="167446"/>
                  </a:lnTo>
                  <a:lnTo>
                    <a:pt x="22836" y="194007"/>
                  </a:lnTo>
                  <a:lnTo>
                    <a:pt x="42159" y="216695"/>
                  </a:lnTo>
                  <a:lnTo>
                    <a:pt x="51275" y="220434"/>
                  </a:lnTo>
                  <a:lnTo>
                    <a:pt x="108110" y="220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931268" y="3975524"/>
              <a:ext cx="156668" cy="168961"/>
            </a:xfrm>
            <a:custGeom>
              <a:avLst/>
              <a:gdLst/>
              <a:ahLst/>
              <a:cxnLst/>
              <a:rect l="0" t="0" r="0" b="0"/>
              <a:pathLst>
                <a:path w="156668" h="168961">
                  <a:moveTo>
                    <a:pt x="30326" y="137367"/>
                  </a:moveTo>
                  <a:lnTo>
                    <a:pt x="54372" y="127792"/>
                  </a:lnTo>
                  <a:lnTo>
                    <a:pt x="68699" y="117124"/>
                  </a:lnTo>
                  <a:lnTo>
                    <a:pt x="84329" y="92375"/>
                  </a:lnTo>
                  <a:lnTo>
                    <a:pt x="90781" y="57226"/>
                  </a:lnTo>
                  <a:lnTo>
                    <a:pt x="86051" y="33899"/>
                  </a:lnTo>
                  <a:lnTo>
                    <a:pt x="81513" y="22765"/>
                  </a:lnTo>
                  <a:lnTo>
                    <a:pt x="67113" y="7274"/>
                  </a:lnTo>
                  <a:lnTo>
                    <a:pt x="58360" y="1506"/>
                  </a:lnTo>
                  <a:lnTo>
                    <a:pt x="50186" y="0"/>
                  </a:lnTo>
                  <a:lnTo>
                    <a:pt x="42395" y="1335"/>
                  </a:lnTo>
                  <a:lnTo>
                    <a:pt x="34863" y="4565"/>
                  </a:lnTo>
                  <a:lnTo>
                    <a:pt x="13082" y="25879"/>
                  </a:lnTo>
                  <a:lnTo>
                    <a:pt x="5114" y="47652"/>
                  </a:lnTo>
                  <a:lnTo>
                    <a:pt x="0" y="99759"/>
                  </a:lnTo>
                  <a:lnTo>
                    <a:pt x="5539" y="124162"/>
                  </a:lnTo>
                  <a:lnTo>
                    <a:pt x="21811" y="154511"/>
                  </a:lnTo>
                  <a:lnTo>
                    <a:pt x="28159" y="162835"/>
                  </a:lnTo>
                  <a:lnTo>
                    <a:pt x="35900" y="167214"/>
                  </a:lnTo>
                  <a:lnTo>
                    <a:pt x="53860" y="168960"/>
                  </a:lnTo>
                  <a:lnTo>
                    <a:pt x="62393" y="165448"/>
                  </a:lnTo>
                  <a:lnTo>
                    <a:pt x="78113" y="152187"/>
                  </a:lnTo>
                  <a:lnTo>
                    <a:pt x="98863" y="114861"/>
                  </a:lnTo>
                  <a:lnTo>
                    <a:pt x="102923" y="115344"/>
                  </a:lnTo>
                  <a:lnTo>
                    <a:pt x="129833" y="139796"/>
                  </a:lnTo>
                  <a:lnTo>
                    <a:pt x="156667" y="14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111872" y="3969883"/>
              <a:ext cx="144521" cy="171252"/>
            </a:xfrm>
            <a:custGeom>
              <a:avLst/>
              <a:gdLst/>
              <a:ahLst/>
              <a:cxnLst/>
              <a:rect l="0" t="0" r="0" b="0"/>
              <a:pathLst>
                <a:path w="144521" h="171252">
                  <a:moveTo>
                    <a:pt x="112934" y="27195"/>
                  </a:moveTo>
                  <a:lnTo>
                    <a:pt x="107345" y="10427"/>
                  </a:lnTo>
                  <a:lnTo>
                    <a:pt x="101019" y="5488"/>
                  </a:lnTo>
                  <a:lnTo>
                    <a:pt x="81512" y="0"/>
                  </a:lnTo>
                  <a:lnTo>
                    <a:pt x="49812" y="2500"/>
                  </a:lnTo>
                  <a:lnTo>
                    <a:pt x="31847" y="10760"/>
                  </a:lnTo>
                  <a:lnTo>
                    <a:pt x="23781" y="16238"/>
                  </a:lnTo>
                  <a:lnTo>
                    <a:pt x="11699" y="31684"/>
                  </a:lnTo>
                  <a:lnTo>
                    <a:pt x="3600" y="51417"/>
                  </a:lnTo>
                  <a:lnTo>
                    <a:pt x="0" y="75784"/>
                  </a:lnTo>
                  <a:lnTo>
                    <a:pt x="4640" y="99093"/>
                  </a:lnTo>
                  <a:lnTo>
                    <a:pt x="26682" y="142652"/>
                  </a:lnTo>
                  <a:lnTo>
                    <a:pt x="43014" y="157668"/>
                  </a:lnTo>
                  <a:lnTo>
                    <a:pt x="63141" y="167071"/>
                  </a:lnTo>
                  <a:lnTo>
                    <a:pt x="87685" y="171251"/>
                  </a:lnTo>
                  <a:lnTo>
                    <a:pt x="111071" y="166869"/>
                  </a:lnTo>
                  <a:lnTo>
                    <a:pt x="144520" y="15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309046" y="3828622"/>
              <a:ext cx="126331" cy="336913"/>
            </a:xfrm>
            <a:custGeom>
              <a:avLst/>
              <a:gdLst/>
              <a:ahLst/>
              <a:cxnLst/>
              <a:rect l="0" t="0" r="0" b="0"/>
              <a:pathLst>
                <a:path w="126331" h="336913">
                  <a:moveTo>
                    <a:pt x="10516" y="0"/>
                  </a:moveTo>
                  <a:lnTo>
                    <a:pt x="1452" y="58616"/>
                  </a:lnTo>
                  <a:lnTo>
                    <a:pt x="278" y="120026"/>
                  </a:lnTo>
                  <a:lnTo>
                    <a:pt x="46" y="181549"/>
                  </a:lnTo>
                  <a:lnTo>
                    <a:pt x="0" y="244092"/>
                  </a:lnTo>
                  <a:lnTo>
                    <a:pt x="5581" y="281724"/>
                  </a:lnTo>
                  <a:lnTo>
                    <a:pt x="7226" y="284912"/>
                  </a:lnTo>
                  <a:lnTo>
                    <a:pt x="8323" y="282358"/>
                  </a:lnTo>
                  <a:lnTo>
                    <a:pt x="9055" y="275976"/>
                  </a:lnTo>
                  <a:lnTo>
                    <a:pt x="21262" y="250226"/>
                  </a:lnTo>
                  <a:lnTo>
                    <a:pt x="39697" y="225959"/>
                  </a:lnTo>
                  <a:lnTo>
                    <a:pt x="48688" y="221999"/>
                  </a:lnTo>
                  <a:lnTo>
                    <a:pt x="71155" y="220719"/>
                  </a:lnTo>
                  <a:lnTo>
                    <a:pt x="81358" y="224355"/>
                  </a:lnTo>
                  <a:lnTo>
                    <a:pt x="98934" y="237753"/>
                  </a:lnTo>
                  <a:lnTo>
                    <a:pt x="116393" y="270617"/>
                  </a:lnTo>
                  <a:lnTo>
                    <a:pt x="125022" y="324946"/>
                  </a:lnTo>
                  <a:lnTo>
                    <a:pt x="12633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1960143" y="4239233"/>
            <a:ext cx="3045820" cy="547483"/>
            <a:chOff x="1960143" y="4239233"/>
            <a:chExt cx="3045820" cy="547483"/>
          </a:xfrm>
        </p:grpSpPr>
        <p:sp>
          <p:nvSpPr>
            <p:cNvPr id="142" name="Freeform 141"/>
            <p:cNvSpPr/>
            <p:nvPr/>
          </p:nvSpPr>
          <p:spPr>
            <a:xfrm>
              <a:off x="1960143" y="4491646"/>
              <a:ext cx="210571" cy="86578"/>
            </a:xfrm>
            <a:custGeom>
              <a:avLst/>
              <a:gdLst/>
              <a:ahLst/>
              <a:cxnLst/>
              <a:rect l="0" t="0" r="0" b="0"/>
              <a:pathLst>
                <a:path w="210571" h="86578">
                  <a:moveTo>
                    <a:pt x="0" y="31857"/>
                  </a:moveTo>
                  <a:lnTo>
                    <a:pt x="9575" y="55903"/>
                  </a:lnTo>
                  <a:lnTo>
                    <a:pt x="20243" y="70230"/>
                  </a:lnTo>
                  <a:lnTo>
                    <a:pt x="44992" y="85861"/>
                  </a:lnTo>
                  <a:lnTo>
                    <a:pt x="53391" y="86577"/>
                  </a:lnTo>
                  <a:lnTo>
                    <a:pt x="68963" y="81133"/>
                  </a:lnTo>
                  <a:lnTo>
                    <a:pt x="80563" y="67795"/>
                  </a:lnTo>
                  <a:lnTo>
                    <a:pt x="123234" y="5499"/>
                  </a:lnTo>
                  <a:lnTo>
                    <a:pt x="131289" y="1417"/>
                  </a:lnTo>
                  <a:lnTo>
                    <a:pt x="149597" y="0"/>
                  </a:lnTo>
                  <a:lnTo>
                    <a:pt x="166313" y="6390"/>
                  </a:lnTo>
                  <a:lnTo>
                    <a:pt x="181541" y="18199"/>
                  </a:lnTo>
                  <a:lnTo>
                    <a:pt x="200929" y="42238"/>
                  </a:lnTo>
                  <a:lnTo>
                    <a:pt x="210570" y="63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254941" y="4373818"/>
              <a:ext cx="263213" cy="412898"/>
            </a:xfrm>
            <a:custGeom>
              <a:avLst/>
              <a:gdLst/>
              <a:ahLst/>
              <a:cxnLst/>
              <a:rect l="0" t="0" r="0" b="0"/>
              <a:pathLst>
                <a:path w="263213" h="412898">
                  <a:moveTo>
                    <a:pt x="0" y="318141"/>
                  </a:moveTo>
                  <a:lnTo>
                    <a:pt x="3119" y="275449"/>
                  </a:lnTo>
                  <a:lnTo>
                    <a:pt x="16788" y="213733"/>
                  </a:lnTo>
                  <a:lnTo>
                    <a:pt x="20962" y="165413"/>
                  </a:lnTo>
                  <a:lnTo>
                    <a:pt x="27917" y="115221"/>
                  </a:lnTo>
                  <a:lnTo>
                    <a:pt x="30861" y="55746"/>
                  </a:lnTo>
                  <a:lnTo>
                    <a:pt x="31102" y="41435"/>
                  </a:lnTo>
                  <a:lnTo>
                    <a:pt x="33603" y="35405"/>
                  </a:lnTo>
                  <a:lnTo>
                    <a:pt x="37609" y="34893"/>
                  </a:lnTo>
                  <a:lnTo>
                    <a:pt x="42620" y="38062"/>
                  </a:lnTo>
                  <a:lnTo>
                    <a:pt x="51308" y="50942"/>
                  </a:lnTo>
                  <a:lnTo>
                    <a:pt x="76701" y="108145"/>
                  </a:lnTo>
                  <a:lnTo>
                    <a:pt x="102368" y="144209"/>
                  </a:lnTo>
                  <a:lnTo>
                    <a:pt x="110359" y="148374"/>
                  </a:lnTo>
                  <a:lnTo>
                    <a:pt x="128597" y="149882"/>
                  </a:lnTo>
                  <a:lnTo>
                    <a:pt x="137204" y="146307"/>
                  </a:lnTo>
                  <a:lnTo>
                    <a:pt x="153006" y="132976"/>
                  </a:lnTo>
                  <a:lnTo>
                    <a:pt x="173809" y="88585"/>
                  </a:lnTo>
                  <a:lnTo>
                    <a:pt x="192803" y="34144"/>
                  </a:lnTo>
                  <a:lnTo>
                    <a:pt x="203485" y="2366"/>
                  </a:lnTo>
                  <a:lnTo>
                    <a:pt x="207017" y="0"/>
                  </a:lnTo>
                  <a:lnTo>
                    <a:pt x="210541" y="3102"/>
                  </a:lnTo>
                  <a:lnTo>
                    <a:pt x="224602" y="36112"/>
                  </a:lnTo>
                  <a:lnTo>
                    <a:pt x="229545" y="82888"/>
                  </a:lnTo>
                  <a:lnTo>
                    <a:pt x="231010" y="141202"/>
                  </a:lnTo>
                  <a:lnTo>
                    <a:pt x="238740" y="202081"/>
                  </a:lnTo>
                  <a:lnTo>
                    <a:pt x="242313" y="254507"/>
                  </a:lnTo>
                  <a:lnTo>
                    <a:pt x="250288" y="311680"/>
                  </a:lnTo>
                  <a:lnTo>
                    <a:pt x="257800" y="373017"/>
                  </a:lnTo>
                  <a:lnTo>
                    <a:pt x="263212" y="41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557443" y="4543800"/>
              <a:ext cx="150224" cy="198901"/>
            </a:xfrm>
            <a:custGeom>
              <a:avLst/>
              <a:gdLst/>
              <a:ahLst/>
              <a:cxnLst/>
              <a:rect l="0" t="0" r="0" b="0"/>
              <a:pathLst>
                <a:path w="150224" h="198901">
                  <a:moveTo>
                    <a:pt x="87052" y="106045"/>
                  </a:moveTo>
                  <a:lnTo>
                    <a:pt x="83932" y="63353"/>
                  </a:lnTo>
                  <a:lnTo>
                    <a:pt x="72398" y="21703"/>
                  </a:lnTo>
                  <a:lnTo>
                    <a:pt x="66754" y="13552"/>
                  </a:lnTo>
                  <a:lnTo>
                    <a:pt x="51125" y="1376"/>
                  </a:lnTo>
                  <a:lnTo>
                    <a:pt x="43213" y="0"/>
                  </a:lnTo>
                  <a:lnTo>
                    <a:pt x="35599" y="1424"/>
                  </a:lnTo>
                  <a:lnTo>
                    <a:pt x="28184" y="4712"/>
                  </a:lnTo>
                  <a:lnTo>
                    <a:pt x="16825" y="20843"/>
                  </a:lnTo>
                  <a:lnTo>
                    <a:pt x="0" y="69328"/>
                  </a:lnTo>
                  <a:lnTo>
                    <a:pt x="168" y="110113"/>
                  </a:lnTo>
                  <a:lnTo>
                    <a:pt x="11875" y="164647"/>
                  </a:lnTo>
                  <a:lnTo>
                    <a:pt x="22834" y="188242"/>
                  </a:lnTo>
                  <a:lnTo>
                    <a:pt x="30202" y="194768"/>
                  </a:lnTo>
                  <a:lnTo>
                    <a:pt x="38624" y="197949"/>
                  </a:lnTo>
                  <a:lnTo>
                    <a:pt x="47747" y="198900"/>
                  </a:lnTo>
                  <a:lnTo>
                    <a:pt x="55000" y="196024"/>
                  </a:lnTo>
                  <a:lnTo>
                    <a:pt x="66177" y="183470"/>
                  </a:lnTo>
                  <a:lnTo>
                    <a:pt x="73458" y="151082"/>
                  </a:lnTo>
                  <a:lnTo>
                    <a:pt x="75615" y="111850"/>
                  </a:lnTo>
                  <a:lnTo>
                    <a:pt x="77088" y="107575"/>
                  </a:lnTo>
                  <a:lnTo>
                    <a:pt x="79239" y="109405"/>
                  </a:lnTo>
                  <a:lnTo>
                    <a:pt x="91098" y="140374"/>
                  </a:lnTo>
                  <a:lnTo>
                    <a:pt x="104058" y="153667"/>
                  </a:lnTo>
                  <a:lnTo>
                    <a:pt x="120347" y="162305"/>
                  </a:lnTo>
                  <a:lnTo>
                    <a:pt x="150223" y="169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751975" y="4365575"/>
              <a:ext cx="29391" cy="368499"/>
            </a:xfrm>
            <a:custGeom>
              <a:avLst/>
              <a:gdLst/>
              <a:ahLst/>
              <a:cxnLst/>
              <a:rect l="0" t="0" r="0" b="0"/>
              <a:pathLst>
                <a:path w="29391" h="36849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7938" y="211471"/>
                  </a:lnTo>
                  <a:lnTo>
                    <a:pt x="13805" y="262830"/>
                  </a:lnTo>
                  <a:lnTo>
                    <a:pt x="19033" y="320936"/>
                  </a:lnTo>
                  <a:lnTo>
                    <a:pt x="293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65552" y="450244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7232" y="16789"/>
                  </a:lnTo>
                  <a:lnTo>
                    <a:pt x="88131" y="22132"/>
                  </a:lnTo>
                  <a:lnTo>
                    <a:pt x="32100" y="4460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882871" y="4531086"/>
              <a:ext cx="130122" cy="174440"/>
            </a:xfrm>
            <a:custGeom>
              <a:avLst/>
              <a:gdLst/>
              <a:ahLst/>
              <a:cxnLst/>
              <a:rect l="0" t="0" r="0" b="0"/>
              <a:pathLst>
                <a:path w="130122" h="174440">
                  <a:moveTo>
                    <a:pt x="98536" y="24002"/>
                  </a:moveTo>
                  <a:lnTo>
                    <a:pt x="80555" y="8361"/>
                  </a:lnTo>
                  <a:lnTo>
                    <a:pt x="63638" y="283"/>
                  </a:lnTo>
                  <a:lnTo>
                    <a:pt x="54214" y="0"/>
                  </a:lnTo>
                  <a:lnTo>
                    <a:pt x="34383" y="5926"/>
                  </a:lnTo>
                  <a:lnTo>
                    <a:pt x="20111" y="19478"/>
                  </a:lnTo>
                  <a:lnTo>
                    <a:pt x="1416" y="56774"/>
                  </a:lnTo>
                  <a:lnTo>
                    <a:pt x="0" y="80291"/>
                  </a:lnTo>
                  <a:lnTo>
                    <a:pt x="8622" y="127928"/>
                  </a:lnTo>
                  <a:lnTo>
                    <a:pt x="23801" y="154881"/>
                  </a:lnTo>
                  <a:lnTo>
                    <a:pt x="39584" y="167178"/>
                  </a:lnTo>
                  <a:lnTo>
                    <a:pt x="48706" y="172095"/>
                  </a:lnTo>
                  <a:lnTo>
                    <a:pt x="71320" y="174439"/>
                  </a:lnTo>
                  <a:lnTo>
                    <a:pt x="94629" y="170412"/>
                  </a:lnTo>
                  <a:lnTo>
                    <a:pt x="130121" y="150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065635" y="4407689"/>
              <a:ext cx="168457" cy="303296"/>
            </a:xfrm>
            <a:custGeom>
              <a:avLst/>
              <a:gdLst/>
              <a:ahLst/>
              <a:cxnLst/>
              <a:rect l="0" t="0" r="0" b="0"/>
              <a:pathLst>
                <a:path w="168457" h="303296">
                  <a:moveTo>
                    <a:pt x="0" y="0"/>
                  </a:moveTo>
                  <a:lnTo>
                    <a:pt x="9065" y="58617"/>
                  </a:lnTo>
                  <a:lnTo>
                    <a:pt x="11409" y="118857"/>
                  </a:lnTo>
                  <a:lnTo>
                    <a:pt x="18805" y="170097"/>
                  </a:lnTo>
                  <a:lnTo>
                    <a:pt x="29166" y="231627"/>
                  </a:lnTo>
                  <a:lnTo>
                    <a:pt x="39210" y="284963"/>
                  </a:lnTo>
                  <a:lnTo>
                    <a:pt x="39653" y="303295"/>
                  </a:lnTo>
                  <a:lnTo>
                    <a:pt x="38134" y="301633"/>
                  </a:lnTo>
                  <a:lnTo>
                    <a:pt x="34496" y="286138"/>
                  </a:lnTo>
                  <a:lnTo>
                    <a:pt x="32879" y="259754"/>
                  </a:lnTo>
                  <a:lnTo>
                    <a:pt x="38399" y="234769"/>
                  </a:lnTo>
                  <a:lnTo>
                    <a:pt x="43147" y="223193"/>
                  </a:lnTo>
                  <a:lnTo>
                    <a:pt x="57781" y="207212"/>
                  </a:lnTo>
                  <a:lnTo>
                    <a:pt x="66596" y="201312"/>
                  </a:lnTo>
                  <a:lnTo>
                    <a:pt x="85750" y="197877"/>
                  </a:lnTo>
                  <a:lnTo>
                    <a:pt x="95771" y="198598"/>
                  </a:lnTo>
                  <a:lnTo>
                    <a:pt x="113145" y="205639"/>
                  </a:lnTo>
                  <a:lnTo>
                    <a:pt x="128665" y="217737"/>
                  </a:lnTo>
                  <a:lnTo>
                    <a:pt x="16845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584824" y="4270819"/>
              <a:ext cx="17765" cy="421141"/>
            </a:xfrm>
            <a:custGeom>
              <a:avLst/>
              <a:gdLst/>
              <a:ahLst/>
              <a:cxnLst/>
              <a:rect l="0" t="0" r="0" b="0"/>
              <a:pathLst>
                <a:path w="17765" h="42114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4"/>
                  </a:lnTo>
                  <a:lnTo>
                    <a:pt x="8142" y="204210"/>
                  </a:lnTo>
                  <a:lnTo>
                    <a:pt x="15517" y="260786"/>
                  </a:lnTo>
                  <a:lnTo>
                    <a:pt x="17098" y="315136"/>
                  </a:lnTo>
                  <a:lnTo>
                    <a:pt x="17567" y="368285"/>
                  </a:lnTo>
                  <a:lnTo>
                    <a:pt x="1776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497303" y="440768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5429" y="14655"/>
                  </a:lnTo>
                  <a:lnTo>
                    <a:pt x="54787" y="233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52125" y="4470572"/>
              <a:ext cx="129919" cy="196236"/>
            </a:xfrm>
            <a:custGeom>
              <a:avLst/>
              <a:gdLst/>
              <a:ahLst/>
              <a:cxnLst/>
              <a:rect l="0" t="0" r="0" b="0"/>
              <a:pathLst>
                <a:path w="129919" h="196236">
                  <a:moveTo>
                    <a:pt x="13634" y="84516"/>
                  </a:moveTo>
                  <a:lnTo>
                    <a:pt x="72251" y="84516"/>
                  </a:lnTo>
                  <a:lnTo>
                    <a:pt x="107041" y="78927"/>
                  </a:lnTo>
                  <a:lnTo>
                    <a:pt x="115680" y="73771"/>
                  </a:lnTo>
                  <a:lnTo>
                    <a:pt x="128398" y="58684"/>
                  </a:lnTo>
                  <a:lnTo>
                    <a:pt x="129918" y="49747"/>
                  </a:lnTo>
                  <a:lnTo>
                    <a:pt x="125367" y="30459"/>
                  </a:lnTo>
                  <a:lnTo>
                    <a:pt x="112426" y="13307"/>
                  </a:lnTo>
                  <a:lnTo>
                    <a:pt x="104062" y="5458"/>
                  </a:lnTo>
                  <a:lnTo>
                    <a:pt x="94976" y="1395"/>
                  </a:lnTo>
                  <a:lnTo>
                    <a:pt x="75523" y="0"/>
                  </a:lnTo>
                  <a:lnTo>
                    <a:pt x="44840" y="5792"/>
                  </a:lnTo>
                  <a:lnTo>
                    <a:pt x="27113" y="17942"/>
                  </a:lnTo>
                  <a:lnTo>
                    <a:pt x="12606" y="36211"/>
                  </a:lnTo>
                  <a:lnTo>
                    <a:pt x="2259" y="59927"/>
                  </a:lnTo>
                  <a:lnTo>
                    <a:pt x="0" y="86066"/>
                  </a:lnTo>
                  <a:lnTo>
                    <a:pt x="8081" y="135385"/>
                  </a:lnTo>
                  <a:lnTo>
                    <a:pt x="23168" y="162630"/>
                  </a:lnTo>
                  <a:lnTo>
                    <a:pt x="42455" y="185520"/>
                  </a:lnTo>
                  <a:lnTo>
                    <a:pt x="62318" y="193747"/>
                  </a:lnTo>
                  <a:lnTo>
                    <a:pt x="84405" y="196235"/>
                  </a:lnTo>
                  <a:lnTo>
                    <a:pt x="118919" y="189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18964" y="4481389"/>
              <a:ext cx="78423" cy="168930"/>
            </a:xfrm>
            <a:custGeom>
              <a:avLst/>
              <a:gdLst/>
              <a:ahLst/>
              <a:cxnLst/>
              <a:rect l="0" t="0" r="0" b="0"/>
              <a:pathLst>
                <a:path w="78423" h="168930">
                  <a:moveTo>
                    <a:pt x="25780" y="105285"/>
                  </a:moveTo>
                  <a:lnTo>
                    <a:pt x="34845" y="163902"/>
                  </a:lnTo>
                  <a:lnTo>
                    <a:pt x="34163" y="168929"/>
                  </a:lnTo>
                  <a:lnTo>
                    <a:pt x="32538" y="168772"/>
                  </a:lnTo>
                  <a:lnTo>
                    <a:pt x="14920" y="124521"/>
                  </a:lnTo>
                  <a:lnTo>
                    <a:pt x="0" y="73460"/>
                  </a:lnTo>
                  <a:lnTo>
                    <a:pt x="1844" y="52536"/>
                  </a:lnTo>
                  <a:lnTo>
                    <a:pt x="9682" y="34657"/>
                  </a:lnTo>
                  <a:lnTo>
                    <a:pt x="15048" y="26614"/>
                  </a:lnTo>
                  <a:lnTo>
                    <a:pt x="33488" y="14558"/>
                  </a:lnTo>
                  <a:lnTo>
                    <a:pt x="784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981614" y="4491868"/>
              <a:ext cx="200042" cy="157978"/>
            </a:xfrm>
            <a:custGeom>
              <a:avLst/>
              <a:gdLst/>
              <a:ahLst/>
              <a:cxnLst/>
              <a:rect l="0" t="0" r="0" b="0"/>
              <a:pathLst>
                <a:path w="200042" h="157978">
                  <a:moveTo>
                    <a:pt x="0" y="52692"/>
                  </a:moveTo>
                  <a:lnTo>
                    <a:pt x="3120" y="95383"/>
                  </a:lnTo>
                  <a:lnTo>
                    <a:pt x="9065" y="142623"/>
                  </a:lnTo>
                  <a:lnTo>
                    <a:pt x="8383" y="147741"/>
                  </a:lnTo>
                  <a:lnTo>
                    <a:pt x="6759" y="147643"/>
                  </a:lnTo>
                  <a:lnTo>
                    <a:pt x="4506" y="144069"/>
                  </a:lnTo>
                  <a:lnTo>
                    <a:pt x="594" y="88930"/>
                  </a:lnTo>
                  <a:lnTo>
                    <a:pt x="5706" y="29044"/>
                  </a:lnTo>
                  <a:lnTo>
                    <a:pt x="11993" y="20549"/>
                  </a:lnTo>
                  <a:lnTo>
                    <a:pt x="20864" y="16056"/>
                  </a:lnTo>
                  <a:lnTo>
                    <a:pt x="31457" y="14230"/>
                  </a:lnTo>
                  <a:lnTo>
                    <a:pt x="40858" y="17692"/>
                  </a:lnTo>
                  <a:lnTo>
                    <a:pt x="65269" y="43751"/>
                  </a:lnTo>
                  <a:lnTo>
                    <a:pt x="83810" y="67200"/>
                  </a:lnTo>
                  <a:lnTo>
                    <a:pt x="85119" y="65873"/>
                  </a:lnTo>
                  <a:lnTo>
                    <a:pt x="85794" y="53871"/>
                  </a:lnTo>
                  <a:lnTo>
                    <a:pt x="93921" y="23145"/>
                  </a:lnTo>
                  <a:lnTo>
                    <a:pt x="104524" y="6025"/>
                  </a:lnTo>
                  <a:lnTo>
                    <a:pt x="111796" y="1693"/>
                  </a:lnTo>
                  <a:lnTo>
                    <a:pt x="129236" y="0"/>
                  </a:lnTo>
                  <a:lnTo>
                    <a:pt x="145566" y="6267"/>
                  </a:lnTo>
                  <a:lnTo>
                    <a:pt x="153196" y="11213"/>
                  </a:lnTo>
                  <a:lnTo>
                    <a:pt x="175113" y="40532"/>
                  </a:lnTo>
                  <a:lnTo>
                    <a:pt x="190835" y="78854"/>
                  </a:lnTo>
                  <a:lnTo>
                    <a:pt x="198829" y="138300"/>
                  </a:lnTo>
                  <a:lnTo>
                    <a:pt x="200041" y="157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245237" y="4428746"/>
              <a:ext cx="138722" cy="221100"/>
            </a:xfrm>
            <a:custGeom>
              <a:avLst/>
              <a:gdLst/>
              <a:ahLst/>
              <a:cxnLst/>
              <a:rect l="0" t="0" r="0" b="0"/>
              <a:pathLst>
                <a:path w="138722" h="221100">
                  <a:moveTo>
                    <a:pt x="104874" y="0"/>
                  </a:moveTo>
                  <a:lnTo>
                    <a:pt x="82518" y="0"/>
                  </a:lnTo>
                  <a:lnTo>
                    <a:pt x="51847" y="11179"/>
                  </a:lnTo>
                  <a:lnTo>
                    <a:pt x="20532" y="29309"/>
                  </a:lnTo>
                  <a:lnTo>
                    <a:pt x="5778" y="45782"/>
                  </a:lnTo>
                  <a:lnTo>
                    <a:pt x="206" y="55088"/>
                  </a:lnTo>
                  <a:lnTo>
                    <a:pt x="0" y="62462"/>
                  </a:lnTo>
                  <a:lnTo>
                    <a:pt x="3373" y="68547"/>
                  </a:lnTo>
                  <a:lnTo>
                    <a:pt x="9131" y="73774"/>
                  </a:lnTo>
                  <a:lnTo>
                    <a:pt x="28007" y="79582"/>
                  </a:lnTo>
                  <a:lnTo>
                    <a:pt x="83400" y="92022"/>
                  </a:lnTo>
                  <a:lnTo>
                    <a:pt x="104689" y="98610"/>
                  </a:lnTo>
                  <a:lnTo>
                    <a:pt x="112940" y="104345"/>
                  </a:lnTo>
                  <a:lnTo>
                    <a:pt x="125227" y="120075"/>
                  </a:lnTo>
                  <a:lnTo>
                    <a:pt x="138721" y="148662"/>
                  </a:lnTo>
                  <a:lnTo>
                    <a:pt x="137967" y="158769"/>
                  </a:lnTo>
                  <a:lnTo>
                    <a:pt x="127771" y="179359"/>
                  </a:lnTo>
                  <a:lnTo>
                    <a:pt x="111541" y="193969"/>
                  </a:lnTo>
                  <a:lnTo>
                    <a:pt x="79554" y="208771"/>
                  </a:lnTo>
                  <a:lnTo>
                    <a:pt x="2064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760723" y="4239233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9787"/>
                  </a:lnTo>
                  <a:lnTo>
                    <a:pt x="0" y="232021"/>
                  </a:lnTo>
                  <a:lnTo>
                    <a:pt x="0" y="288676"/>
                  </a:lnTo>
                  <a:lnTo>
                    <a:pt x="5589" y="34415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55438" y="4365575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58818" y="17958"/>
                  </a:lnTo>
                  <a:lnTo>
                    <a:pt x="104768" y="34787"/>
                  </a:lnTo>
                  <a:lnTo>
                    <a:pt x="49031" y="5470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837253" y="4486328"/>
              <a:ext cx="168710" cy="148539"/>
            </a:xfrm>
            <a:custGeom>
              <a:avLst/>
              <a:gdLst/>
              <a:ahLst/>
              <a:cxnLst/>
              <a:rect l="0" t="0" r="0" b="0"/>
              <a:pathLst>
                <a:path w="168710" h="148539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0"/>
                  </a:lnTo>
                  <a:lnTo>
                    <a:pt x="4666" y="105898"/>
                  </a:lnTo>
                  <a:lnTo>
                    <a:pt x="26726" y="137968"/>
                  </a:lnTo>
                  <a:lnTo>
                    <a:pt x="46181" y="146312"/>
                  </a:lnTo>
                  <a:lnTo>
                    <a:pt x="57920" y="148538"/>
                  </a:lnTo>
                  <a:lnTo>
                    <a:pt x="80322" y="144771"/>
                  </a:lnTo>
                  <a:lnTo>
                    <a:pt x="123299" y="123289"/>
                  </a:lnTo>
                  <a:lnTo>
                    <a:pt x="149445" y="97785"/>
                  </a:lnTo>
                  <a:lnTo>
                    <a:pt x="166421" y="62412"/>
                  </a:lnTo>
                  <a:lnTo>
                    <a:pt x="168709" y="39033"/>
                  </a:lnTo>
                  <a:lnTo>
                    <a:pt x="167681" y="27885"/>
                  </a:lnTo>
                  <a:lnTo>
                    <a:pt x="162317" y="20453"/>
                  </a:lnTo>
                  <a:lnTo>
                    <a:pt x="154061" y="15498"/>
                  </a:lnTo>
                  <a:lnTo>
                    <a:pt x="11298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297677" y="4344518"/>
            <a:ext cx="3918773" cy="684354"/>
            <a:chOff x="5297677" y="4344518"/>
            <a:chExt cx="3918773" cy="684354"/>
          </a:xfrm>
        </p:grpSpPr>
        <p:sp>
          <p:nvSpPr>
            <p:cNvPr id="159" name="Freeform 158"/>
            <p:cNvSpPr/>
            <p:nvPr/>
          </p:nvSpPr>
          <p:spPr>
            <a:xfrm>
              <a:off x="5297677" y="4565617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0" y="0"/>
                  </a:moveTo>
                  <a:lnTo>
                    <a:pt x="3119" y="48930"/>
                  </a:lnTo>
                  <a:lnTo>
                    <a:pt x="6065" y="767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97677" y="438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13490" y="4344518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3" y="49263"/>
                  </a:lnTo>
                  <a:lnTo>
                    <a:pt x="976" y="100515"/>
                  </a:lnTo>
                  <a:lnTo>
                    <a:pt x="289" y="158464"/>
                  </a:lnTo>
                  <a:lnTo>
                    <a:pt x="86" y="213199"/>
                  </a:lnTo>
                  <a:lnTo>
                    <a:pt x="25" y="265291"/>
                  </a:lnTo>
                  <a:lnTo>
                    <a:pt x="5" y="3160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29262" y="450244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14654"/>
                  </a:lnTo>
                  <a:lnTo>
                    <a:pt x="3218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39096" y="4470860"/>
              <a:ext cx="116722" cy="231628"/>
            </a:xfrm>
            <a:custGeom>
              <a:avLst/>
              <a:gdLst/>
              <a:ahLst/>
              <a:cxnLst/>
              <a:rect l="0" t="0" r="0" b="0"/>
              <a:pathLst>
                <a:path w="116722" h="231628">
                  <a:moveTo>
                    <a:pt x="95493" y="0"/>
                  </a:moveTo>
                  <a:lnTo>
                    <a:pt x="73136" y="0"/>
                  </a:lnTo>
                  <a:lnTo>
                    <a:pt x="55920" y="6239"/>
                  </a:lnTo>
                  <a:lnTo>
                    <a:pt x="4394" y="49498"/>
                  </a:lnTo>
                  <a:lnTo>
                    <a:pt x="835" y="57565"/>
                  </a:lnTo>
                  <a:lnTo>
                    <a:pt x="0" y="75888"/>
                  </a:lnTo>
                  <a:lnTo>
                    <a:pt x="4925" y="82177"/>
                  </a:lnTo>
                  <a:lnTo>
                    <a:pt x="64120" y="102058"/>
                  </a:lnTo>
                  <a:lnTo>
                    <a:pt x="85059" y="108920"/>
                  </a:lnTo>
                  <a:lnTo>
                    <a:pt x="102944" y="122109"/>
                  </a:lnTo>
                  <a:lnTo>
                    <a:pt x="110988" y="130539"/>
                  </a:lnTo>
                  <a:lnTo>
                    <a:pt x="115182" y="139669"/>
                  </a:lnTo>
                  <a:lnTo>
                    <a:pt x="116721" y="159171"/>
                  </a:lnTo>
                  <a:lnTo>
                    <a:pt x="110387" y="176418"/>
                  </a:lnTo>
                  <a:lnTo>
                    <a:pt x="87256" y="206554"/>
                  </a:lnTo>
                  <a:lnTo>
                    <a:pt x="55877" y="222378"/>
                  </a:lnTo>
                  <a:lnTo>
                    <a:pt x="73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94088" y="4464320"/>
              <a:ext cx="140584" cy="203667"/>
            </a:xfrm>
            <a:custGeom>
              <a:avLst/>
              <a:gdLst/>
              <a:ahLst/>
              <a:cxnLst/>
              <a:rect l="0" t="0" r="0" b="0"/>
              <a:pathLst>
                <a:path w="140584" h="203667">
                  <a:moveTo>
                    <a:pt x="130055" y="48654"/>
                  </a:moveTo>
                  <a:lnTo>
                    <a:pt x="100746" y="10281"/>
                  </a:lnTo>
                  <a:lnTo>
                    <a:pt x="81154" y="2354"/>
                  </a:lnTo>
                  <a:lnTo>
                    <a:pt x="58018" y="0"/>
                  </a:lnTo>
                  <a:lnTo>
                    <a:pt x="36037" y="2854"/>
                  </a:lnTo>
                  <a:lnTo>
                    <a:pt x="27602" y="7592"/>
                  </a:lnTo>
                  <a:lnTo>
                    <a:pt x="15110" y="22216"/>
                  </a:lnTo>
                  <a:lnTo>
                    <a:pt x="1500" y="50179"/>
                  </a:lnTo>
                  <a:lnTo>
                    <a:pt x="0" y="70389"/>
                  </a:lnTo>
                  <a:lnTo>
                    <a:pt x="4394" y="129679"/>
                  </a:lnTo>
                  <a:lnTo>
                    <a:pt x="9085" y="152516"/>
                  </a:lnTo>
                  <a:lnTo>
                    <a:pt x="21308" y="171244"/>
                  </a:lnTo>
                  <a:lnTo>
                    <a:pt x="38439" y="186197"/>
                  </a:lnTo>
                  <a:lnTo>
                    <a:pt x="57751" y="196742"/>
                  </a:lnTo>
                  <a:lnTo>
                    <a:pt x="93943" y="203666"/>
                  </a:lnTo>
                  <a:lnTo>
                    <a:pt x="140583" y="196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71723" y="4520730"/>
              <a:ext cx="145860" cy="139586"/>
            </a:xfrm>
            <a:custGeom>
              <a:avLst/>
              <a:gdLst/>
              <a:ahLst/>
              <a:cxnLst/>
              <a:rect l="0" t="0" r="0" b="0"/>
              <a:pathLst>
                <a:path w="145860" h="139586">
                  <a:moveTo>
                    <a:pt x="99819" y="13301"/>
                  </a:moveTo>
                  <a:lnTo>
                    <a:pt x="88640" y="2123"/>
                  </a:lnTo>
                  <a:lnTo>
                    <a:pt x="81838" y="0"/>
                  </a:lnTo>
                  <a:lnTo>
                    <a:pt x="55497" y="2601"/>
                  </a:lnTo>
                  <a:lnTo>
                    <a:pt x="35667" y="7766"/>
                  </a:lnTo>
                  <a:lnTo>
                    <a:pt x="18275" y="20200"/>
                  </a:lnTo>
                  <a:lnTo>
                    <a:pt x="10361" y="28429"/>
                  </a:lnTo>
                  <a:lnTo>
                    <a:pt x="1568" y="53170"/>
                  </a:lnTo>
                  <a:lnTo>
                    <a:pt x="0" y="81323"/>
                  </a:lnTo>
                  <a:lnTo>
                    <a:pt x="7102" y="105534"/>
                  </a:lnTo>
                  <a:lnTo>
                    <a:pt x="24254" y="133306"/>
                  </a:lnTo>
                  <a:lnTo>
                    <a:pt x="33064" y="137758"/>
                  </a:lnTo>
                  <a:lnTo>
                    <a:pt x="55332" y="139585"/>
                  </a:lnTo>
                  <a:lnTo>
                    <a:pt x="88587" y="134037"/>
                  </a:lnTo>
                  <a:lnTo>
                    <a:pt x="115078" y="119395"/>
                  </a:lnTo>
                  <a:lnTo>
                    <a:pt x="127268" y="103738"/>
                  </a:lnTo>
                  <a:lnTo>
                    <a:pt x="144625" y="65090"/>
                  </a:lnTo>
                  <a:lnTo>
                    <a:pt x="145859" y="44507"/>
                  </a:lnTo>
                  <a:lnTo>
                    <a:pt x="144550" y="34105"/>
                  </a:lnTo>
                  <a:lnTo>
                    <a:pt x="141338" y="27171"/>
                  </a:lnTo>
                  <a:lnTo>
                    <a:pt x="136857" y="22547"/>
                  </a:lnTo>
                  <a:lnTo>
                    <a:pt x="120876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224184" y="4512974"/>
              <a:ext cx="115815" cy="143782"/>
            </a:xfrm>
            <a:custGeom>
              <a:avLst/>
              <a:gdLst/>
              <a:ahLst/>
              <a:cxnLst/>
              <a:rect l="0" t="0" r="0" b="0"/>
              <a:pathLst>
                <a:path w="115815" h="143782">
                  <a:moveTo>
                    <a:pt x="0" y="42114"/>
                  </a:moveTo>
                  <a:lnTo>
                    <a:pt x="20244" y="86077"/>
                  </a:lnTo>
                  <a:lnTo>
                    <a:pt x="59899" y="141972"/>
                  </a:lnTo>
                  <a:lnTo>
                    <a:pt x="62159" y="143781"/>
                  </a:lnTo>
                  <a:lnTo>
                    <a:pt x="48977" y="121468"/>
                  </a:lnTo>
                  <a:lnTo>
                    <a:pt x="29431" y="83265"/>
                  </a:lnTo>
                  <a:lnTo>
                    <a:pt x="23538" y="46768"/>
                  </a:lnTo>
                  <a:lnTo>
                    <a:pt x="26221" y="35858"/>
                  </a:lnTo>
                  <a:lnTo>
                    <a:pt x="38560" y="17497"/>
                  </a:lnTo>
                  <a:lnTo>
                    <a:pt x="58862" y="77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382111" y="4470860"/>
              <a:ext cx="73701" cy="136284"/>
            </a:xfrm>
            <a:custGeom>
              <a:avLst/>
              <a:gdLst/>
              <a:ahLst/>
              <a:cxnLst/>
              <a:rect l="0" t="0" r="0" b="0"/>
              <a:pathLst>
                <a:path w="73701" h="136284">
                  <a:moveTo>
                    <a:pt x="0" y="52643"/>
                  </a:moveTo>
                  <a:lnTo>
                    <a:pt x="16789" y="107688"/>
                  </a:lnTo>
                  <a:lnTo>
                    <a:pt x="19793" y="136283"/>
                  </a:lnTo>
                  <a:lnTo>
                    <a:pt x="20496" y="128030"/>
                  </a:lnTo>
                  <a:lnTo>
                    <a:pt x="15770" y="71611"/>
                  </a:lnTo>
                  <a:lnTo>
                    <a:pt x="21048" y="47035"/>
                  </a:lnTo>
                  <a:lnTo>
                    <a:pt x="31192" y="28314"/>
                  </a:lnTo>
                  <a:lnTo>
                    <a:pt x="46619" y="1531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514996" y="4464848"/>
              <a:ext cx="119922" cy="184998"/>
            </a:xfrm>
            <a:custGeom>
              <a:avLst/>
              <a:gdLst/>
              <a:ahLst/>
              <a:cxnLst/>
              <a:rect l="0" t="0" r="0" b="0"/>
              <a:pathLst>
                <a:path w="119922" h="184998">
                  <a:moveTo>
                    <a:pt x="14515" y="58655"/>
                  </a:moveTo>
                  <a:lnTo>
                    <a:pt x="25693" y="69833"/>
                  </a:lnTo>
                  <a:lnTo>
                    <a:pt x="43660" y="75321"/>
                  </a:lnTo>
                  <a:lnTo>
                    <a:pt x="66072" y="76591"/>
                  </a:lnTo>
                  <a:lnTo>
                    <a:pt x="87732" y="73255"/>
                  </a:lnTo>
                  <a:lnTo>
                    <a:pt x="105937" y="64754"/>
                  </a:lnTo>
                  <a:lnTo>
                    <a:pt x="114068" y="59211"/>
                  </a:lnTo>
                  <a:lnTo>
                    <a:pt x="118318" y="52007"/>
                  </a:lnTo>
                  <a:lnTo>
                    <a:pt x="119921" y="34643"/>
                  </a:lnTo>
                  <a:lnTo>
                    <a:pt x="113614" y="18347"/>
                  </a:lnTo>
                  <a:lnTo>
                    <a:pt x="108657" y="10726"/>
                  </a:lnTo>
                  <a:lnTo>
                    <a:pt x="100673" y="5645"/>
                  </a:lnTo>
                  <a:lnTo>
                    <a:pt x="79323" y="0"/>
                  </a:lnTo>
                  <a:lnTo>
                    <a:pt x="69419" y="834"/>
                  </a:lnTo>
                  <a:lnTo>
                    <a:pt x="52175" y="8000"/>
                  </a:lnTo>
                  <a:lnTo>
                    <a:pt x="29313" y="25189"/>
                  </a:lnTo>
                  <a:lnTo>
                    <a:pt x="13310" y="50688"/>
                  </a:lnTo>
                  <a:lnTo>
                    <a:pt x="1159" y="80471"/>
                  </a:lnTo>
                  <a:lnTo>
                    <a:pt x="0" y="101106"/>
                  </a:lnTo>
                  <a:lnTo>
                    <a:pt x="4554" y="121975"/>
                  </a:lnTo>
                  <a:lnTo>
                    <a:pt x="20272" y="152286"/>
                  </a:lnTo>
                  <a:lnTo>
                    <a:pt x="33061" y="168899"/>
                  </a:lnTo>
                  <a:lnTo>
                    <a:pt x="52783" y="177842"/>
                  </a:lnTo>
                  <a:lnTo>
                    <a:pt x="109271" y="184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705081" y="4499673"/>
              <a:ext cx="124731" cy="154019"/>
            </a:xfrm>
            <a:custGeom>
              <a:avLst/>
              <a:gdLst/>
              <a:ahLst/>
              <a:cxnLst/>
              <a:rect l="0" t="0" r="0" b="0"/>
              <a:pathLst>
                <a:path w="124731" h="154019">
                  <a:moveTo>
                    <a:pt x="108699" y="13301"/>
                  </a:moveTo>
                  <a:lnTo>
                    <a:pt x="97520" y="2123"/>
                  </a:lnTo>
                  <a:lnTo>
                    <a:pt x="89549" y="0"/>
                  </a:lnTo>
                  <a:lnTo>
                    <a:pt x="68212" y="760"/>
                  </a:lnTo>
                  <a:lnTo>
                    <a:pt x="35481" y="13355"/>
                  </a:lnTo>
                  <a:lnTo>
                    <a:pt x="3557" y="31905"/>
                  </a:lnTo>
                  <a:lnTo>
                    <a:pt x="0" y="37402"/>
                  </a:lnTo>
                  <a:lnTo>
                    <a:pt x="1138" y="42236"/>
                  </a:lnTo>
                  <a:lnTo>
                    <a:pt x="5406" y="46629"/>
                  </a:lnTo>
                  <a:lnTo>
                    <a:pt x="47177" y="65711"/>
                  </a:lnTo>
                  <a:lnTo>
                    <a:pt x="108844" y="90100"/>
                  </a:lnTo>
                  <a:lnTo>
                    <a:pt x="119324" y="96086"/>
                  </a:lnTo>
                  <a:lnTo>
                    <a:pt x="123971" y="103586"/>
                  </a:lnTo>
                  <a:lnTo>
                    <a:pt x="124730" y="112096"/>
                  </a:lnTo>
                  <a:lnTo>
                    <a:pt x="122896" y="121278"/>
                  </a:lnTo>
                  <a:lnTo>
                    <a:pt x="118163" y="128570"/>
                  </a:lnTo>
                  <a:lnTo>
                    <a:pt x="103546" y="139791"/>
                  </a:lnTo>
                  <a:lnTo>
                    <a:pt x="75587" y="152685"/>
                  </a:lnTo>
                  <a:lnTo>
                    <a:pt x="58497" y="154018"/>
                  </a:lnTo>
                  <a:lnTo>
                    <a:pt x="34999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908537" y="4492073"/>
              <a:ext cx="151156" cy="336380"/>
            </a:xfrm>
            <a:custGeom>
              <a:avLst/>
              <a:gdLst/>
              <a:ahLst/>
              <a:cxnLst/>
              <a:rect l="0" t="0" r="0" b="0"/>
              <a:pathLst>
                <a:path w="151156" h="336380">
                  <a:moveTo>
                    <a:pt x="0" y="94601"/>
                  </a:moveTo>
                  <a:lnTo>
                    <a:pt x="17958" y="158051"/>
                  </a:lnTo>
                  <a:lnTo>
                    <a:pt x="28197" y="205558"/>
                  </a:lnTo>
                  <a:lnTo>
                    <a:pt x="37470" y="256679"/>
                  </a:lnTo>
                  <a:lnTo>
                    <a:pt x="44316" y="320115"/>
                  </a:lnTo>
                  <a:lnTo>
                    <a:pt x="47772" y="336379"/>
                  </a:lnTo>
                  <a:lnTo>
                    <a:pt x="35529" y="283339"/>
                  </a:lnTo>
                  <a:lnTo>
                    <a:pt x="29244" y="225642"/>
                  </a:lnTo>
                  <a:lnTo>
                    <a:pt x="22674" y="168579"/>
                  </a:lnTo>
                  <a:lnTo>
                    <a:pt x="22546" y="108217"/>
                  </a:lnTo>
                  <a:lnTo>
                    <a:pt x="32573" y="47421"/>
                  </a:lnTo>
                  <a:lnTo>
                    <a:pt x="35753" y="35071"/>
                  </a:lnTo>
                  <a:lnTo>
                    <a:pt x="48646" y="15111"/>
                  </a:lnTo>
                  <a:lnTo>
                    <a:pt x="56996" y="6512"/>
                  </a:lnTo>
                  <a:lnTo>
                    <a:pt x="66073" y="1950"/>
                  </a:lnTo>
                  <a:lnTo>
                    <a:pt x="85518" y="0"/>
                  </a:lnTo>
                  <a:lnTo>
                    <a:pt x="116195" y="5479"/>
                  </a:lnTo>
                  <a:lnTo>
                    <a:pt x="124256" y="10620"/>
                  </a:lnTo>
                  <a:lnTo>
                    <a:pt x="136333" y="25690"/>
                  </a:lnTo>
                  <a:lnTo>
                    <a:pt x="149709" y="53906"/>
                  </a:lnTo>
                  <a:lnTo>
                    <a:pt x="151155" y="77294"/>
                  </a:lnTo>
                  <a:lnTo>
                    <a:pt x="146728" y="100947"/>
                  </a:lnTo>
                  <a:lnTo>
                    <a:pt x="136963" y="119258"/>
                  </a:lnTo>
                  <a:lnTo>
                    <a:pt x="112721" y="142721"/>
                  </a:lnTo>
                  <a:lnTo>
                    <a:pt x="102053" y="146568"/>
                  </a:lnTo>
                  <a:lnTo>
                    <a:pt x="52642" y="147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112310" y="4502446"/>
              <a:ext cx="107503" cy="170775"/>
            </a:xfrm>
            <a:custGeom>
              <a:avLst/>
              <a:gdLst/>
              <a:ahLst/>
              <a:cxnLst/>
              <a:rect l="0" t="0" r="0" b="0"/>
              <a:pathLst>
                <a:path w="107503" h="170775">
                  <a:moveTo>
                    <a:pt x="80496" y="31585"/>
                  </a:moveTo>
                  <a:lnTo>
                    <a:pt x="63728" y="25996"/>
                  </a:lnTo>
                  <a:lnTo>
                    <a:pt x="56450" y="26689"/>
                  </a:lnTo>
                  <a:lnTo>
                    <a:pt x="42123" y="33699"/>
                  </a:lnTo>
                  <a:lnTo>
                    <a:pt x="31076" y="47732"/>
                  </a:lnTo>
                  <a:lnTo>
                    <a:pt x="4664" y="89430"/>
                  </a:lnTo>
                  <a:lnTo>
                    <a:pt x="0" y="112666"/>
                  </a:lnTo>
                  <a:lnTo>
                    <a:pt x="4165" y="135472"/>
                  </a:lnTo>
                  <a:lnTo>
                    <a:pt x="8552" y="146466"/>
                  </a:lnTo>
                  <a:lnTo>
                    <a:pt x="22785" y="161802"/>
                  </a:lnTo>
                  <a:lnTo>
                    <a:pt x="31493" y="167529"/>
                  </a:lnTo>
                  <a:lnTo>
                    <a:pt x="53648" y="170774"/>
                  </a:lnTo>
                  <a:lnTo>
                    <a:pt x="66107" y="170001"/>
                  </a:lnTo>
                  <a:lnTo>
                    <a:pt x="86189" y="159784"/>
                  </a:lnTo>
                  <a:lnTo>
                    <a:pt x="94820" y="152146"/>
                  </a:lnTo>
                  <a:lnTo>
                    <a:pt x="104409" y="128062"/>
                  </a:lnTo>
                  <a:lnTo>
                    <a:pt x="107502" y="100200"/>
                  </a:lnTo>
                  <a:lnTo>
                    <a:pt x="96978" y="42831"/>
                  </a:lnTo>
                  <a:lnTo>
                    <a:pt x="699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245449" y="4510269"/>
              <a:ext cx="147399" cy="160634"/>
            </a:xfrm>
            <a:custGeom>
              <a:avLst/>
              <a:gdLst/>
              <a:ahLst/>
              <a:cxnLst/>
              <a:rect l="0" t="0" r="0" b="0"/>
              <a:pathLst>
                <a:path w="147399" h="160634">
                  <a:moveTo>
                    <a:pt x="0" y="44819"/>
                  </a:moveTo>
                  <a:lnTo>
                    <a:pt x="27510" y="98694"/>
                  </a:lnTo>
                  <a:lnTo>
                    <a:pt x="45548" y="150267"/>
                  </a:lnTo>
                  <a:lnTo>
                    <a:pt x="45573" y="154892"/>
                  </a:lnTo>
                  <a:lnTo>
                    <a:pt x="43250" y="155636"/>
                  </a:lnTo>
                  <a:lnTo>
                    <a:pt x="39362" y="153792"/>
                  </a:lnTo>
                  <a:lnTo>
                    <a:pt x="31921" y="142384"/>
                  </a:lnTo>
                  <a:lnTo>
                    <a:pt x="25886" y="124446"/>
                  </a:lnTo>
                  <a:lnTo>
                    <a:pt x="21692" y="61299"/>
                  </a:lnTo>
                  <a:lnTo>
                    <a:pt x="26834" y="19936"/>
                  </a:lnTo>
                  <a:lnTo>
                    <a:pt x="33097" y="10683"/>
                  </a:lnTo>
                  <a:lnTo>
                    <a:pt x="41951" y="4514"/>
                  </a:lnTo>
                  <a:lnTo>
                    <a:pt x="52534" y="402"/>
                  </a:lnTo>
                  <a:lnTo>
                    <a:pt x="61928" y="0"/>
                  </a:lnTo>
                  <a:lnTo>
                    <a:pt x="78606" y="5792"/>
                  </a:lnTo>
                  <a:lnTo>
                    <a:pt x="101149" y="22207"/>
                  </a:lnTo>
                  <a:lnTo>
                    <a:pt x="128557" y="57120"/>
                  </a:lnTo>
                  <a:lnTo>
                    <a:pt x="141297" y="88628"/>
                  </a:lnTo>
                  <a:lnTo>
                    <a:pt x="146193" y="134365"/>
                  </a:lnTo>
                  <a:lnTo>
                    <a:pt x="147398" y="160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440959" y="4354177"/>
              <a:ext cx="141403" cy="316726"/>
            </a:xfrm>
            <a:custGeom>
              <a:avLst/>
              <a:gdLst/>
              <a:ahLst/>
              <a:cxnLst/>
              <a:rect l="0" t="0" r="0" b="0"/>
              <a:pathLst>
                <a:path w="141403" h="316726">
                  <a:moveTo>
                    <a:pt x="99287" y="274611"/>
                  </a:moveTo>
                  <a:lnTo>
                    <a:pt x="80159" y="211183"/>
                  </a:lnTo>
                  <a:lnTo>
                    <a:pt x="68949" y="190269"/>
                  </a:lnTo>
                  <a:lnTo>
                    <a:pt x="53048" y="175514"/>
                  </a:lnTo>
                  <a:lnTo>
                    <a:pt x="43895" y="169942"/>
                  </a:lnTo>
                  <a:lnTo>
                    <a:pt x="34283" y="168567"/>
                  </a:lnTo>
                  <a:lnTo>
                    <a:pt x="14244" y="173278"/>
                  </a:lnTo>
                  <a:lnTo>
                    <a:pt x="7497" y="180149"/>
                  </a:lnTo>
                  <a:lnTo>
                    <a:pt x="0" y="200262"/>
                  </a:lnTo>
                  <a:lnTo>
                    <a:pt x="1368" y="237894"/>
                  </a:lnTo>
                  <a:lnTo>
                    <a:pt x="14772" y="273090"/>
                  </a:lnTo>
                  <a:lnTo>
                    <a:pt x="30140" y="288753"/>
                  </a:lnTo>
                  <a:lnTo>
                    <a:pt x="39151" y="294567"/>
                  </a:lnTo>
                  <a:lnTo>
                    <a:pt x="58522" y="297908"/>
                  </a:lnTo>
                  <a:lnTo>
                    <a:pt x="68601" y="297161"/>
                  </a:lnTo>
                  <a:lnTo>
                    <a:pt x="86038" y="290093"/>
                  </a:lnTo>
                  <a:lnTo>
                    <a:pt x="93964" y="284932"/>
                  </a:lnTo>
                  <a:lnTo>
                    <a:pt x="105891" y="266720"/>
                  </a:lnTo>
                  <a:lnTo>
                    <a:pt x="125676" y="203382"/>
                  </a:lnTo>
                  <a:lnTo>
                    <a:pt x="129846" y="144944"/>
                  </a:lnTo>
                  <a:lnTo>
                    <a:pt x="130670" y="83011"/>
                  </a:lnTo>
                  <a:lnTo>
                    <a:pt x="122428" y="26887"/>
                  </a:lnTo>
                  <a:lnTo>
                    <a:pt x="116201" y="3074"/>
                  </a:lnTo>
                  <a:lnTo>
                    <a:pt x="114072" y="0"/>
                  </a:lnTo>
                  <a:lnTo>
                    <a:pt x="112654" y="2629"/>
                  </a:lnTo>
                  <a:lnTo>
                    <a:pt x="101732" y="60830"/>
                  </a:lnTo>
                  <a:lnTo>
                    <a:pt x="103131" y="108323"/>
                  </a:lnTo>
                  <a:lnTo>
                    <a:pt x="108495" y="171184"/>
                  </a:lnTo>
                  <a:lnTo>
                    <a:pt x="121094" y="234475"/>
                  </a:lnTo>
                  <a:lnTo>
                    <a:pt x="136821" y="292202"/>
                  </a:lnTo>
                  <a:lnTo>
                    <a:pt x="141402" y="316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677117" y="461825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66588" y="451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735487" y="4547147"/>
              <a:ext cx="120615" cy="131425"/>
            </a:xfrm>
            <a:custGeom>
              <a:avLst/>
              <a:gdLst/>
              <a:ahLst/>
              <a:cxnLst/>
              <a:rect l="0" t="0" r="0" b="0"/>
              <a:pathLst>
                <a:path w="120615" h="131425">
                  <a:moveTo>
                    <a:pt x="25858" y="113226"/>
                  </a:moveTo>
                  <a:lnTo>
                    <a:pt x="20269" y="129994"/>
                  </a:lnTo>
                  <a:lnTo>
                    <a:pt x="17452" y="131424"/>
                  </a:lnTo>
                  <a:lnTo>
                    <a:pt x="14405" y="128867"/>
                  </a:lnTo>
                  <a:lnTo>
                    <a:pt x="7900" y="115499"/>
                  </a:lnTo>
                  <a:lnTo>
                    <a:pt x="0" y="82834"/>
                  </a:lnTo>
                  <a:lnTo>
                    <a:pt x="6625" y="39762"/>
                  </a:lnTo>
                  <a:lnTo>
                    <a:pt x="13801" y="19744"/>
                  </a:lnTo>
                  <a:lnTo>
                    <a:pt x="24788" y="3048"/>
                  </a:lnTo>
                  <a:lnTo>
                    <a:pt x="32164" y="0"/>
                  </a:lnTo>
                  <a:lnTo>
                    <a:pt x="40591" y="307"/>
                  </a:lnTo>
                  <a:lnTo>
                    <a:pt x="49718" y="2852"/>
                  </a:lnTo>
                  <a:lnTo>
                    <a:pt x="66098" y="15038"/>
                  </a:lnTo>
                  <a:lnTo>
                    <a:pt x="101650" y="54282"/>
                  </a:lnTo>
                  <a:lnTo>
                    <a:pt x="114475" y="82894"/>
                  </a:lnTo>
                  <a:lnTo>
                    <a:pt x="120614" y="123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82402" y="4584296"/>
              <a:ext cx="257606" cy="444576"/>
            </a:xfrm>
            <a:custGeom>
              <a:avLst/>
              <a:gdLst/>
              <a:ahLst/>
              <a:cxnLst/>
              <a:rect l="0" t="0" r="0" b="0"/>
              <a:pathLst>
                <a:path w="257606" h="444576">
                  <a:moveTo>
                    <a:pt x="200041" y="97134"/>
                  </a:moveTo>
                  <a:lnTo>
                    <a:pt x="211220" y="85956"/>
                  </a:lnTo>
                  <a:lnTo>
                    <a:pt x="216708" y="67989"/>
                  </a:lnTo>
                  <a:lnTo>
                    <a:pt x="217977" y="45576"/>
                  </a:lnTo>
                  <a:lnTo>
                    <a:pt x="214642" y="23917"/>
                  </a:lnTo>
                  <a:lnTo>
                    <a:pt x="209776" y="15567"/>
                  </a:lnTo>
                  <a:lnTo>
                    <a:pt x="195009" y="3171"/>
                  </a:lnTo>
                  <a:lnTo>
                    <a:pt x="173629" y="0"/>
                  </a:lnTo>
                  <a:lnTo>
                    <a:pt x="161376" y="793"/>
                  </a:lnTo>
                  <a:lnTo>
                    <a:pt x="152038" y="6000"/>
                  </a:lnTo>
                  <a:lnTo>
                    <a:pt x="138542" y="24265"/>
                  </a:lnTo>
                  <a:lnTo>
                    <a:pt x="129957" y="60855"/>
                  </a:lnTo>
                  <a:lnTo>
                    <a:pt x="134188" y="84520"/>
                  </a:lnTo>
                  <a:lnTo>
                    <a:pt x="138592" y="95743"/>
                  </a:lnTo>
                  <a:lnTo>
                    <a:pt x="152843" y="111334"/>
                  </a:lnTo>
                  <a:lnTo>
                    <a:pt x="161557" y="117129"/>
                  </a:lnTo>
                  <a:lnTo>
                    <a:pt x="169706" y="118653"/>
                  </a:lnTo>
                  <a:lnTo>
                    <a:pt x="177478" y="117329"/>
                  </a:lnTo>
                  <a:lnTo>
                    <a:pt x="185000" y="114107"/>
                  </a:lnTo>
                  <a:lnTo>
                    <a:pt x="196476" y="101168"/>
                  </a:lnTo>
                  <a:lnTo>
                    <a:pt x="201174" y="92804"/>
                  </a:lnTo>
                  <a:lnTo>
                    <a:pt x="206646" y="89568"/>
                  </a:lnTo>
                  <a:lnTo>
                    <a:pt x="212634" y="89751"/>
                  </a:lnTo>
                  <a:lnTo>
                    <a:pt x="218964" y="92212"/>
                  </a:lnTo>
                  <a:lnTo>
                    <a:pt x="229119" y="113664"/>
                  </a:lnTo>
                  <a:lnTo>
                    <a:pt x="241412" y="162084"/>
                  </a:lnTo>
                  <a:lnTo>
                    <a:pt x="250458" y="225257"/>
                  </a:lnTo>
                  <a:lnTo>
                    <a:pt x="257605" y="288615"/>
                  </a:lnTo>
                  <a:lnTo>
                    <a:pt x="248066" y="337599"/>
                  </a:lnTo>
                  <a:lnTo>
                    <a:pt x="235424" y="356476"/>
                  </a:lnTo>
                  <a:lnTo>
                    <a:pt x="218107" y="371494"/>
                  </a:lnTo>
                  <a:lnTo>
                    <a:pt x="162473" y="400188"/>
                  </a:lnTo>
                  <a:lnTo>
                    <a:pt x="108306" y="418866"/>
                  </a:lnTo>
                  <a:lnTo>
                    <a:pt x="52546" y="433820"/>
                  </a:lnTo>
                  <a:lnTo>
                    <a:pt x="0" y="444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267574" y="4484682"/>
              <a:ext cx="157067" cy="196749"/>
            </a:xfrm>
            <a:custGeom>
              <a:avLst/>
              <a:gdLst/>
              <a:ahLst/>
              <a:cxnLst/>
              <a:rect l="0" t="0" r="0" b="0"/>
              <a:pathLst>
                <a:path w="157067" h="196749">
                  <a:moveTo>
                    <a:pt x="157066" y="7235"/>
                  </a:moveTo>
                  <a:lnTo>
                    <a:pt x="129510" y="0"/>
                  </a:lnTo>
                  <a:lnTo>
                    <a:pt x="73288" y="477"/>
                  </a:lnTo>
                  <a:lnTo>
                    <a:pt x="46132" y="6571"/>
                  </a:lnTo>
                  <a:lnTo>
                    <a:pt x="22364" y="17078"/>
                  </a:lnTo>
                  <a:lnTo>
                    <a:pt x="6342" y="32667"/>
                  </a:lnTo>
                  <a:lnTo>
                    <a:pt x="431" y="41737"/>
                  </a:lnTo>
                  <a:lnTo>
                    <a:pt x="0" y="48954"/>
                  </a:lnTo>
                  <a:lnTo>
                    <a:pt x="3223" y="54935"/>
                  </a:lnTo>
                  <a:lnTo>
                    <a:pt x="43177" y="84010"/>
                  </a:lnTo>
                  <a:lnTo>
                    <a:pt x="97358" y="117070"/>
                  </a:lnTo>
                  <a:lnTo>
                    <a:pt x="124167" y="138565"/>
                  </a:lnTo>
                  <a:lnTo>
                    <a:pt x="135815" y="156851"/>
                  </a:lnTo>
                  <a:lnTo>
                    <a:pt x="137050" y="165470"/>
                  </a:lnTo>
                  <a:lnTo>
                    <a:pt x="132183" y="181287"/>
                  </a:lnTo>
                  <a:lnTo>
                    <a:pt x="125269" y="186441"/>
                  </a:lnTo>
                  <a:lnTo>
                    <a:pt x="105110" y="192167"/>
                  </a:lnTo>
                  <a:lnTo>
                    <a:pt x="46658" y="196145"/>
                  </a:lnTo>
                  <a:lnTo>
                    <a:pt x="20196" y="196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540453" y="438663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4940" y="58617"/>
                  </a:lnTo>
                  <a:lnTo>
                    <a:pt x="1464" y="110175"/>
                  </a:lnTo>
                  <a:lnTo>
                    <a:pt x="434" y="169905"/>
                  </a:lnTo>
                  <a:lnTo>
                    <a:pt x="129" y="232057"/>
                  </a:lnTo>
                  <a:lnTo>
                    <a:pt x="38" y="289336"/>
                  </a:lnTo>
                  <a:lnTo>
                    <a:pt x="17" y="31927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498340" y="4523503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93254" y="3119"/>
                  </a:lnTo>
                  <a:lnTo>
                    <a:pt x="3394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669163" y="4557279"/>
              <a:ext cx="134504" cy="197852"/>
            </a:xfrm>
            <a:custGeom>
              <a:avLst/>
              <a:gdLst/>
              <a:ahLst/>
              <a:cxnLst/>
              <a:rect l="0" t="0" r="0" b="0"/>
              <a:pathLst>
                <a:path w="134504" h="197852">
                  <a:moveTo>
                    <a:pt x="71332" y="71509"/>
                  </a:moveTo>
                  <a:lnTo>
                    <a:pt x="76921" y="54741"/>
                  </a:lnTo>
                  <a:lnTo>
                    <a:pt x="76546" y="37150"/>
                  </a:lnTo>
                  <a:lnTo>
                    <a:pt x="71310" y="18804"/>
                  </a:lnTo>
                  <a:lnTo>
                    <a:pt x="61183" y="2851"/>
                  </a:lnTo>
                  <a:lnTo>
                    <a:pt x="54038" y="0"/>
                  </a:lnTo>
                  <a:lnTo>
                    <a:pt x="45765" y="440"/>
                  </a:lnTo>
                  <a:lnTo>
                    <a:pt x="36740" y="3072"/>
                  </a:lnTo>
                  <a:lnTo>
                    <a:pt x="29554" y="8337"/>
                  </a:lnTo>
                  <a:lnTo>
                    <a:pt x="18449" y="23545"/>
                  </a:lnTo>
                  <a:lnTo>
                    <a:pt x="5620" y="51838"/>
                  </a:lnTo>
                  <a:lnTo>
                    <a:pt x="0" y="88037"/>
                  </a:lnTo>
                  <a:lnTo>
                    <a:pt x="3923" y="128398"/>
                  </a:lnTo>
                  <a:lnTo>
                    <a:pt x="12517" y="149825"/>
                  </a:lnTo>
                  <a:lnTo>
                    <a:pt x="18084" y="158815"/>
                  </a:lnTo>
                  <a:lnTo>
                    <a:pt x="26475" y="163638"/>
                  </a:lnTo>
                  <a:lnTo>
                    <a:pt x="48276" y="165878"/>
                  </a:lnTo>
                  <a:lnTo>
                    <a:pt x="57131" y="162497"/>
                  </a:lnTo>
                  <a:lnTo>
                    <a:pt x="70090" y="149383"/>
                  </a:lnTo>
                  <a:lnTo>
                    <a:pt x="83963" y="116679"/>
                  </a:lnTo>
                  <a:lnTo>
                    <a:pt x="90725" y="73066"/>
                  </a:lnTo>
                  <a:lnTo>
                    <a:pt x="91279" y="74886"/>
                  </a:lnTo>
                  <a:lnTo>
                    <a:pt x="97759" y="105841"/>
                  </a:lnTo>
                  <a:lnTo>
                    <a:pt x="111474" y="144581"/>
                  </a:lnTo>
                  <a:lnTo>
                    <a:pt x="126640" y="168549"/>
                  </a:lnTo>
                  <a:lnTo>
                    <a:pt x="134503" y="197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824723" y="4608095"/>
              <a:ext cx="155836" cy="347077"/>
            </a:xfrm>
            <a:custGeom>
              <a:avLst/>
              <a:gdLst/>
              <a:ahLst/>
              <a:cxnLst/>
              <a:rect l="0" t="0" r="0" b="0"/>
              <a:pathLst>
                <a:path w="155836" h="347077">
                  <a:moveTo>
                    <a:pt x="126342" y="104921"/>
                  </a:moveTo>
                  <a:lnTo>
                    <a:pt x="123223" y="50776"/>
                  </a:lnTo>
                  <a:lnTo>
                    <a:pt x="116767" y="25874"/>
                  </a:lnTo>
                  <a:lnTo>
                    <a:pt x="106099" y="7008"/>
                  </a:lnTo>
                  <a:lnTo>
                    <a:pt x="98809" y="2211"/>
                  </a:lnTo>
                  <a:lnTo>
                    <a:pt x="81349" y="0"/>
                  </a:lnTo>
                  <a:lnTo>
                    <a:pt x="65011" y="6037"/>
                  </a:lnTo>
                  <a:lnTo>
                    <a:pt x="57379" y="10922"/>
                  </a:lnTo>
                  <a:lnTo>
                    <a:pt x="35459" y="40154"/>
                  </a:lnTo>
                  <a:lnTo>
                    <a:pt x="30578" y="62098"/>
                  </a:lnTo>
                  <a:lnTo>
                    <a:pt x="30913" y="72863"/>
                  </a:lnTo>
                  <a:lnTo>
                    <a:pt x="34647" y="81209"/>
                  </a:lnTo>
                  <a:lnTo>
                    <a:pt x="48154" y="93602"/>
                  </a:lnTo>
                  <a:lnTo>
                    <a:pt x="55500" y="95035"/>
                  </a:lnTo>
                  <a:lnTo>
                    <a:pt x="62736" y="93651"/>
                  </a:lnTo>
                  <a:lnTo>
                    <a:pt x="69900" y="90389"/>
                  </a:lnTo>
                  <a:lnTo>
                    <a:pt x="80980" y="77405"/>
                  </a:lnTo>
                  <a:lnTo>
                    <a:pt x="85572" y="69029"/>
                  </a:lnTo>
                  <a:lnTo>
                    <a:pt x="90973" y="65785"/>
                  </a:lnTo>
                  <a:lnTo>
                    <a:pt x="96914" y="65962"/>
                  </a:lnTo>
                  <a:lnTo>
                    <a:pt x="103214" y="68420"/>
                  </a:lnTo>
                  <a:lnTo>
                    <a:pt x="113333" y="86748"/>
                  </a:lnTo>
                  <a:lnTo>
                    <a:pt x="129362" y="146175"/>
                  </a:lnTo>
                  <a:lnTo>
                    <a:pt x="140235" y="196953"/>
                  </a:lnTo>
                  <a:lnTo>
                    <a:pt x="150866" y="249043"/>
                  </a:lnTo>
                  <a:lnTo>
                    <a:pt x="155835" y="295932"/>
                  </a:lnTo>
                  <a:lnTo>
                    <a:pt x="150758" y="318886"/>
                  </a:lnTo>
                  <a:lnTo>
                    <a:pt x="146129" y="328283"/>
                  </a:lnTo>
                  <a:lnTo>
                    <a:pt x="138364" y="334547"/>
                  </a:lnTo>
                  <a:lnTo>
                    <a:pt x="117257" y="341507"/>
                  </a:lnTo>
                  <a:lnTo>
                    <a:pt x="65580" y="345976"/>
                  </a:lnTo>
                  <a:lnTo>
                    <a:pt x="19670" y="346859"/>
                  </a:lnTo>
                  <a:lnTo>
                    <a:pt x="0" y="347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006461" y="4549220"/>
              <a:ext cx="145854" cy="226968"/>
            </a:xfrm>
            <a:custGeom>
              <a:avLst/>
              <a:gdLst/>
              <a:ahLst/>
              <a:cxnLst/>
              <a:rect l="0" t="0" r="0" b="0"/>
              <a:pathLst>
                <a:path w="145854" h="226968">
                  <a:moveTo>
                    <a:pt x="7775" y="100625"/>
                  </a:moveTo>
                  <a:lnTo>
                    <a:pt x="24543" y="95036"/>
                  </a:lnTo>
                  <a:lnTo>
                    <a:pt x="42133" y="95411"/>
                  </a:lnTo>
                  <a:lnTo>
                    <a:pt x="61650" y="97138"/>
                  </a:lnTo>
                  <a:lnTo>
                    <a:pt x="118812" y="85665"/>
                  </a:lnTo>
                  <a:lnTo>
                    <a:pt x="128593" y="80123"/>
                  </a:lnTo>
                  <a:lnTo>
                    <a:pt x="142580" y="64607"/>
                  </a:lnTo>
                  <a:lnTo>
                    <a:pt x="145609" y="55556"/>
                  </a:lnTo>
                  <a:lnTo>
                    <a:pt x="145853" y="36140"/>
                  </a:lnTo>
                  <a:lnTo>
                    <a:pt x="138943" y="18932"/>
                  </a:lnTo>
                  <a:lnTo>
                    <a:pt x="133825" y="11068"/>
                  </a:lnTo>
                  <a:lnTo>
                    <a:pt x="125734" y="5825"/>
                  </a:lnTo>
                  <a:lnTo>
                    <a:pt x="104265" y="0"/>
                  </a:lnTo>
                  <a:lnTo>
                    <a:pt x="82245" y="3650"/>
                  </a:lnTo>
                  <a:lnTo>
                    <a:pt x="61930" y="14241"/>
                  </a:lnTo>
                  <a:lnTo>
                    <a:pt x="22474" y="54024"/>
                  </a:lnTo>
                  <a:lnTo>
                    <a:pt x="6541" y="81358"/>
                  </a:lnTo>
                  <a:lnTo>
                    <a:pt x="0" y="117273"/>
                  </a:lnTo>
                  <a:lnTo>
                    <a:pt x="3651" y="151961"/>
                  </a:lnTo>
                  <a:lnTo>
                    <a:pt x="17731" y="184466"/>
                  </a:lnTo>
                  <a:lnTo>
                    <a:pt x="36721" y="210734"/>
                  </a:lnTo>
                  <a:lnTo>
                    <a:pt x="56516" y="219752"/>
                  </a:lnTo>
                  <a:lnTo>
                    <a:pt x="90847" y="224829"/>
                  </a:lnTo>
                  <a:lnTo>
                    <a:pt x="123589" y="226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203749" y="482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6" name="Freeform 185"/>
          <p:cNvSpPr/>
          <p:nvPr/>
        </p:nvSpPr>
        <p:spPr>
          <a:xfrm>
            <a:off x="159769" y="5565824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21057"/>
                </a:moveTo>
                <a:lnTo>
                  <a:pt x="116892" y="15468"/>
                </a:lnTo>
                <a:lnTo>
                  <a:pt x="65507" y="10334"/>
                </a:lnTo>
                <a:lnTo>
                  <a:pt x="19656" y="238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538821" y="5353278"/>
            <a:ext cx="4527230" cy="717915"/>
            <a:chOff x="538821" y="5353278"/>
            <a:chExt cx="4527230" cy="717915"/>
          </a:xfrm>
        </p:grpSpPr>
        <p:sp>
          <p:nvSpPr>
            <p:cNvPr id="187" name="Freeform 186"/>
            <p:cNvSpPr/>
            <p:nvPr/>
          </p:nvSpPr>
          <p:spPr>
            <a:xfrm>
              <a:off x="538821" y="5386840"/>
              <a:ext cx="315641" cy="430197"/>
            </a:xfrm>
            <a:custGeom>
              <a:avLst/>
              <a:gdLst/>
              <a:ahLst/>
              <a:cxnLst/>
              <a:rect l="0" t="0" r="0" b="0"/>
              <a:pathLst>
                <a:path w="315641" h="430197">
                  <a:moveTo>
                    <a:pt x="10503" y="0"/>
                  </a:moveTo>
                  <a:lnTo>
                    <a:pt x="7383" y="42691"/>
                  </a:lnTo>
                  <a:lnTo>
                    <a:pt x="950" y="104408"/>
                  </a:lnTo>
                  <a:lnTo>
                    <a:pt x="263" y="152728"/>
                  </a:lnTo>
                  <a:lnTo>
                    <a:pt x="60" y="204090"/>
                  </a:lnTo>
                  <a:lnTo>
                    <a:pt x="0" y="255183"/>
                  </a:lnTo>
                  <a:lnTo>
                    <a:pt x="3099" y="311842"/>
                  </a:lnTo>
                  <a:lnTo>
                    <a:pt x="19103" y="367968"/>
                  </a:lnTo>
                  <a:lnTo>
                    <a:pt x="30313" y="389319"/>
                  </a:lnTo>
                  <a:lnTo>
                    <a:pt x="36578" y="394077"/>
                  </a:lnTo>
                  <a:lnTo>
                    <a:pt x="43094" y="394909"/>
                  </a:lnTo>
                  <a:lnTo>
                    <a:pt x="49778" y="393124"/>
                  </a:lnTo>
                  <a:lnTo>
                    <a:pt x="55403" y="388424"/>
                  </a:lnTo>
                  <a:lnTo>
                    <a:pt x="68910" y="365043"/>
                  </a:lnTo>
                  <a:lnTo>
                    <a:pt x="87547" y="309811"/>
                  </a:lnTo>
                  <a:lnTo>
                    <a:pt x="94482" y="256862"/>
                  </a:lnTo>
                  <a:lnTo>
                    <a:pt x="99689" y="233483"/>
                  </a:lnTo>
                  <a:lnTo>
                    <a:pt x="101546" y="230525"/>
                  </a:lnTo>
                  <a:lnTo>
                    <a:pt x="102784" y="233232"/>
                  </a:lnTo>
                  <a:lnTo>
                    <a:pt x="113339" y="283744"/>
                  </a:lnTo>
                  <a:lnTo>
                    <a:pt x="129645" y="337501"/>
                  </a:lnTo>
                  <a:lnTo>
                    <a:pt x="161850" y="398773"/>
                  </a:lnTo>
                  <a:lnTo>
                    <a:pt x="175644" y="420558"/>
                  </a:lnTo>
                  <a:lnTo>
                    <a:pt x="184938" y="426601"/>
                  </a:lnTo>
                  <a:lnTo>
                    <a:pt x="207742" y="430196"/>
                  </a:lnTo>
                  <a:lnTo>
                    <a:pt x="230356" y="424775"/>
                  </a:lnTo>
                  <a:lnTo>
                    <a:pt x="241300" y="420054"/>
                  </a:lnTo>
                  <a:lnTo>
                    <a:pt x="259698" y="402329"/>
                  </a:lnTo>
                  <a:lnTo>
                    <a:pt x="274504" y="376515"/>
                  </a:lnTo>
                  <a:lnTo>
                    <a:pt x="289417" y="326029"/>
                  </a:lnTo>
                  <a:lnTo>
                    <a:pt x="308567" y="264552"/>
                  </a:lnTo>
                  <a:lnTo>
                    <a:pt x="313678" y="209667"/>
                  </a:lnTo>
                  <a:lnTo>
                    <a:pt x="315192" y="147131"/>
                  </a:lnTo>
                  <a:lnTo>
                    <a:pt x="315640" y="84148"/>
                  </a:lnTo>
                  <a:lnTo>
                    <a:pt x="307471" y="22649"/>
                  </a:lnTo>
                  <a:lnTo>
                    <a:pt x="30530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29002" y="5639523"/>
              <a:ext cx="94105" cy="184617"/>
            </a:xfrm>
            <a:custGeom>
              <a:avLst/>
              <a:gdLst/>
              <a:ahLst/>
              <a:cxnLst/>
              <a:rect l="0" t="0" r="0" b="0"/>
              <a:pathLst>
                <a:path w="94105" h="184617">
                  <a:moveTo>
                    <a:pt x="20405" y="126342"/>
                  </a:moveTo>
                  <a:lnTo>
                    <a:pt x="23524" y="169034"/>
                  </a:lnTo>
                  <a:lnTo>
                    <a:pt x="25994" y="179370"/>
                  </a:lnTo>
                  <a:lnTo>
                    <a:pt x="25301" y="183921"/>
                  </a:lnTo>
                  <a:lnTo>
                    <a:pt x="22499" y="184616"/>
                  </a:lnTo>
                  <a:lnTo>
                    <a:pt x="18291" y="182739"/>
                  </a:lnTo>
                  <a:lnTo>
                    <a:pt x="10497" y="171295"/>
                  </a:lnTo>
                  <a:lnTo>
                    <a:pt x="4303" y="153340"/>
                  </a:lnTo>
                  <a:lnTo>
                    <a:pt x="0" y="90181"/>
                  </a:lnTo>
                  <a:lnTo>
                    <a:pt x="5130" y="54407"/>
                  </a:lnTo>
                  <a:lnTo>
                    <a:pt x="17126" y="35489"/>
                  </a:lnTo>
                  <a:lnTo>
                    <a:pt x="34155" y="20453"/>
                  </a:lnTo>
                  <a:lnTo>
                    <a:pt x="62304" y="6580"/>
                  </a:lnTo>
                  <a:lnTo>
                    <a:pt x="941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117863" y="5671109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128391" y="553423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244205" y="541842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6336"/>
                  </a:lnTo>
                  <a:lnTo>
                    <a:pt x="12997" y="230842"/>
                  </a:lnTo>
                  <a:lnTo>
                    <a:pt x="18669" y="284037"/>
                  </a:lnTo>
                  <a:lnTo>
                    <a:pt x="20349" y="333724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181034" y="560793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9310" y="14654"/>
                  </a:lnTo>
                  <a:lnTo>
                    <a:pt x="40240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1360018" y="5625445"/>
              <a:ext cx="126388" cy="166807"/>
            </a:xfrm>
            <a:custGeom>
              <a:avLst/>
              <a:gdLst/>
              <a:ahLst/>
              <a:cxnLst/>
              <a:rect l="0" t="0" r="0" b="0"/>
              <a:pathLst>
                <a:path w="126388" h="166807">
                  <a:moveTo>
                    <a:pt x="0" y="77249"/>
                  </a:moveTo>
                  <a:lnTo>
                    <a:pt x="58617" y="77249"/>
                  </a:lnTo>
                  <a:lnTo>
                    <a:pt x="93407" y="66071"/>
                  </a:lnTo>
                  <a:lnTo>
                    <a:pt x="120353" y="47941"/>
                  </a:lnTo>
                  <a:lnTo>
                    <a:pt x="124689" y="38993"/>
                  </a:lnTo>
                  <a:lnTo>
                    <a:pt x="126387" y="16573"/>
                  </a:lnTo>
                  <a:lnTo>
                    <a:pt x="121693" y="8723"/>
                  </a:lnTo>
                  <a:lnTo>
                    <a:pt x="113884" y="3489"/>
                  </a:lnTo>
                  <a:lnTo>
                    <a:pt x="103999" y="0"/>
                  </a:lnTo>
                  <a:lnTo>
                    <a:pt x="95069" y="13"/>
                  </a:lnTo>
                  <a:lnTo>
                    <a:pt x="78908" y="6268"/>
                  </a:lnTo>
                  <a:lnTo>
                    <a:pt x="56655" y="28532"/>
                  </a:lnTo>
                  <a:lnTo>
                    <a:pt x="28737" y="88122"/>
                  </a:lnTo>
                  <a:lnTo>
                    <a:pt x="28922" y="125055"/>
                  </a:lnTo>
                  <a:lnTo>
                    <a:pt x="36641" y="145680"/>
                  </a:lnTo>
                  <a:lnTo>
                    <a:pt x="41975" y="154455"/>
                  </a:lnTo>
                  <a:lnTo>
                    <a:pt x="50210" y="160305"/>
                  </a:lnTo>
                  <a:lnTo>
                    <a:pt x="71839" y="166806"/>
                  </a:lnTo>
                  <a:lnTo>
                    <a:pt x="90810" y="166575"/>
                  </a:lnTo>
                  <a:lnTo>
                    <a:pt x="115814" y="161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1770630" y="5471067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31585" y="73700"/>
                  </a:moveTo>
                  <a:lnTo>
                    <a:pt x="5041" y="107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1812744" y="5460539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42114" y="73699"/>
                  </a:moveTo>
                  <a:lnTo>
                    <a:pt x="10905" y="159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896972" y="5546387"/>
              <a:ext cx="188590" cy="524806"/>
            </a:xfrm>
            <a:custGeom>
              <a:avLst/>
              <a:gdLst/>
              <a:ahLst/>
              <a:cxnLst/>
              <a:rect l="0" t="0" r="0" b="0"/>
              <a:pathLst>
                <a:path w="188590" h="524806">
                  <a:moveTo>
                    <a:pt x="126342" y="72080"/>
                  </a:moveTo>
                  <a:lnTo>
                    <a:pt x="124002" y="32392"/>
                  </a:lnTo>
                  <a:lnTo>
                    <a:pt x="115163" y="9987"/>
                  </a:lnTo>
                  <a:lnTo>
                    <a:pt x="107191" y="3778"/>
                  </a:lnTo>
                  <a:lnTo>
                    <a:pt x="85855" y="0"/>
                  </a:lnTo>
                  <a:lnTo>
                    <a:pt x="77124" y="2969"/>
                  </a:lnTo>
                  <a:lnTo>
                    <a:pt x="64303" y="15628"/>
                  </a:lnTo>
                  <a:lnTo>
                    <a:pt x="50508" y="48074"/>
                  </a:lnTo>
                  <a:lnTo>
                    <a:pt x="50190" y="87324"/>
                  </a:lnTo>
                  <a:lnTo>
                    <a:pt x="57505" y="123000"/>
                  </a:lnTo>
                  <a:lnTo>
                    <a:pt x="62903" y="131762"/>
                  </a:lnTo>
                  <a:lnTo>
                    <a:pt x="78259" y="144619"/>
                  </a:lnTo>
                  <a:lnTo>
                    <a:pt x="86098" y="146175"/>
                  </a:lnTo>
                  <a:lnTo>
                    <a:pt x="93663" y="144873"/>
                  </a:lnTo>
                  <a:lnTo>
                    <a:pt x="108308" y="137188"/>
                  </a:lnTo>
                  <a:lnTo>
                    <a:pt x="122616" y="125973"/>
                  </a:lnTo>
                  <a:lnTo>
                    <a:pt x="130535" y="106950"/>
                  </a:lnTo>
                  <a:lnTo>
                    <a:pt x="132647" y="95327"/>
                  </a:lnTo>
                  <a:lnTo>
                    <a:pt x="135224" y="91087"/>
                  </a:lnTo>
                  <a:lnTo>
                    <a:pt x="138113" y="91770"/>
                  </a:lnTo>
                  <a:lnTo>
                    <a:pt x="144441" y="101888"/>
                  </a:lnTo>
                  <a:lnTo>
                    <a:pt x="161509" y="152521"/>
                  </a:lnTo>
                  <a:lnTo>
                    <a:pt x="175489" y="214485"/>
                  </a:lnTo>
                  <a:lnTo>
                    <a:pt x="184837" y="264532"/>
                  </a:lnTo>
                  <a:lnTo>
                    <a:pt x="188589" y="323958"/>
                  </a:lnTo>
                  <a:lnTo>
                    <a:pt x="183741" y="375167"/>
                  </a:lnTo>
                  <a:lnTo>
                    <a:pt x="168620" y="394348"/>
                  </a:lnTo>
                  <a:lnTo>
                    <a:pt x="136919" y="415182"/>
                  </a:lnTo>
                  <a:lnTo>
                    <a:pt x="73703" y="443315"/>
                  </a:lnTo>
                  <a:lnTo>
                    <a:pt x="31586" y="474783"/>
                  </a:lnTo>
                  <a:lnTo>
                    <a:pt x="0" y="524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104279" y="5618467"/>
              <a:ext cx="137149" cy="134003"/>
            </a:xfrm>
            <a:custGeom>
              <a:avLst/>
              <a:gdLst/>
              <a:ahLst/>
              <a:cxnLst/>
              <a:rect l="0" t="0" r="0" b="0"/>
              <a:pathLst>
                <a:path w="137149" h="134003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8207" y="84647"/>
                  </a:lnTo>
                  <a:lnTo>
                    <a:pt x="23315" y="110348"/>
                  </a:lnTo>
                  <a:lnTo>
                    <a:pt x="39081" y="122353"/>
                  </a:lnTo>
                  <a:lnTo>
                    <a:pt x="58956" y="130418"/>
                  </a:lnTo>
                  <a:lnTo>
                    <a:pt x="83387" y="134002"/>
                  </a:lnTo>
                  <a:lnTo>
                    <a:pt x="94114" y="131449"/>
                  </a:lnTo>
                  <a:lnTo>
                    <a:pt x="112271" y="119253"/>
                  </a:lnTo>
                  <a:lnTo>
                    <a:pt x="130058" y="92656"/>
                  </a:lnTo>
                  <a:lnTo>
                    <a:pt x="137148" y="56959"/>
                  </a:lnTo>
                  <a:lnTo>
                    <a:pt x="132567" y="36623"/>
                  </a:lnTo>
                  <a:lnTo>
                    <a:pt x="128070" y="27925"/>
                  </a:lnTo>
                  <a:lnTo>
                    <a:pt x="113715" y="15141"/>
                  </a:lnTo>
                  <a:lnTo>
                    <a:pt x="97976" y="7899"/>
                  </a:lnTo>
                  <a:lnTo>
                    <a:pt x="92141" y="7605"/>
                  </a:lnTo>
                  <a:lnTo>
                    <a:pt x="7696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282577" y="5586881"/>
              <a:ext cx="143865" cy="175676"/>
            </a:xfrm>
            <a:custGeom>
              <a:avLst/>
              <a:gdLst/>
              <a:ahLst/>
              <a:cxnLst/>
              <a:rect l="0" t="0" r="0" b="0"/>
              <a:pathLst>
                <a:path w="143865" h="175676">
                  <a:moveTo>
                    <a:pt x="77649" y="0"/>
                  </a:moveTo>
                  <a:lnTo>
                    <a:pt x="55292" y="5589"/>
                  </a:lnTo>
                  <a:lnTo>
                    <a:pt x="38076" y="17692"/>
                  </a:lnTo>
                  <a:lnTo>
                    <a:pt x="23796" y="34769"/>
                  </a:lnTo>
                  <a:lnTo>
                    <a:pt x="1204" y="84648"/>
                  </a:lnTo>
                  <a:lnTo>
                    <a:pt x="0" y="105471"/>
                  </a:lnTo>
                  <a:lnTo>
                    <a:pt x="8758" y="147436"/>
                  </a:lnTo>
                  <a:lnTo>
                    <a:pt x="14174" y="155613"/>
                  </a:lnTo>
                  <a:lnTo>
                    <a:pt x="29550" y="167817"/>
                  </a:lnTo>
                  <a:lnTo>
                    <a:pt x="63527" y="175675"/>
                  </a:lnTo>
                  <a:lnTo>
                    <a:pt x="83461" y="171274"/>
                  </a:lnTo>
                  <a:lnTo>
                    <a:pt x="100119" y="160350"/>
                  </a:lnTo>
                  <a:lnTo>
                    <a:pt x="121481" y="134469"/>
                  </a:lnTo>
                  <a:lnTo>
                    <a:pt x="143631" y="83912"/>
                  </a:lnTo>
                  <a:lnTo>
                    <a:pt x="143864" y="73489"/>
                  </a:lnTo>
                  <a:lnTo>
                    <a:pt x="137883" y="52549"/>
                  </a:lnTo>
                  <a:lnTo>
                    <a:pt x="116150" y="14019"/>
                  </a:lnTo>
                  <a:lnTo>
                    <a:pt x="987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489317" y="5353278"/>
              <a:ext cx="134122" cy="423197"/>
            </a:xfrm>
            <a:custGeom>
              <a:avLst/>
              <a:gdLst/>
              <a:ahLst/>
              <a:cxnLst/>
              <a:rect l="0" t="0" r="0" b="0"/>
              <a:pathLst>
                <a:path w="134122" h="423197">
                  <a:moveTo>
                    <a:pt x="81478" y="307302"/>
                  </a:moveTo>
                  <a:lnTo>
                    <a:pt x="78359" y="264611"/>
                  </a:lnTo>
                  <a:lnTo>
                    <a:pt x="71903" y="245045"/>
                  </a:lnTo>
                  <a:lnTo>
                    <a:pt x="61235" y="228550"/>
                  </a:lnTo>
                  <a:lnTo>
                    <a:pt x="53945" y="224385"/>
                  </a:lnTo>
                  <a:lnTo>
                    <a:pt x="36486" y="222877"/>
                  </a:lnTo>
                  <a:lnTo>
                    <a:pt x="29257" y="226453"/>
                  </a:lnTo>
                  <a:lnTo>
                    <a:pt x="18104" y="239784"/>
                  </a:lnTo>
                  <a:lnTo>
                    <a:pt x="5249" y="272609"/>
                  </a:lnTo>
                  <a:lnTo>
                    <a:pt x="0" y="331688"/>
                  </a:lnTo>
                  <a:lnTo>
                    <a:pt x="12113" y="390582"/>
                  </a:lnTo>
                  <a:lnTo>
                    <a:pt x="27650" y="417246"/>
                  </a:lnTo>
                  <a:lnTo>
                    <a:pt x="36234" y="421542"/>
                  </a:lnTo>
                  <a:lnTo>
                    <a:pt x="58250" y="423196"/>
                  </a:lnTo>
                  <a:lnTo>
                    <a:pt x="77394" y="416913"/>
                  </a:lnTo>
                  <a:lnTo>
                    <a:pt x="85775" y="411961"/>
                  </a:lnTo>
                  <a:lnTo>
                    <a:pt x="98206" y="397102"/>
                  </a:lnTo>
                  <a:lnTo>
                    <a:pt x="103158" y="388226"/>
                  </a:lnTo>
                  <a:lnTo>
                    <a:pt x="112277" y="331953"/>
                  </a:lnTo>
                  <a:lnTo>
                    <a:pt x="119720" y="281721"/>
                  </a:lnTo>
                  <a:lnTo>
                    <a:pt x="122445" y="228623"/>
                  </a:lnTo>
                  <a:lnTo>
                    <a:pt x="122083" y="170126"/>
                  </a:lnTo>
                  <a:lnTo>
                    <a:pt x="115086" y="116399"/>
                  </a:lnTo>
                  <a:lnTo>
                    <a:pt x="102242" y="55730"/>
                  </a:lnTo>
                  <a:lnTo>
                    <a:pt x="88439" y="4275"/>
                  </a:lnTo>
                  <a:lnTo>
                    <a:pt x="83780" y="0"/>
                  </a:lnTo>
                  <a:lnTo>
                    <a:pt x="78333" y="659"/>
                  </a:lnTo>
                  <a:lnTo>
                    <a:pt x="72363" y="4607"/>
                  </a:lnTo>
                  <a:lnTo>
                    <a:pt x="68382" y="11919"/>
                  </a:lnTo>
                  <a:lnTo>
                    <a:pt x="63960" y="32521"/>
                  </a:lnTo>
                  <a:lnTo>
                    <a:pt x="68356" y="86215"/>
                  </a:lnTo>
                  <a:lnTo>
                    <a:pt x="71351" y="138460"/>
                  </a:lnTo>
                  <a:lnTo>
                    <a:pt x="82251" y="198692"/>
                  </a:lnTo>
                  <a:lnTo>
                    <a:pt x="92236" y="253675"/>
                  </a:lnTo>
                  <a:lnTo>
                    <a:pt x="106090" y="313477"/>
                  </a:lnTo>
                  <a:lnTo>
                    <a:pt x="123598" y="363661"/>
                  </a:lnTo>
                  <a:lnTo>
                    <a:pt x="134121" y="381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739251" y="5407897"/>
              <a:ext cx="10530" cy="63171"/>
            </a:xfrm>
            <a:custGeom>
              <a:avLst/>
              <a:gdLst/>
              <a:ahLst/>
              <a:cxnLst/>
              <a:rect l="0" t="0" r="0" b="0"/>
              <a:pathLst>
                <a:path w="10530" h="63171">
                  <a:moveTo>
                    <a:pt x="0" y="63170"/>
                  </a:moveTo>
                  <a:lnTo>
                    <a:pt x="8334" y="28812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812951" y="5450011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73699"/>
                  </a:moveTo>
                  <a:lnTo>
                    <a:pt x="3119" y="25794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100816" y="5507592"/>
              <a:ext cx="126692" cy="196421"/>
            </a:xfrm>
            <a:custGeom>
              <a:avLst/>
              <a:gdLst/>
              <a:ahLst/>
              <a:cxnLst/>
              <a:rect l="0" t="0" r="0" b="0"/>
              <a:pathLst>
                <a:path w="126692" h="196421">
                  <a:moveTo>
                    <a:pt x="80632" y="5590"/>
                  </a:moveTo>
                  <a:lnTo>
                    <a:pt x="63865" y="0"/>
                  </a:lnTo>
                  <a:lnTo>
                    <a:pt x="46274" y="3496"/>
                  </a:lnTo>
                  <a:lnTo>
                    <a:pt x="36670" y="7703"/>
                  </a:lnTo>
                  <a:lnTo>
                    <a:pt x="22879" y="21737"/>
                  </a:lnTo>
                  <a:lnTo>
                    <a:pt x="8538" y="52488"/>
                  </a:lnTo>
                  <a:lnTo>
                    <a:pt x="0" y="91235"/>
                  </a:lnTo>
                  <a:lnTo>
                    <a:pt x="589" y="132352"/>
                  </a:lnTo>
                  <a:lnTo>
                    <a:pt x="6453" y="157855"/>
                  </a:lnTo>
                  <a:lnTo>
                    <a:pt x="16858" y="176988"/>
                  </a:lnTo>
                  <a:lnTo>
                    <a:pt x="32401" y="190171"/>
                  </a:lnTo>
                  <a:lnTo>
                    <a:pt x="41459" y="195324"/>
                  </a:lnTo>
                  <a:lnTo>
                    <a:pt x="51007" y="196420"/>
                  </a:lnTo>
                  <a:lnTo>
                    <a:pt x="70975" y="191399"/>
                  </a:lnTo>
                  <a:lnTo>
                    <a:pt x="96359" y="175418"/>
                  </a:lnTo>
                  <a:lnTo>
                    <a:pt x="108289" y="159448"/>
                  </a:lnTo>
                  <a:lnTo>
                    <a:pt x="125480" y="120599"/>
                  </a:lnTo>
                  <a:lnTo>
                    <a:pt x="126691" y="96870"/>
                  </a:lnTo>
                  <a:lnTo>
                    <a:pt x="122160" y="71895"/>
                  </a:lnTo>
                  <a:lnTo>
                    <a:pt x="103307" y="33505"/>
                  </a:lnTo>
                  <a:lnTo>
                    <a:pt x="91161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223562" y="5471067"/>
              <a:ext cx="147400" cy="214428"/>
            </a:xfrm>
            <a:custGeom>
              <a:avLst/>
              <a:gdLst/>
              <a:ahLst/>
              <a:cxnLst/>
              <a:rect l="0" t="0" r="0" b="0"/>
              <a:pathLst>
                <a:path w="147400" h="214428">
                  <a:moveTo>
                    <a:pt x="0" y="94757"/>
                  </a:moveTo>
                  <a:lnTo>
                    <a:pt x="49498" y="153320"/>
                  </a:lnTo>
                  <a:lnTo>
                    <a:pt x="93609" y="214427"/>
                  </a:lnTo>
                  <a:lnTo>
                    <a:pt x="70077" y="156846"/>
                  </a:lnTo>
                  <a:lnTo>
                    <a:pt x="55748" y="102023"/>
                  </a:lnTo>
                  <a:lnTo>
                    <a:pt x="56682" y="65325"/>
                  </a:lnTo>
                  <a:lnTo>
                    <a:pt x="58845" y="54079"/>
                  </a:lnTo>
                  <a:lnTo>
                    <a:pt x="70607" y="35344"/>
                  </a:lnTo>
                  <a:lnTo>
                    <a:pt x="87533" y="20388"/>
                  </a:lnTo>
                  <a:lnTo>
                    <a:pt x="115623" y="656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686816" y="5439482"/>
              <a:ext cx="31587" cy="42115"/>
            </a:xfrm>
            <a:custGeom>
              <a:avLst/>
              <a:gdLst/>
              <a:ahLst/>
              <a:cxnLst/>
              <a:rect l="0" t="0" r="0" b="0"/>
              <a:pathLst>
                <a:path w="31587" h="42115">
                  <a:moveTo>
                    <a:pt x="31586" y="42114"/>
                  </a:moveTo>
                  <a:lnTo>
                    <a:pt x="11800" y="19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739459" y="5407897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42114" y="105285"/>
                  </a:moveTo>
                  <a:lnTo>
                    <a:pt x="24155" y="51410"/>
                  </a:lnTo>
                  <a:lnTo>
                    <a:pt x="10447" y="165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863980" y="5450011"/>
              <a:ext cx="140400" cy="242156"/>
            </a:xfrm>
            <a:custGeom>
              <a:avLst/>
              <a:gdLst/>
              <a:ahLst/>
              <a:cxnLst/>
              <a:rect l="0" t="0" r="0" b="0"/>
              <a:pathLst>
                <a:path w="140400" h="242156">
                  <a:moveTo>
                    <a:pt x="86049" y="0"/>
                  </a:moveTo>
                  <a:lnTo>
                    <a:pt x="42086" y="20243"/>
                  </a:lnTo>
                  <a:lnTo>
                    <a:pt x="17391" y="39403"/>
                  </a:lnTo>
                  <a:lnTo>
                    <a:pt x="845" y="65487"/>
                  </a:lnTo>
                  <a:lnTo>
                    <a:pt x="0" y="74073"/>
                  </a:lnTo>
                  <a:lnTo>
                    <a:pt x="5301" y="89853"/>
                  </a:lnTo>
                  <a:lnTo>
                    <a:pt x="12330" y="94997"/>
                  </a:lnTo>
                  <a:lnTo>
                    <a:pt x="75364" y="112787"/>
                  </a:lnTo>
                  <a:lnTo>
                    <a:pt x="96508" y="119537"/>
                  </a:lnTo>
                  <a:lnTo>
                    <a:pt x="114484" y="132676"/>
                  </a:lnTo>
                  <a:lnTo>
                    <a:pt x="129102" y="150214"/>
                  </a:lnTo>
                  <a:lnTo>
                    <a:pt x="139499" y="169707"/>
                  </a:lnTo>
                  <a:lnTo>
                    <a:pt x="140399" y="179819"/>
                  </a:lnTo>
                  <a:lnTo>
                    <a:pt x="135161" y="200412"/>
                  </a:lnTo>
                  <a:lnTo>
                    <a:pt x="121914" y="215024"/>
                  </a:lnTo>
                  <a:lnTo>
                    <a:pt x="84815" y="233936"/>
                  </a:lnTo>
                  <a:lnTo>
                    <a:pt x="2287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023728" y="5543207"/>
              <a:ext cx="136872" cy="152005"/>
            </a:xfrm>
            <a:custGeom>
              <a:avLst/>
              <a:gdLst/>
              <a:ahLst/>
              <a:cxnLst/>
              <a:rect l="0" t="0" r="0" b="0"/>
              <a:pathLst>
                <a:path w="136872" h="152005">
                  <a:moveTo>
                    <a:pt x="0" y="75260"/>
                  </a:moveTo>
                  <a:lnTo>
                    <a:pt x="42692" y="72140"/>
                  </a:lnTo>
                  <a:lnTo>
                    <a:pt x="100898" y="63367"/>
                  </a:lnTo>
                  <a:lnTo>
                    <a:pt x="119323" y="53986"/>
                  </a:lnTo>
                  <a:lnTo>
                    <a:pt x="124003" y="45870"/>
                  </a:lnTo>
                  <a:lnTo>
                    <a:pt x="126083" y="24373"/>
                  </a:lnTo>
                  <a:lnTo>
                    <a:pt x="122659" y="15599"/>
                  </a:lnTo>
                  <a:lnTo>
                    <a:pt x="109498" y="2730"/>
                  </a:lnTo>
                  <a:lnTo>
                    <a:pt x="101074" y="0"/>
                  </a:lnTo>
                  <a:lnTo>
                    <a:pt x="82357" y="87"/>
                  </a:lnTo>
                  <a:lnTo>
                    <a:pt x="52088" y="12302"/>
                  </a:lnTo>
                  <a:lnTo>
                    <a:pt x="37579" y="27391"/>
                  </a:lnTo>
                  <a:lnTo>
                    <a:pt x="28400" y="46966"/>
                  </a:lnTo>
                  <a:lnTo>
                    <a:pt x="24321" y="71263"/>
                  </a:lnTo>
                  <a:lnTo>
                    <a:pt x="28747" y="94540"/>
                  </a:lnTo>
                  <a:lnTo>
                    <a:pt x="44393" y="124256"/>
                  </a:lnTo>
                  <a:lnTo>
                    <a:pt x="58335" y="139150"/>
                  </a:lnTo>
                  <a:lnTo>
                    <a:pt x="76229" y="149669"/>
                  </a:lnTo>
                  <a:lnTo>
                    <a:pt x="95881" y="152004"/>
                  </a:lnTo>
                  <a:lnTo>
                    <a:pt x="106035" y="150989"/>
                  </a:lnTo>
                  <a:lnTo>
                    <a:pt x="113974" y="147973"/>
                  </a:lnTo>
                  <a:lnTo>
                    <a:pt x="136871" y="1279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213241" y="5544767"/>
              <a:ext cx="73701" cy="160634"/>
            </a:xfrm>
            <a:custGeom>
              <a:avLst/>
              <a:gdLst/>
              <a:ahLst/>
              <a:cxnLst/>
              <a:rect l="0" t="0" r="0" b="0"/>
              <a:pathLst>
                <a:path w="73701" h="160634">
                  <a:moveTo>
                    <a:pt x="0" y="84228"/>
                  </a:moveTo>
                  <a:lnTo>
                    <a:pt x="17958" y="138103"/>
                  </a:lnTo>
                  <a:lnTo>
                    <a:pt x="24749" y="158475"/>
                  </a:lnTo>
                  <a:lnTo>
                    <a:pt x="27028" y="160633"/>
                  </a:lnTo>
                  <a:lnTo>
                    <a:pt x="28547" y="157391"/>
                  </a:lnTo>
                  <a:lnTo>
                    <a:pt x="29065" y="142481"/>
                  </a:lnTo>
                  <a:lnTo>
                    <a:pt x="15848" y="83796"/>
                  </a:lnTo>
                  <a:lnTo>
                    <a:pt x="17962" y="62979"/>
                  </a:lnTo>
                  <a:lnTo>
                    <a:pt x="31319" y="31529"/>
                  </a:lnTo>
                  <a:lnTo>
                    <a:pt x="46675" y="1674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360640" y="5586881"/>
              <a:ext cx="105286" cy="142511"/>
            </a:xfrm>
            <a:custGeom>
              <a:avLst/>
              <a:gdLst/>
              <a:ahLst/>
              <a:cxnLst/>
              <a:rect l="0" t="0" r="0" b="0"/>
              <a:pathLst>
                <a:path w="105286" h="142511">
                  <a:moveTo>
                    <a:pt x="0" y="0"/>
                  </a:moveTo>
                  <a:lnTo>
                    <a:pt x="14572" y="42692"/>
                  </a:lnTo>
                  <a:lnTo>
                    <a:pt x="41545" y="105336"/>
                  </a:lnTo>
                  <a:lnTo>
                    <a:pt x="50050" y="125195"/>
                  </a:lnTo>
                  <a:lnTo>
                    <a:pt x="61629" y="141820"/>
                  </a:lnTo>
                  <a:lnTo>
                    <a:pt x="65653" y="142510"/>
                  </a:lnTo>
                  <a:lnTo>
                    <a:pt x="68335" y="138290"/>
                  </a:lnTo>
                  <a:lnTo>
                    <a:pt x="84682" y="83428"/>
                  </a:lnTo>
                  <a:lnTo>
                    <a:pt x="100665" y="2658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550153" y="558688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8211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550153" y="5481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658163" y="5531294"/>
              <a:ext cx="134147" cy="206007"/>
            </a:xfrm>
            <a:custGeom>
              <a:avLst/>
              <a:gdLst/>
              <a:ahLst/>
              <a:cxnLst/>
              <a:rect l="0" t="0" r="0" b="0"/>
              <a:pathLst>
                <a:path w="134147" h="206007">
                  <a:moveTo>
                    <a:pt x="102560" y="24002"/>
                  </a:moveTo>
                  <a:lnTo>
                    <a:pt x="84579" y="8360"/>
                  </a:lnTo>
                  <a:lnTo>
                    <a:pt x="67662" y="282"/>
                  </a:lnTo>
                  <a:lnTo>
                    <a:pt x="59408" y="0"/>
                  </a:lnTo>
                  <a:lnTo>
                    <a:pt x="43997" y="5925"/>
                  </a:lnTo>
                  <a:lnTo>
                    <a:pt x="22167" y="22415"/>
                  </a:lnTo>
                  <a:lnTo>
                    <a:pt x="6470" y="47708"/>
                  </a:lnTo>
                  <a:lnTo>
                    <a:pt x="0" y="83018"/>
                  </a:lnTo>
                  <a:lnTo>
                    <a:pt x="3671" y="123116"/>
                  </a:lnTo>
                  <a:lnTo>
                    <a:pt x="17758" y="159044"/>
                  </a:lnTo>
                  <a:lnTo>
                    <a:pt x="36749" y="186327"/>
                  </a:lnTo>
                  <a:lnTo>
                    <a:pt x="62783" y="203639"/>
                  </a:lnTo>
                  <a:lnTo>
                    <a:pt x="82542" y="206006"/>
                  </a:lnTo>
                  <a:lnTo>
                    <a:pt x="110277" y="200761"/>
                  </a:lnTo>
                  <a:lnTo>
                    <a:pt x="134146" y="192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806518" y="5532985"/>
              <a:ext cx="164776" cy="218562"/>
            </a:xfrm>
            <a:custGeom>
              <a:avLst/>
              <a:gdLst/>
              <a:ahLst/>
              <a:cxnLst/>
              <a:rect l="0" t="0" r="0" b="0"/>
              <a:pathLst>
                <a:path w="164776" h="218562">
                  <a:moveTo>
                    <a:pt x="27905" y="127595"/>
                  </a:moveTo>
                  <a:lnTo>
                    <a:pt x="51951" y="118020"/>
                  </a:lnTo>
                  <a:lnTo>
                    <a:pt x="100605" y="80270"/>
                  </a:lnTo>
                  <a:lnTo>
                    <a:pt x="112078" y="62108"/>
                  </a:lnTo>
                  <a:lnTo>
                    <a:pt x="114838" y="39219"/>
                  </a:lnTo>
                  <a:lnTo>
                    <a:pt x="113936" y="26564"/>
                  </a:lnTo>
                  <a:lnTo>
                    <a:pt x="109826" y="16957"/>
                  </a:lnTo>
                  <a:lnTo>
                    <a:pt x="95899" y="3163"/>
                  </a:lnTo>
                  <a:lnTo>
                    <a:pt x="87273" y="187"/>
                  </a:lnTo>
                  <a:lnTo>
                    <a:pt x="68328" y="0"/>
                  </a:lnTo>
                  <a:lnTo>
                    <a:pt x="51330" y="10055"/>
                  </a:lnTo>
                  <a:lnTo>
                    <a:pt x="37146" y="26222"/>
                  </a:lnTo>
                  <a:lnTo>
                    <a:pt x="4794" y="86995"/>
                  </a:lnTo>
                  <a:lnTo>
                    <a:pt x="0" y="124404"/>
                  </a:lnTo>
                  <a:lnTo>
                    <a:pt x="3024" y="147234"/>
                  </a:lnTo>
                  <a:lnTo>
                    <a:pt x="11387" y="165960"/>
                  </a:lnTo>
                  <a:lnTo>
                    <a:pt x="16893" y="174229"/>
                  </a:lnTo>
                  <a:lnTo>
                    <a:pt x="32369" y="186536"/>
                  </a:lnTo>
                  <a:lnTo>
                    <a:pt x="82305" y="213823"/>
                  </a:lnTo>
                  <a:lnTo>
                    <a:pt x="107454" y="218561"/>
                  </a:lnTo>
                  <a:lnTo>
                    <a:pt x="127991" y="214428"/>
                  </a:lnTo>
                  <a:lnTo>
                    <a:pt x="164775" y="190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992350" y="542895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1453" y="1399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066050" y="547106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2" name="Group 231"/>
          <p:cNvGrpSpPr/>
          <p:nvPr/>
        </p:nvGrpSpPr>
        <p:grpSpPr>
          <a:xfrm>
            <a:off x="5383169" y="5271026"/>
            <a:ext cx="2072851" cy="645045"/>
            <a:chOff x="5383169" y="5271026"/>
            <a:chExt cx="2072851" cy="645045"/>
          </a:xfrm>
        </p:grpSpPr>
        <p:sp>
          <p:nvSpPr>
            <p:cNvPr id="217" name="Freeform 216"/>
            <p:cNvSpPr/>
            <p:nvPr/>
          </p:nvSpPr>
          <p:spPr>
            <a:xfrm>
              <a:off x="5383169" y="5469967"/>
              <a:ext cx="156664" cy="201951"/>
            </a:xfrm>
            <a:custGeom>
              <a:avLst/>
              <a:gdLst/>
              <a:ahLst/>
              <a:cxnLst/>
              <a:rect l="0" t="0" r="0" b="0"/>
              <a:pathLst>
                <a:path w="156664" h="201951">
                  <a:moveTo>
                    <a:pt x="19792" y="53743"/>
                  </a:moveTo>
                  <a:lnTo>
                    <a:pt x="19792" y="102674"/>
                  </a:lnTo>
                  <a:lnTo>
                    <a:pt x="19792" y="161804"/>
                  </a:lnTo>
                  <a:lnTo>
                    <a:pt x="14203" y="198845"/>
                  </a:lnTo>
                  <a:lnTo>
                    <a:pt x="11387" y="201950"/>
                  </a:lnTo>
                  <a:lnTo>
                    <a:pt x="8339" y="199341"/>
                  </a:lnTo>
                  <a:lnTo>
                    <a:pt x="5138" y="192923"/>
                  </a:lnTo>
                  <a:lnTo>
                    <a:pt x="0" y="140594"/>
                  </a:lnTo>
                  <a:lnTo>
                    <a:pt x="2105" y="80170"/>
                  </a:lnTo>
                  <a:lnTo>
                    <a:pt x="13439" y="28158"/>
                  </a:lnTo>
                  <a:lnTo>
                    <a:pt x="19066" y="17969"/>
                  </a:lnTo>
                  <a:lnTo>
                    <a:pt x="34677" y="3528"/>
                  </a:lnTo>
                  <a:lnTo>
                    <a:pt x="43754" y="380"/>
                  </a:lnTo>
                  <a:lnTo>
                    <a:pt x="63197" y="0"/>
                  </a:lnTo>
                  <a:lnTo>
                    <a:pt x="72126" y="3876"/>
                  </a:lnTo>
                  <a:lnTo>
                    <a:pt x="88285" y="17542"/>
                  </a:lnTo>
                  <a:lnTo>
                    <a:pt x="122882" y="75319"/>
                  </a:lnTo>
                  <a:lnTo>
                    <a:pt x="137050" y="135844"/>
                  </a:lnTo>
                  <a:lnTo>
                    <a:pt x="153670" y="191597"/>
                  </a:lnTo>
                  <a:lnTo>
                    <a:pt x="156663" y="201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5533791" y="5507168"/>
              <a:ext cx="153441" cy="209128"/>
            </a:xfrm>
            <a:custGeom>
              <a:avLst/>
              <a:gdLst/>
              <a:ahLst/>
              <a:cxnLst/>
              <a:rect l="0" t="0" r="0" b="0"/>
              <a:pathLst>
                <a:path w="153441" h="209128">
                  <a:moveTo>
                    <a:pt x="27098" y="79713"/>
                  </a:moveTo>
                  <a:lnTo>
                    <a:pt x="43865" y="74124"/>
                  </a:lnTo>
                  <a:lnTo>
                    <a:pt x="61456" y="74499"/>
                  </a:lnTo>
                  <a:lnTo>
                    <a:pt x="80973" y="76226"/>
                  </a:lnTo>
                  <a:lnTo>
                    <a:pt x="101345" y="73094"/>
                  </a:lnTo>
                  <a:lnTo>
                    <a:pt x="118978" y="64683"/>
                  </a:lnTo>
                  <a:lnTo>
                    <a:pt x="126956" y="59165"/>
                  </a:lnTo>
                  <a:lnTo>
                    <a:pt x="138939" y="43674"/>
                  </a:lnTo>
                  <a:lnTo>
                    <a:pt x="143773" y="34630"/>
                  </a:lnTo>
                  <a:lnTo>
                    <a:pt x="143486" y="26261"/>
                  </a:lnTo>
                  <a:lnTo>
                    <a:pt x="139785" y="18342"/>
                  </a:lnTo>
                  <a:lnTo>
                    <a:pt x="133808" y="10723"/>
                  </a:lnTo>
                  <a:lnTo>
                    <a:pt x="114689" y="2258"/>
                  </a:lnTo>
                  <a:lnTo>
                    <a:pt x="103039" y="0"/>
                  </a:lnTo>
                  <a:lnTo>
                    <a:pt x="77617" y="3731"/>
                  </a:lnTo>
                  <a:lnTo>
                    <a:pt x="43236" y="18985"/>
                  </a:lnTo>
                  <a:lnTo>
                    <a:pt x="26082" y="34006"/>
                  </a:lnTo>
                  <a:lnTo>
                    <a:pt x="10658" y="56279"/>
                  </a:lnTo>
                  <a:lnTo>
                    <a:pt x="0" y="95126"/>
                  </a:lnTo>
                  <a:lnTo>
                    <a:pt x="2431" y="130683"/>
                  </a:lnTo>
                  <a:lnTo>
                    <a:pt x="16150" y="163445"/>
                  </a:lnTo>
                  <a:lnTo>
                    <a:pt x="35033" y="189790"/>
                  </a:lnTo>
                  <a:lnTo>
                    <a:pt x="61034" y="206825"/>
                  </a:lnTo>
                  <a:lnTo>
                    <a:pt x="80785" y="209127"/>
                  </a:lnTo>
                  <a:lnTo>
                    <a:pt x="101262" y="205081"/>
                  </a:lnTo>
                  <a:lnTo>
                    <a:pt x="153440" y="184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718816" y="5534238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69369" y="53875"/>
                  </a:lnTo>
                  <a:lnTo>
                    <a:pt x="35240" y="11475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5708288" y="5513182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0" y="0"/>
                  </a:moveTo>
                  <a:lnTo>
                    <a:pt x="28681" y="53875"/>
                  </a:lnTo>
                  <a:lnTo>
                    <a:pt x="54614" y="111036"/>
                  </a:lnTo>
                  <a:lnTo>
                    <a:pt x="84950" y="167827"/>
                  </a:lnTo>
                  <a:lnTo>
                    <a:pt x="115813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918858" y="5271026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72906"/>
                  </a:lnTo>
                  <a:lnTo>
                    <a:pt x="0" y="218397"/>
                  </a:lnTo>
                  <a:lnTo>
                    <a:pt x="0" y="281130"/>
                  </a:lnTo>
                  <a:lnTo>
                    <a:pt x="0" y="33919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792516" y="5407897"/>
              <a:ext cx="231628" cy="63171"/>
            </a:xfrm>
            <a:custGeom>
              <a:avLst/>
              <a:gdLst/>
              <a:ahLst/>
              <a:cxnLst/>
              <a:rect l="0" t="0" r="0" b="0"/>
              <a:pathLst>
                <a:path w="231628" h="63171">
                  <a:moveTo>
                    <a:pt x="231627" y="0"/>
                  </a:moveTo>
                  <a:lnTo>
                    <a:pt x="169346" y="16788"/>
                  </a:lnTo>
                  <a:lnTo>
                    <a:pt x="115296" y="23333"/>
                  </a:lnTo>
                  <a:lnTo>
                    <a:pt x="59559" y="35544"/>
                  </a:lnTo>
                  <a:lnTo>
                    <a:pt x="15404" y="49221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308846" y="5323669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7" y="155989"/>
                  </a:lnTo>
                  <a:lnTo>
                    <a:pt x="12580" y="213999"/>
                  </a:lnTo>
                  <a:lnTo>
                    <a:pt x="19035" y="275848"/>
                  </a:lnTo>
                  <a:lnTo>
                    <a:pt x="28748" y="337897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213656" y="5450011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82696" y="0"/>
                  </a:lnTo>
                  <a:lnTo>
                    <a:pt x="129154" y="5589"/>
                  </a:lnTo>
                  <a:lnTo>
                    <a:pt x="65736" y="24450"/>
                  </a:lnTo>
                  <a:lnTo>
                    <a:pt x="9583" y="4889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6396714" y="5492125"/>
              <a:ext cx="147525" cy="216024"/>
            </a:xfrm>
            <a:custGeom>
              <a:avLst/>
              <a:gdLst/>
              <a:ahLst/>
              <a:cxnLst/>
              <a:rect l="0" t="0" r="0" b="0"/>
              <a:pathLst>
                <a:path w="147525" h="216024">
                  <a:moveTo>
                    <a:pt x="59097" y="0"/>
                  </a:moveTo>
                  <a:lnTo>
                    <a:pt x="35050" y="9575"/>
                  </a:lnTo>
                  <a:lnTo>
                    <a:pt x="20724" y="20243"/>
                  </a:lnTo>
                  <a:lnTo>
                    <a:pt x="9677" y="39022"/>
                  </a:lnTo>
                  <a:lnTo>
                    <a:pt x="0" y="75902"/>
                  </a:lnTo>
                  <a:lnTo>
                    <a:pt x="253" y="119586"/>
                  </a:lnTo>
                  <a:lnTo>
                    <a:pt x="10819" y="175570"/>
                  </a:lnTo>
                  <a:lnTo>
                    <a:pt x="26335" y="203969"/>
                  </a:lnTo>
                  <a:lnTo>
                    <a:pt x="34916" y="209678"/>
                  </a:lnTo>
                  <a:lnTo>
                    <a:pt x="56929" y="216023"/>
                  </a:lnTo>
                  <a:lnTo>
                    <a:pt x="67010" y="215375"/>
                  </a:lnTo>
                  <a:lnTo>
                    <a:pt x="84451" y="208416"/>
                  </a:lnTo>
                  <a:lnTo>
                    <a:pt x="107423" y="191344"/>
                  </a:lnTo>
                  <a:lnTo>
                    <a:pt x="123459" y="165879"/>
                  </a:lnTo>
                  <a:lnTo>
                    <a:pt x="146631" y="105058"/>
                  </a:lnTo>
                  <a:lnTo>
                    <a:pt x="147524" y="84127"/>
                  </a:lnTo>
                  <a:lnTo>
                    <a:pt x="142851" y="63126"/>
                  </a:lnTo>
                  <a:lnTo>
                    <a:pt x="127067" y="32742"/>
                  </a:lnTo>
                  <a:lnTo>
                    <a:pt x="114262" y="16112"/>
                  </a:lnTo>
                  <a:lnTo>
                    <a:pt x="105233" y="11911"/>
                  </a:lnTo>
                  <a:lnTo>
                    <a:pt x="4856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634795" y="5597409"/>
              <a:ext cx="177383" cy="318662"/>
            </a:xfrm>
            <a:custGeom>
              <a:avLst/>
              <a:gdLst/>
              <a:ahLst/>
              <a:cxnLst/>
              <a:rect l="0" t="0" r="0" b="0"/>
              <a:pathLst>
                <a:path w="177383" h="318662">
                  <a:moveTo>
                    <a:pt x="147400" y="0"/>
                  </a:moveTo>
                  <a:lnTo>
                    <a:pt x="152989" y="58617"/>
                  </a:lnTo>
                  <a:lnTo>
                    <a:pt x="158122" y="111622"/>
                  </a:lnTo>
                  <a:lnTo>
                    <a:pt x="166068" y="163339"/>
                  </a:lnTo>
                  <a:lnTo>
                    <a:pt x="173573" y="223598"/>
                  </a:lnTo>
                  <a:lnTo>
                    <a:pt x="177382" y="266423"/>
                  </a:lnTo>
                  <a:lnTo>
                    <a:pt x="172033" y="288426"/>
                  </a:lnTo>
                  <a:lnTo>
                    <a:pt x="167331" y="297569"/>
                  </a:lnTo>
                  <a:lnTo>
                    <a:pt x="152749" y="310848"/>
                  </a:lnTo>
                  <a:lnTo>
                    <a:pt x="143947" y="316026"/>
                  </a:lnTo>
                  <a:lnTo>
                    <a:pt x="121688" y="318661"/>
                  </a:lnTo>
                  <a:lnTo>
                    <a:pt x="69272" y="316410"/>
                  </a:lnTo>
                  <a:lnTo>
                    <a:pt x="17571" y="310715"/>
                  </a:lnTo>
                  <a:lnTo>
                    <a:pt x="0" y="315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6761138" y="54710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862467" y="5591820"/>
              <a:ext cx="137932" cy="174213"/>
            </a:xfrm>
            <a:custGeom>
              <a:avLst/>
              <a:gdLst/>
              <a:ahLst/>
              <a:cxnLst/>
              <a:rect l="0" t="0" r="0" b="0"/>
              <a:pathLst>
                <a:path w="137932" h="174213">
                  <a:moveTo>
                    <a:pt x="98712" y="5589"/>
                  </a:moveTo>
                  <a:lnTo>
                    <a:pt x="81944" y="0"/>
                  </a:lnTo>
                  <a:lnTo>
                    <a:pt x="64354" y="376"/>
                  </a:lnTo>
                  <a:lnTo>
                    <a:pt x="54750" y="2114"/>
                  </a:lnTo>
                  <a:lnTo>
                    <a:pt x="37839" y="13403"/>
                  </a:lnTo>
                  <a:lnTo>
                    <a:pt x="23694" y="30119"/>
                  </a:lnTo>
                  <a:lnTo>
                    <a:pt x="1196" y="79746"/>
                  </a:lnTo>
                  <a:lnTo>
                    <a:pt x="0" y="100549"/>
                  </a:lnTo>
                  <a:lnTo>
                    <a:pt x="8763" y="142500"/>
                  </a:lnTo>
                  <a:lnTo>
                    <a:pt x="23967" y="168468"/>
                  </a:lnTo>
                  <a:lnTo>
                    <a:pt x="32505" y="172667"/>
                  </a:lnTo>
                  <a:lnTo>
                    <a:pt x="54469" y="174212"/>
                  </a:lnTo>
                  <a:lnTo>
                    <a:pt x="87552" y="162917"/>
                  </a:lnTo>
                  <a:lnTo>
                    <a:pt x="113993" y="139163"/>
                  </a:lnTo>
                  <a:lnTo>
                    <a:pt x="131056" y="109897"/>
                  </a:lnTo>
                  <a:lnTo>
                    <a:pt x="137931" y="73410"/>
                  </a:lnTo>
                  <a:lnTo>
                    <a:pt x="133301" y="49770"/>
                  </a:lnTo>
                  <a:lnTo>
                    <a:pt x="10924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7045407" y="5439482"/>
              <a:ext cx="129659" cy="410613"/>
            </a:xfrm>
            <a:custGeom>
              <a:avLst/>
              <a:gdLst/>
              <a:ahLst/>
              <a:cxnLst/>
              <a:rect l="0" t="0" r="0" b="0"/>
              <a:pathLst>
                <a:path w="129659" h="410613">
                  <a:moveTo>
                    <a:pt x="0" y="0"/>
                  </a:moveTo>
                  <a:lnTo>
                    <a:pt x="0" y="58617"/>
                  </a:lnTo>
                  <a:lnTo>
                    <a:pt x="7236" y="115130"/>
                  </a:lnTo>
                  <a:lnTo>
                    <a:pt x="9553" y="170203"/>
                  </a:lnTo>
                  <a:lnTo>
                    <a:pt x="10239" y="225256"/>
                  </a:lnTo>
                  <a:lnTo>
                    <a:pt x="10442" y="284332"/>
                  </a:lnTo>
                  <a:lnTo>
                    <a:pt x="11673" y="337060"/>
                  </a:lnTo>
                  <a:lnTo>
                    <a:pt x="16587" y="367761"/>
                  </a:lnTo>
                  <a:lnTo>
                    <a:pt x="14001" y="359591"/>
                  </a:lnTo>
                  <a:lnTo>
                    <a:pt x="12384" y="310153"/>
                  </a:lnTo>
                  <a:lnTo>
                    <a:pt x="25273" y="253320"/>
                  </a:lnTo>
                  <a:lnTo>
                    <a:pt x="40893" y="226876"/>
                  </a:lnTo>
                  <a:lnTo>
                    <a:pt x="56779" y="214698"/>
                  </a:lnTo>
                  <a:lnTo>
                    <a:pt x="65928" y="209812"/>
                  </a:lnTo>
                  <a:lnTo>
                    <a:pt x="74368" y="208895"/>
                  </a:lnTo>
                  <a:lnTo>
                    <a:pt x="89984" y="214115"/>
                  </a:lnTo>
                  <a:lnTo>
                    <a:pt x="111930" y="235797"/>
                  </a:lnTo>
                  <a:lnTo>
                    <a:pt x="127661" y="270037"/>
                  </a:lnTo>
                  <a:lnTo>
                    <a:pt x="129658" y="293152"/>
                  </a:lnTo>
                  <a:lnTo>
                    <a:pt x="121408" y="336587"/>
                  </a:lnTo>
                  <a:lnTo>
                    <a:pt x="106293" y="362812"/>
                  </a:lnTo>
                  <a:lnTo>
                    <a:pt x="90525" y="374939"/>
                  </a:lnTo>
                  <a:lnTo>
                    <a:pt x="32240" y="404938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193090" y="5555296"/>
              <a:ext cx="148476" cy="242156"/>
            </a:xfrm>
            <a:custGeom>
              <a:avLst/>
              <a:gdLst/>
              <a:ahLst/>
              <a:cxnLst/>
              <a:rect l="0" t="0" r="0" b="0"/>
              <a:pathLst>
                <a:path w="148476" h="242156">
                  <a:moveTo>
                    <a:pt x="105001" y="0"/>
                  </a:moveTo>
                  <a:lnTo>
                    <a:pt x="44127" y="42661"/>
                  </a:lnTo>
                  <a:lnTo>
                    <a:pt x="29983" y="57565"/>
                  </a:lnTo>
                  <a:lnTo>
                    <a:pt x="1897" y="100344"/>
                  </a:lnTo>
                  <a:lnTo>
                    <a:pt x="0" y="107840"/>
                  </a:lnTo>
                  <a:lnTo>
                    <a:pt x="1075" y="115177"/>
                  </a:lnTo>
                  <a:lnTo>
                    <a:pt x="4131" y="122408"/>
                  </a:lnTo>
                  <a:lnTo>
                    <a:pt x="9678" y="126059"/>
                  </a:lnTo>
                  <a:lnTo>
                    <a:pt x="72167" y="126471"/>
                  </a:lnTo>
                  <a:lnTo>
                    <a:pt x="110351" y="128719"/>
                  </a:lnTo>
                  <a:lnTo>
                    <a:pt x="129215" y="137537"/>
                  </a:lnTo>
                  <a:lnTo>
                    <a:pt x="142279" y="152374"/>
                  </a:lnTo>
                  <a:lnTo>
                    <a:pt x="147401" y="161244"/>
                  </a:lnTo>
                  <a:lnTo>
                    <a:pt x="148475" y="170667"/>
                  </a:lnTo>
                  <a:lnTo>
                    <a:pt x="143430" y="190495"/>
                  </a:lnTo>
                  <a:lnTo>
                    <a:pt x="130269" y="204767"/>
                  </a:lnTo>
                  <a:lnTo>
                    <a:pt x="93224" y="223461"/>
                  </a:lnTo>
                  <a:lnTo>
                    <a:pt x="39571" y="238885"/>
                  </a:lnTo>
                  <a:lnTo>
                    <a:pt x="2077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7424433" y="5807979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5" name="Group 254"/>
          <p:cNvGrpSpPr/>
          <p:nvPr/>
        </p:nvGrpSpPr>
        <p:grpSpPr>
          <a:xfrm>
            <a:off x="189512" y="1884601"/>
            <a:ext cx="4543509" cy="745087"/>
            <a:chOff x="189512" y="1884601"/>
            <a:chExt cx="4543509" cy="745087"/>
          </a:xfrm>
        </p:grpSpPr>
        <p:sp>
          <p:nvSpPr>
            <p:cNvPr id="233" name="Freeform 232"/>
            <p:cNvSpPr/>
            <p:nvPr/>
          </p:nvSpPr>
          <p:spPr>
            <a:xfrm>
              <a:off x="189512" y="237944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541892" y="2158342"/>
              <a:ext cx="16119" cy="368498"/>
            </a:xfrm>
            <a:custGeom>
              <a:avLst/>
              <a:gdLst/>
              <a:ahLst/>
              <a:cxnLst/>
              <a:rect l="0" t="0" r="0" b="0"/>
              <a:pathLst>
                <a:path w="16119" h="368498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4903" y="120509"/>
                  </a:lnTo>
                  <a:lnTo>
                    <a:pt x="6556" y="172317"/>
                  </a:lnTo>
                  <a:lnTo>
                    <a:pt x="12765" y="224712"/>
                  </a:lnTo>
                  <a:lnTo>
                    <a:pt x="15124" y="277281"/>
                  </a:lnTo>
                  <a:lnTo>
                    <a:pt x="15922" y="338087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400082" y="2139890"/>
              <a:ext cx="379027" cy="410687"/>
            </a:xfrm>
            <a:custGeom>
              <a:avLst/>
              <a:gdLst/>
              <a:ahLst/>
              <a:cxnLst/>
              <a:rect l="0" t="0" r="0" b="0"/>
              <a:pathLst>
                <a:path w="379027" h="410687">
                  <a:moveTo>
                    <a:pt x="0" y="39509"/>
                  </a:moveTo>
                  <a:lnTo>
                    <a:pt x="53875" y="11997"/>
                  </a:lnTo>
                  <a:lnTo>
                    <a:pt x="86933" y="2241"/>
                  </a:lnTo>
                  <a:lnTo>
                    <a:pt x="130393" y="0"/>
                  </a:lnTo>
                  <a:lnTo>
                    <a:pt x="180825" y="9131"/>
                  </a:lnTo>
                  <a:lnTo>
                    <a:pt x="239842" y="26800"/>
                  </a:lnTo>
                  <a:lnTo>
                    <a:pt x="279993" y="57693"/>
                  </a:lnTo>
                  <a:lnTo>
                    <a:pt x="296001" y="83891"/>
                  </a:lnTo>
                  <a:lnTo>
                    <a:pt x="298062" y="106807"/>
                  </a:lnTo>
                  <a:lnTo>
                    <a:pt x="293909" y="132590"/>
                  </a:lnTo>
                  <a:lnTo>
                    <a:pt x="278417" y="171073"/>
                  </a:lnTo>
                  <a:lnTo>
                    <a:pt x="257839" y="198334"/>
                  </a:lnTo>
                  <a:lnTo>
                    <a:pt x="230035" y="220059"/>
                  </a:lnTo>
                  <a:lnTo>
                    <a:pt x="209863" y="230107"/>
                  </a:lnTo>
                  <a:lnTo>
                    <a:pt x="205419" y="236764"/>
                  </a:lnTo>
                  <a:lnTo>
                    <a:pt x="204797" y="244712"/>
                  </a:lnTo>
                  <a:lnTo>
                    <a:pt x="210344" y="261731"/>
                  </a:lnTo>
                  <a:lnTo>
                    <a:pt x="246262" y="320492"/>
                  </a:lnTo>
                  <a:lnTo>
                    <a:pt x="294833" y="379142"/>
                  </a:lnTo>
                  <a:lnTo>
                    <a:pt x="310022" y="396348"/>
                  </a:lnTo>
                  <a:lnTo>
                    <a:pt x="328470" y="407894"/>
                  </a:lnTo>
                  <a:lnTo>
                    <a:pt x="348368" y="410686"/>
                  </a:lnTo>
                  <a:lnTo>
                    <a:pt x="365401" y="408027"/>
                  </a:lnTo>
                  <a:lnTo>
                    <a:pt x="369942" y="405680"/>
                  </a:lnTo>
                  <a:lnTo>
                    <a:pt x="379026" y="3974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50760" y="2325063"/>
              <a:ext cx="186277" cy="187472"/>
            </a:xfrm>
            <a:custGeom>
              <a:avLst/>
              <a:gdLst/>
              <a:ahLst/>
              <a:cxnLst/>
              <a:rect l="0" t="0" r="0" b="0"/>
              <a:pathLst>
                <a:path w="186277" h="187472">
                  <a:moveTo>
                    <a:pt x="102048" y="96491"/>
                  </a:moveTo>
                  <a:lnTo>
                    <a:pt x="98928" y="53799"/>
                  </a:lnTo>
                  <a:lnTo>
                    <a:pt x="92473" y="34233"/>
                  </a:lnTo>
                  <a:lnTo>
                    <a:pt x="81804" y="17738"/>
                  </a:lnTo>
                  <a:lnTo>
                    <a:pt x="66145" y="5728"/>
                  </a:lnTo>
                  <a:lnTo>
                    <a:pt x="57055" y="887"/>
                  </a:lnTo>
                  <a:lnTo>
                    <a:pt x="47486" y="0"/>
                  </a:lnTo>
                  <a:lnTo>
                    <a:pt x="27495" y="5253"/>
                  </a:lnTo>
                  <a:lnTo>
                    <a:pt x="19591" y="12269"/>
                  </a:lnTo>
                  <a:lnTo>
                    <a:pt x="7689" y="32543"/>
                  </a:lnTo>
                  <a:lnTo>
                    <a:pt x="0" y="70265"/>
                  </a:lnTo>
                  <a:lnTo>
                    <a:pt x="4638" y="124932"/>
                  </a:lnTo>
                  <a:lnTo>
                    <a:pt x="6112" y="152805"/>
                  </a:lnTo>
                  <a:lnTo>
                    <a:pt x="16126" y="174552"/>
                  </a:lnTo>
                  <a:lnTo>
                    <a:pt x="23710" y="183627"/>
                  </a:lnTo>
                  <a:lnTo>
                    <a:pt x="32275" y="187337"/>
                  </a:lnTo>
                  <a:lnTo>
                    <a:pt x="41494" y="187471"/>
                  </a:lnTo>
                  <a:lnTo>
                    <a:pt x="51150" y="185220"/>
                  </a:lnTo>
                  <a:lnTo>
                    <a:pt x="58758" y="180210"/>
                  </a:lnTo>
                  <a:lnTo>
                    <a:pt x="70329" y="165285"/>
                  </a:lnTo>
                  <a:lnTo>
                    <a:pt x="94709" y="106589"/>
                  </a:lnTo>
                  <a:lnTo>
                    <a:pt x="97155" y="104393"/>
                  </a:lnTo>
                  <a:lnTo>
                    <a:pt x="98786" y="107608"/>
                  </a:lnTo>
                  <a:lnTo>
                    <a:pt x="102938" y="122489"/>
                  </a:lnTo>
                  <a:lnTo>
                    <a:pt x="131165" y="170841"/>
                  </a:lnTo>
                  <a:lnTo>
                    <a:pt x="139007" y="176474"/>
                  </a:lnTo>
                  <a:lnTo>
                    <a:pt x="147744" y="179058"/>
                  </a:lnTo>
                  <a:lnTo>
                    <a:pt x="164471" y="178811"/>
                  </a:lnTo>
                  <a:lnTo>
                    <a:pt x="186276" y="1701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968621" y="2326798"/>
              <a:ext cx="218163" cy="166733"/>
            </a:xfrm>
            <a:custGeom>
              <a:avLst/>
              <a:gdLst/>
              <a:ahLst/>
              <a:cxnLst/>
              <a:rect l="0" t="0" r="0" b="0"/>
              <a:pathLst>
                <a:path w="218163" h="166733">
                  <a:moveTo>
                    <a:pt x="0" y="31585"/>
                  </a:moveTo>
                  <a:lnTo>
                    <a:pt x="3120" y="74277"/>
                  </a:lnTo>
                  <a:lnTo>
                    <a:pt x="17959" y="133653"/>
                  </a:lnTo>
                  <a:lnTo>
                    <a:pt x="24749" y="156497"/>
                  </a:lnTo>
                  <a:lnTo>
                    <a:pt x="30538" y="162823"/>
                  </a:lnTo>
                  <a:lnTo>
                    <a:pt x="37906" y="165870"/>
                  </a:lnTo>
                  <a:lnTo>
                    <a:pt x="46328" y="166732"/>
                  </a:lnTo>
                  <a:lnTo>
                    <a:pt x="61924" y="161450"/>
                  </a:lnTo>
                  <a:lnTo>
                    <a:pt x="69359" y="156766"/>
                  </a:lnTo>
                  <a:lnTo>
                    <a:pt x="80739" y="142204"/>
                  </a:lnTo>
                  <a:lnTo>
                    <a:pt x="101316" y="93855"/>
                  </a:lnTo>
                  <a:lnTo>
                    <a:pt x="104979" y="94155"/>
                  </a:lnTo>
                  <a:lnTo>
                    <a:pt x="108591" y="97865"/>
                  </a:lnTo>
                  <a:lnTo>
                    <a:pt x="135423" y="152072"/>
                  </a:lnTo>
                  <a:lnTo>
                    <a:pt x="144094" y="156363"/>
                  </a:lnTo>
                  <a:lnTo>
                    <a:pt x="166208" y="158012"/>
                  </a:lnTo>
                  <a:lnTo>
                    <a:pt x="176316" y="154474"/>
                  </a:lnTo>
                  <a:lnTo>
                    <a:pt x="193786" y="141184"/>
                  </a:lnTo>
                  <a:lnTo>
                    <a:pt x="211186" y="108383"/>
                  </a:lnTo>
                  <a:lnTo>
                    <a:pt x="218162" y="6343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1443638" y="2285238"/>
              <a:ext cx="230394" cy="188960"/>
            </a:xfrm>
            <a:custGeom>
              <a:avLst/>
              <a:gdLst/>
              <a:ahLst/>
              <a:cxnLst/>
              <a:rect l="0" t="0" r="0" b="0"/>
              <a:pathLst>
                <a:path w="230394" h="188960">
                  <a:moveTo>
                    <a:pt x="9294" y="52088"/>
                  </a:moveTo>
                  <a:lnTo>
                    <a:pt x="3705" y="68856"/>
                  </a:lnTo>
                  <a:lnTo>
                    <a:pt x="4080" y="86446"/>
                  </a:lnTo>
                  <a:lnTo>
                    <a:pt x="15843" y="145087"/>
                  </a:lnTo>
                  <a:lnTo>
                    <a:pt x="18054" y="172190"/>
                  </a:lnTo>
                  <a:lnTo>
                    <a:pt x="17474" y="175440"/>
                  </a:lnTo>
                  <a:lnTo>
                    <a:pt x="5013" y="129409"/>
                  </a:lnTo>
                  <a:lnTo>
                    <a:pt x="0" y="68748"/>
                  </a:lnTo>
                  <a:lnTo>
                    <a:pt x="1471" y="27128"/>
                  </a:lnTo>
                  <a:lnTo>
                    <a:pt x="10107" y="7460"/>
                  </a:lnTo>
                  <a:lnTo>
                    <a:pt x="16855" y="2449"/>
                  </a:lnTo>
                  <a:lnTo>
                    <a:pt x="24863" y="278"/>
                  </a:lnTo>
                  <a:lnTo>
                    <a:pt x="33711" y="0"/>
                  </a:lnTo>
                  <a:lnTo>
                    <a:pt x="41950" y="4495"/>
                  </a:lnTo>
                  <a:lnTo>
                    <a:pt x="57343" y="21967"/>
                  </a:lnTo>
                  <a:lnTo>
                    <a:pt x="85792" y="83802"/>
                  </a:lnTo>
                  <a:lnTo>
                    <a:pt x="89538" y="86099"/>
                  </a:lnTo>
                  <a:lnTo>
                    <a:pt x="93206" y="82951"/>
                  </a:lnTo>
                  <a:lnTo>
                    <a:pt x="123659" y="25433"/>
                  </a:lnTo>
                  <a:lnTo>
                    <a:pt x="142791" y="16845"/>
                  </a:lnTo>
                  <a:lnTo>
                    <a:pt x="154444" y="14554"/>
                  </a:lnTo>
                  <a:lnTo>
                    <a:pt x="164553" y="17707"/>
                  </a:lnTo>
                  <a:lnTo>
                    <a:pt x="182023" y="33688"/>
                  </a:lnTo>
                  <a:lnTo>
                    <a:pt x="203897" y="73670"/>
                  </a:lnTo>
                  <a:lnTo>
                    <a:pt x="223120" y="125857"/>
                  </a:lnTo>
                  <a:lnTo>
                    <a:pt x="230393" y="1889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750994" y="2293766"/>
              <a:ext cx="165193" cy="169910"/>
            </a:xfrm>
            <a:custGeom>
              <a:avLst/>
              <a:gdLst/>
              <a:ahLst/>
              <a:cxnLst/>
              <a:rect l="0" t="0" r="0" b="0"/>
              <a:pathLst>
                <a:path w="165193" h="169910">
                  <a:moveTo>
                    <a:pt x="102021" y="106731"/>
                  </a:moveTo>
                  <a:lnTo>
                    <a:pt x="102021" y="48114"/>
                  </a:lnTo>
                  <a:lnTo>
                    <a:pt x="98512" y="37237"/>
                  </a:lnTo>
                  <a:lnTo>
                    <a:pt x="85253" y="18913"/>
                  </a:lnTo>
                  <a:lnTo>
                    <a:pt x="58058" y="1032"/>
                  </a:lnTo>
                  <a:lnTo>
                    <a:pt x="48146" y="0"/>
                  </a:lnTo>
                  <a:lnTo>
                    <a:pt x="27774" y="5093"/>
                  </a:lnTo>
                  <a:lnTo>
                    <a:pt x="13260" y="18275"/>
                  </a:lnTo>
                  <a:lnTo>
                    <a:pt x="7752" y="26703"/>
                  </a:lnTo>
                  <a:lnTo>
                    <a:pt x="0" y="60922"/>
                  </a:lnTo>
                  <a:lnTo>
                    <a:pt x="5786" y="113237"/>
                  </a:lnTo>
                  <a:lnTo>
                    <a:pt x="16055" y="146483"/>
                  </a:lnTo>
                  <a:lnTo>
                    <a:pt x="27159" y="163783"/>
                  </a:lnTo>
                  <a:lnTo>
                    <a:pt x="34566" y="168162"/>
                  </a:lnTo>
                  <a:lnTo>
                    <a:pt x="52154" y="169909"/>
                  </a:lnTo>
                  <a:lnTo>
                    <a:pt x="60587" y="165227"/>
                  </a:lnTo>
                  <a:lnTo>
                    <a:pt x="76197" y="147547"/>
                  </a:lnTo>
                  <a:lnTo>
                    <a:pt x="92550" y="111286"/>
                  </a:lnTo>
                  <a:lnTo>
                    <a:pt x="100150" y="66470"/>
                  </a:lnTo>
                  <a:lnTo>
                    <a:pt x="100774" y="68192"/>
                  </a:lnTo>
                  <a:lnTo>
                    <a:pt x="110262" y="108588"/>
                  </a:lnTo>
                  <a:lnTo>
                    <a:pt x="116602" y="128614"/>
                  </a:lnTo>
                  <a:lnTo>
                    <a:pt x="122270" y="136527"/>
                  </a:lnTo>
                  <a:lnTo>
                    <a:pt x="137927" y="148440"/>
                  </a:lnTo>
                  <a:lnTo>
                    <a:pt x="165192" y="159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979357" y="2074114"/>
              <a:ext cx="29348" cy="389555"/>
            </a:xfrm>
            <a:custGeom>
              <a:avLst/>
              <a:gdLst/>
              <a:ahLst/>
              <a:cxnLst/>
              <a:rect l="0" t="0" r="0" b="0"/>
              <a:pathLst>
                <a:path w="29348" h="38955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7475" y="220321"/>
                  </a:lnTo>
                  <a:lnTo>
                    <a:pt x="21166" y="268571"/>
                  </a:lnTo>
                  <a:lnTo>
                    <a:pt x="27978" y="318742"/>
                  </a:lnTo>
                  <a:lnTo>
                    <a:pt x="29347" y="360254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1895129" y="2232041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8403" y="17958"/>
                  </a:lnTo>
                  <a:lnTo>
                    <a:pt x="78396" y="31667"/>
                  </a:lnTo>
                  <a:lnTo>
                    <a:pt x="16043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2074114" y="2251624"/>
              <a:ext cx="178985" cy="186614"/>
            </a:xfrm>
            <a:custGeom>
              <a:avLst/>
              <a:gdLst/>
              <a:ahLst/>
              <a:cxnLst/>
              <a:rect l="0" t="0" r="0" b="0"/>
              <a:pathLst>
                <a:path w="178985" h="186614">
                  <a:moveTo>
                    <a:pt x="0" y="85702"/>
                  </a:moveTo>
                  <a:lnTo>
                    <a:pt x="58616" y="85702"/>
                  </a:lnTo>
                  <a:lnTo>
                    <a:pt x="111620" y="77297"/>
                  </a:lnTo>
                  <a:lnTo>
                    <a:pt x="144986" y="66574"/>
                  </a:lnTo>
                  <a:lnTo>
                    <a:pt x="162314" y="55364"/>
                  </a:lnTo>
                  <a:lnTo>
                    <a:pt x="167871" y="46759"/>
                  </a:lnTo>
                  <a:lnTo>
                    <a:pt x="174045" y="24720"/>
                  </a:lnTo>
                  <a:lnTo>
                    <a:pt x="172182" y="15802"/>
                  </a:lnTo>
                  <a:lnTo>
                    <a:pt x="167430" y="8686"/>
                  </a:lnTo>
                  <a:lnTo>
                    <a:pt x="160753" y="2773"/>
                  </a:lnTo>
                  <a:lnTo>
                    <a:pt x="151622" y="0"/>
                  </a:lnTo>
                  <a:lnTo>
                    <a:pt x="128999" y="39"/>
                  </a:lnTo>
                  <a:lnTo>
                    <a:pt x="109585" y="7075"/>
                  </a:lnTo>
                  <a:lnTo>
                    <a:pt x="78058" y="30657"/>
                  </a:lnTo>
                  <a:lnTo>
                    <a:pt x="56403" y="56524"/>
                  </a:lnTo>
                  <a:lnTo>
                    <a:pt x="48464" y="79363"/>
                  </a:lnTo>
                  <a:lnTo>
                    <a:pt x="46106" y="103942"/>
                  </a:lnTo>
                  <a:lnTo>
                    <a:pt x="48957" y="126564"/>
                  </a:lnTo>
                  <a:lnTo>
                    <a:pt x="57243" y="145197"/>
                  </a:lnTo>
                  <a:lnTo>
                    <a:pt x="81627" y="176223"/>
                  </a:lnTo>
                  <a:lnTo>
                    <a:pt x="101399" y="184425"/>
                  </a:lnTo>
                  <a:lnTo>
                    <a:pt x="113223" y="186613"/>
                  </a:lnTo>
                  <a:lnTo>
                    <a:pt x="135719" y="182804"/>
                  </a:lnTo>
                  <a:lnTo>
                    <a:pt x="178984" y="1594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2309058" y="2263626"/>
              <a:ext cx="80912" cy="160828"/>
            </a:xfrm>
            <a:custGeom>
              <a:avLst/>
              <a:gdLst/>
              <a:ahLst/>
              <a:cxnLst/>
              <a:rect l="0" t="0" r="0" b="0"/>
              <a:pathLst>
                <a:path w="80912" h="160828">
                  <a:moveTo>
                    <a:pt x="7211" y="73700"/>
                  </a:moveTo>
                  <a:lnTo>
                    <a:pt x="15544" y="111178"/>
                  </a:lnTo>
                  <a:lnTo>
                    <a:pt x="23516" y="160827"/>
                  </a:lnTo>
                  <a:lnTo>
                    <a:pt x="22761" y="159861"/>
                  </a:lnTo>
                  <a:lnTo>
                    <a:pt x="1514" y="102682"/>
                  </a:lnTo>
                  <a:lnTo>
                    <a:pt x="0" y="77222"/>
                  </a:lnTo>
                  <a:lnTo>
                    <a:pt x="3226" y="54209"/>
                  </a:lnTo>
                  <a:lnTo>
                    <a:pt x="11679" y="35401"/>
                  </a:lnTo>
                  <a:lnTo>
                    <a:pt x="17209" y="27111"/>
                  </a:lnTo>
                  <a:lnTo>
                    <a:pt x="32712" y="14779"/>
                  </a:lnTo>
                  <a:lnTo>
                    <a:pt x="50130" y="6569"/>
                  </a:lnTo>
                  <a:lnTo>
                    <a:pt x="809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2526839" y="231626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1170" y="10928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2505782" y="2200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2626291" y="2261857"/>
              <a:ext cx="205875" cy="185005"/>
            </a:xfrm>
            <a:custGeom>
              <a:avLst/>
              <a:gdLst/>
              <a:ahLst/>
              <a:cxnLst/>
              <a:rect l="0" t="0" r="0" b="0"/>
              <a:pathLst>
                <a:path w="205875" h="185005">
                  <a:moveTo>
                    <a:pt x="79532" y="107054"/>
                  </a:moveTo>
                  <a:lnTo>
                    <a:pt x="95174" y="89074"/>
                  </a:lnTo>
                  <a:lnTo>
                    <a:pt x="103252" y="72157"/>
                  </a:lnTo>
                  <a:lnTo>
                    <a:pt x="104502" y="52940"/>
                  </a:lnTo>
                  <a:lnTo>
                    <a:pt x="99989" y="33871"/>
                  </a:lnTo>
                  <a:lnTo>
                    <a:pt x="90184" y="17596"/>
                  </a:lnTo>
                  <a:lnTo>
                    <a:pt x="74908" y="5684"/>
                  </a:lnTo>
                  <a:lnTo>
                    <a:pt x="65921" y="870"/>
                  </a:lnTo>
                  <a:lnTo>
                    <a:pt x="56420" y="0"/>
                  </a:lnTo>
                  <a:lnTo>
                    <a:pt x="36505" y="5272"/>
                  </a:lnTo>
                  <a:lnTo>
                    <a:pt x="19075" y="21654"/>
                  </a:lnTo>
                  <a:lnTo>
                    <a:pt x="5869" y="44532"/>
                  </a:lnTo>
                  <a:lnTo>
                    <a:pt x="0" y="70298"/>
                  </a:lnTo>
                  <a:lnTo>
                    <a:pt x="2285" y="105522"/>
                  </a:lnTo>
                  <a:lnTo>
                    <a:pt x="14707" y="148866"/>
                  </a:lnTo>
                  <a:lnTo>
                    <a:pt x="25765" y="170091"/>
                  </a:lnTo>
                  <a:lnTo>
                    <a:pt x="34329" y="177155"/>
                  </a:lnTo>
                  <a:lnTo>
                    <a:pt x="56322" y="185004"/>
                  </a:lnTo>
                  <a:lnTo>
                    <a:pt x="66399" y="183587"/>
                  </a:lnTo>
                  <a:lnTo>
                    <a:pt x="83834" y="172655"/>
                  </a:lnTo>
                  <a:lnTo>
                    <a:pt x="96262" y="152978"/>
                  </a:lnTo>
                  <a:lnTo>
                    <a:pt x="113773" y="107807"/>
                  </a:lnTo>
                  <a:lnTo>
                    <a:pt x="117567" y="104047"/>
                  </a:lnTo>
                  <a:lnTo>
                    <a:pt x="121267" y="105049"/>
                  </a:lnTo>
                  <a:lnTo>
                    <a:pt x="141199" y="126285"/>
                  </a:lnTo>
                  <a:lnTo>
                    <a:pt x="166434" y="140569"/>
                  </a:lnTo>
                  <a:lnTo>
                    <a:pt x="205874" y="1491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2853222" y="206358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0"/>
                  </a:lnTo>
                  <a:lnTo>
                    <a:pt x="18212" y="218430"/>
                  </a:lnTo>
                  <a:lnTo>
                    <a:pt x="23334" y="272950"/>
                  </a:lnTo>
                  <a:lnTo>
                    <a:pt x="29141" y="313671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2988836" y="2232041"/>
              <a:ext cx="157344" cy="200042"/>
            </a:xfrm>
            <a:custGeom>
              <a:avLst/>
              <a:gdLst/>
              <a:ahLst/>
              <a:cxnLst/>
              <a:rect l="0" t="0" r="0" b="0"/>
              <a:pathLst>
                <a:path w="157344" h="200042">
                  <a:moveTo>
                    <a:pt x="117070" y="0"/>
                  </a:moveTo>
                  <a:lnTo>
                    <a:pt x="74379" y="3120"/>
                  </a:lnTo>
                  <a:lnTo>
                    <a:pt x="54812" y="9575"/>
                  </a:lnTo>
                  <a:lnTo>
                    <a:pt x="15877" y="39403"/>
                  </a:lnTo>
                  <a:lnTo>
                    <a:pt x="0" y="65487"/>
                  </a:lnTo>
                  <a:lnTo>
                    <a:pt x="419" y="72904"/>
                  </a:lnTo>
                  <a:lnTo>
                    <a:pt x="4208" y="79018"/>
                  </a:lnTo>
                  <a:lnTo>
                    <a:pt x="10243" y="84264"/>
                  </a:lnTo>
                  <a:lnTo>
                    <a:pt x="17776" y="86592"/>
                  </a:lnTo>
                  <a:lnTo>
                    <a:pt x="70806" y="84770"/>
                  </a:lnTo>
                  <a:lnTo>
                    <a:pt x="123486" y="86675"/>
                  </a:lnTo>
                  <a:lnTo>
                    <a:pt x="146828" y="95454"/>
                  </a:lnTo>
                  <a:lnTo>
                    <a:pt x="153286" y="102241"/>
                  </a:lnTo>
                  <a:lnTo>
                    <a:pt x="156422" y="110274"/>
                  </a:lnTo>
                  <a:lnTo>
                    <a:pt x="157343" y="119140"/>
                  </a:lnTo>
                  <a:lnTo>
                    <a:pt x="152127" y="138349"/>
                  </a:lnTo>
                  <a:lnTo>
                    <a:pt x="147460" y="148385"/>
                  </a:lnTo>
                  <a:lnTo>
                    <a:pt x="132916" y="162655"/>
                  </a:lnTo>
                  <a:lnTo>
                    <a:pt x="77619" y="189004"/>
                  </a:lnTo>
                  <a:lnTo>
                    <a:pt x="53899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327005" y="1884601"/>
              <a:ext cx="273742" cy="600125"/>
            </a:xfrm>
            <a:custGeom>
              <a:avLst/>
              <a:gdLst/>
              <a:ahLst/>
              <a:cxnLst/>
              <a:rect l="0" t="0" r="0" b="0"/>
              <a:pathLst>
                <a:path w="273742" h="600125">
                  <a:moveTo>
                    <a:pt x="273741" y="0"/>
                  </a:moveTo>
                  <a:lnTo>
                    <a:pt x="262562" y="11178"/>
                  </a:lnTo>
                  <a:lnTo>
                    <a:pt x="250022" y="40486"/>
                  </a:lnTo>
                  <a:lnTo>
                    <a:pt x="234134" y="97208"/>
                  </a:lnTo>
                  <a:lnTo>
                    <a:pt x="208546" y="153542"/>
                  </a:lnTo>
                  <a:lnTo>
                    <a:pt x="186589" y="209992"/>
                  </a:lnTo>
                  <a:lnTo>
                    <a:pt x="161268" y="271542"/>
                  </a:lnTo>
                  <a:lnTo>
                    <a:pt x="134956" y="335004"/>
                  </a:lnTo>
                  <a:lnTo>
                    <a:pt x="112402" y="387054"/>
                  </a:lnTo>
                  <a:lnTo>
                    <a:pt x="95469" y="439276"/>
                  </a:lnTo>
                  <a:lnTo>
                    <a:pt x="70067" y="494454"/>
                  </a:lnTo>
                  <a:lnTo>
                    <a:pt x="43990" y="547431"/>
                  </a:lnTo>
                  <a:lnTo>
                    <a:pt x="18395" y="586076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3590217" y="2216002"/>
              <a:ext cx="241056" cy="413686"/>
            </a:xfrm>
            <a:custGeom>
              <a:avLst/>
              <a:gdLst/>
              <a:ahLst/>
              <a:cxnLst/>
              <a:rect l="0" t="0" r="0" b="0"/>
              <a:pathLst>
                <a:path w="241056" h="413686">
                  <a:moveTo>
                    <a:pt x="210570" y="163438"/>
                  </a:moveTo>
                  <a:lnTo>
                    <a:pt x="234289" y="119475"/>
                  </a:lnTo>
                  <a:lnTo>
                    <a:pt x="234236" y="78012"/>
                  </a:lnTo>
                  <a:lnTo>
                    <a:pt x="221222" y="39861"/>
                  </a:lnTo>
                  <a:lnTo>
                    <a:pt x="196959" y="11919"/>
                  </a:lnTo>
                  <a:lnTo>
                    <a:pt x="174495" y="2510"/>
                  </a:lnTo>
                  <a:lnTo>
                    <a:pt x="161953" y="0"/>
                  </a:lnTo>
                  <a:lnTo>
                    <a:pt x="141780" y="3452"/>
                  </a:lnTo>
                  <a:lnTo>
                    <a:pt x="117268" y="18549"/>
                  </a:lnTo>
                  <a:lnTo>
                    <a:pt x="109764" y="24731"/>
                  </a:lnTo>
                  <a:lnTo>
                    <a:pt x="98307" y="44079"/>
                  </a:lnTo>
                  <a:lnTo>
                    <a:pt x="88400" y="81279"/>
                  </a:lnTo>
                  <a:lnTo>
                    <a:pt x="88584" y="118818"/>
                  </a:lnTo>
                  <a:lnTo>
                    <a:pt x="90642" y="130182"/>
                  </a:lnTo>
                  <a:lnTo>
                    <a:pt x="96693" y="137758"/>
                  </a:lnTo>
                  <a:lnTo>
                    <a:pt x="115894" y="146175"/>
                  </a:lnTo>
                  <a:lnTo>
                    <a:pt x="125226" y="146080"/>
                  </a:lnTo>
                  <a:lnTo>
                    <a:pt x="141834" y="139736"/>
                  </a:lnTo>
                  <a:lnTo>
                    <a:pt x="164338" y="117421"/>
                  </a:lnTo>
                  <a:lnTo>
                    <a:pt x="185823" y="88582"/>
                  </a:lnTo>
                  <a:lnTo>
                    <a:pt x="191733" y="85458"/>
                  </a:lnTo>
                  <a:lnTo>
                    <a:pt x="196842" y="86885"/>
                  </a:lnTo>
                  <a:lnTo>
                    <a:pt x="201418" y="91346"/>
                  </a:lnTo>
                  <a:lnTo>
                    <a:pt x="217168" y="132127"/>
                  </a:lnTo>
                  <a:lnTo>
                    <a:pt x="228424" y="188362"/>
                  </a:lnTo>
                  <a:lnTo>
                    <a:pt x="236583" y="244270"/>
                  </a:lnTo>
                  <a:lnTo>
                    <a:pt x="241055" y="297515"/>
                  </a:lnTo>
                  <a:lnTo>
                    <a:pt x="239490" y="337955"/>
                  </a:lnTo>
                  <a:lnTo>
                    <a:pt x="219186" y="383654"/>
                  </a:lnTo>
                  <a:lnTo>
                    <a:pt x="212804" y="394477"/>
                  </a:lnTo>
                  <a:lnTo>
                    <a:pt x="203871" y="401692"/>
                  </a:lnTo>
                  <a:lnTo>
                    <a:pt x="181466" y="409709"/>
                  </a:lnTo>
                  <a:lnTo>
                    <a:pt x="120550" y="413685"/>
                  </a:lnTo>
                  <a:lnTo>
                    <a:pt x="70684" y="408511"/>
                  </a:lnTo>
                  <a:lnTo>
                    <a:pt x="20678" y="406170"/>
                  </a:lnTo>
                  <a:lnTo>
                    <a:pt x="0" y="405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889346" y="2242570"/>
              <a:ext cx="117889" cy="154471"/>
            </a:xfrm>
            <a:custGeom>
              <a:avLst/>
              <a:gdLst/>
              <a:ahLst/>
              <a:cxnLst/>
              <a:rect l="0" t="0" r="0" b="0"/>
              <a:pathLst>
                <a:path w="117889" h="154471">
                  <a:moveTo>
                    <a:pt x="90426" y="0"/>
                  </a:moveTo>
                  <a:lnTo>
                    <a:pt x="47734" y="14572"/>
                  </a:lnTo>
                  <a:lnTo>
                    <a:pt x="37398" y="20243"/>
                  </a:lnTo>
                  <a:lnTo>
                    <a:pt x="11673" y="50581"/>
                  </a:lnTo>
                  <a:lnTo>
                    <a:pt x="2782" y="75903"/>
                  </a:lnTo>
                  <a:lnTo>
                    <a:pt x="0" y="101584"/>
                  </a:lnTo>
                  <a:lnTo>
                    <a:pt x="2663" y="124697"/>
                  </a:lnTo>
                  <a:lnTo>
                    <a:pt x="7351" y="133434"/>
                  </a:lnTo>
                  <a:lnTo>
                    <a:pt x="21918" y="146261"/>
                  </a:lnTo>
                  <a:lnTo>
                    <a:pt x="43210" y="152742"/>
                  </a:lnTo>
                  <a:lnTo>
                    <a:pt x="55439" y="154470"/>
                  </a:lnTo>
                  <a:lnTo>
                    <a:pt x="75266" y="150152"/>
                  </a:lnTo>
                  <a:lnTo>
                    <a:pt x="107058" y="128315"/>
                  </a:lnTo>
                  <a:lnTo>
                    <a:pt x="115366" y="108891"/>
                  </a:lnTo>
                  <a:lnTo>
                    <a:pt x="117888" y="84661"/>
                  </a:lnTo>
                  <a:lnTo>
                    <a:pt x="115109" y="58294"/>
                  </a:lnTo>
                  <a:lnTo>
                    <a:pt x="106855" y="37217"/>
                  </a:lnTo>
                  <a:lnTo>
                    <a:pt x="96558" y="22390"/>
                  </a:lnTo>
                  <a:lnTo>
                    <a:pt x="79897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071172" y="2232041"/>
              <a:ext cx="114348" cy="142681"/>
            </a:xfrm>
            <a:custGeom>
              <a:avLst/>
              <a:gdLst/>
              <a:ahLst/>
              <a:cxnLst/>
              <a:rect l="0" t="0" r="0" b="0"/>
              <a:pathLst>
                <a:path w="114348" h="142681">
                  <a:moveTo>
                    <a:pt x="77056" y="0"/>
                  </a:moveTo>
                  <a:lnTo>
                    <a:pt x="17463" y="49498"/>
                  </a:lnTo>
                  <a:lnTo>
                    <a:pt x="1947" y="75887"/>
                  </a:lnTo>
                  <a:lnTo>
                    <a:pt x="0" y="95729"/>
                  </a:lnTo>
                  <a:lnTo>
                    <a:pt x="4204" y="115076"/>
                  </a:lnTo>
                  <a:lnTo>
                    <a:pt x="13872" y="131473"/>
                  </a:lnTo>
                  <a:lnTo>
                    <a:pt x="22065" y="136782"/>
                  </a:lnTo>
                  <a:lnTo>
                    <a:pt x="43646" y="142680"/>
                  </a:lnTo>
                  <a:lnTo>
                    <a:pt x="76515" y="140412"/>
                  </a:lnTo>
                  <a:lnTo>
                    <a:pt x="94753" y="132205"/>
                  </a:lnTo>
                  <a:lnTo>
                    <a:pt x="102892" y="126741"/>
                  </a:lnTo>
                  <a:lnTo>
                    <a:pt x="108318" y="118419"/>
                  </a:lnTo>
                  <a:lnTo>
                    <a:pt x="114347" y="96695"/>
                  </a:lnTo>
                  <a:lnTo>
                    <a:pt x="112151" y="63745"/>
                  </a:lnTo>
                  <a:lnTo>
                    <a:pt x="103962" y="45489"/>
                  </a:lnTo>
                  <a:lnTo>
                    <a:pt x="8758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287451" y="2059578"/>
              <a:ext cx="166104" cy="353825"/>
            </a:xfrm>
            <a:custGeom>
              <a:avLst/>
              <a:gdLst/>
              <a:ahLst/>
              <a:cxnLst/>
              <a:rect l="0" t="0" r="0" b="0"/>
              <a:pathLst>
                <a:path w="166104" h="353825">
                  <a:moveTo>
                    <a:pt x="92404" y="246163"/>
                  </a:moveTo>
                  <a:lnTo>
                    <a:pt x="82828" y="214880"/>
                  </a:lnTo>
                  <a:lnTo>
                    <a:pt x="72160" y="198724"/>
                  </a:lnTo>
                  <a:lnTo>
                    <a:pt x="56500" y="186864"/>
                  </a:lnTo>
                  <a:lnTo>
                    <a:pt x="47411" y="182064"/>
                  </a:lnTo>
                  <a:lnTo>
                    <a:pt x="37842" y="182373"/>
                  </a:lnTo>
                  <a:lnTo>
                    <a:pt x="17851" y="192075"/>
                  </a:lnTo>
                  <a:lnTo>
                    <a:pt x="11117" y="200746"/>
                  </a:lnTo>
                  <a:lnTo>
                    <a:pt x="3633" y="222858"/>
                  </a:lnTo>
                  <a:lnTo>
                    <a:pt x="0" y="274011"/>
                  </a:lnTo>
                  <a:lnTo>
                    <a:pt x="7573" y="308226"/>
                  </a:lnTo>
                  <a:lnTo>
                    <a:pt x="18047" y="329899"/>
                  </a:lnTo>
                  <a:lnTo>
                    <a:pt x="33620" y="344990"/>
                  </a:lnTo>
                  <a:lnTo>
                    <a:pt x="42686" y="350652"/>
                  </a:lnTo>
                  <a:lnTo>
                    <a:pt x="62118" y="353824"/>
                  </a:lnTo>
                  <a:lnTo>
                    <a:pt x="72213" y="353032"/>
                  </a:lnTo>
                  <a:lnTo>
                    <a:pt x="89669" y="345912"/>
                  </a:lnTo>
                  <a:lnTo>
                    <a:pt x="97600" y="340738"/>
                  </a:lnTo>
                  <a:lnTo>
                    <a:pt x="109531" y="325631"/>
                  </a:lnTo>
                  <a:lnTo>
                    <a:pt x="126722" y="281747"/>
                  </a:lnTo>
                  <a:lnTo>
                    <a:pt x="137797" y="230580"/>
                  </a:lnTo>
                  <a:lnTo>
                    <a:pt x="142898" y="176555"/>
                  </a:lnTo>
                  <a:lnTo>
                    <a:pt x="138821" y="117913"/>
                  </a:lnTo>
                  <a:lnTo>
                    <a:pt x="130203" y="67263"/>
                  </a:lnTo>
                  <a:lnTo>
                    <a:pt x="115641" y="17802"/>
                  </a:lnTo>
                  <a:lnTo>
                    <a:pt x="104291" y="0"/>
                  </a:lnTo>
                  <a:lnTo>
                    <a:pt x="100329" y="166"/>
                  </a:lnTo>
                  <a:lnTo>
                    <a:pt x="97687" y="6125"/>
                  </a:lnTo>
                  <a:lnTo>
                    <a:pt x="93447" y="57718"/>
                  </a:lnTo>
                  <a:lnTo>
                    <a:pt x="99845" y="109763"/>
                  </a:lnTo>
                  <a:lnTo>
                    <a:pt x="103187" y="158305"/>
                  </a:lnTo>
                  <a:lnTo>
                    <a:pt x="111066" y="213111"/>
                  </a:lnTo>
                  <a:lnTo>
                    <a:pt x="124209" y="267970"/>
                  </a:lnTo>
                  <a:lnTo>
                    <a:pt x="137702" y="306436"/>
                  </a:lnTo>
                  <a:lnTo>
                    <a:pt x="148801" y="325593"/>
                  </a:lnTo>
                  <a:lnTo>
                    <a:pt x="166103" y="3409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567922" y="2210984"/>
              <a:ext cx="165099" cy="252685"/>
            </a:xfrm>
            <a:custGeom>
              <a:avLst/>
              <a:gdLst/>
              <a:ahLst/>
              <a:cxnLst/>
              <a:rect l="0" t="0" r="0" b="0"/>
              <a:pathLst>
                <a:path w="165099" h="252685">
                  <a:moveTo>
                    <a:pt x="106731" y="0"/>
                  </a:moveTo>
                  <a:lnTo>
                    <a:pt x="48114" y="14654"/>
                  </a:lnTo>
                  <a:lnTo>
                    <a:pt x="18913" y="30338"/>
                  </a:lnTo>
                  <a:lnTo>
                    <a:pt x="6089" y="46239"/>
                  </a:lnTo>
                  <a:lnTo>
                    <a:pt x="1032" y="55392"/>
                  </a:lnTo>
                  <a:lnTo>
                    <a:pt x="0" y="65004"/>
                  </a:lnTo>
                  <a:lnTo>
                    <a:pt x="5093" y="85043"/>
                  </a:lnTo>
                  <a:lnTo>
                    <a:pt x="18274" y="99408"/>
                  </a:lnTo>
                  <a:lnTo>
                    <a:pt x="48546" y="114072"/>
                  </a:lnTo>
                  <a:lnTo>
                    <a:pt x="106001" y="133132"/>
                  </a:lnTo>
                  <a:lnTo>
                    <a:pt x="136930" y="144991"/>
                  </a:lnTo>
                  <a:lnTo>
                    <a:pt x="153688" y="156468"/>
                  </a:lnTo>
                  <a:lnTo>
                    <a:pt x="159092" y="165143"/>
                  </a:lnTo>
                  <a:lnTo>
                    <a:pt x="165098" y="187261"/>
                  </a:lnTo>
                  <a:lnTo>
                    <a:pt x="164359" y="197370"/>
                  </a:lnTo>
                  <a:lnTo>
                    <a:pt x="157300" y="214842"/>
                  </a:lnTo>
                  <a:lnTo>
                    <a:pt x="134582" y="237832"/>
                  </a:lnTo>
                  <a:lnTo>
                    <a:pt x="115599" y="246083"/>
                  </a:lnTo>
                  <a:lnTo>
                    <a:pt x="85674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063792" y="119607"/>
            <a:ext cx="2126758" cy="752971"/>
            <a:chOff x="3063792" y="119607"/>
            <a:chExt cx="2126758" cy="752971"/>
          </a:xfrm>
        </p:grpSpPr>
        <p:sp>
          <p:nvSpPr>
            <p:cNvPr id="2" name="Freeform 1"/>
            <p:cNvSpPr/>
            <p:nvPr/>
          </p:nvSpPr>
          <p:spPr>
            <a:xfrm>
              <a:off x="3131095" y="119607"/>
              <a:ext cx="335109" cy="469603"/>
            </a:xfrm>
            <a:custGeom>
              <a:avLst/>
              <a:gdLst/>
              <a:ahLst/>
              <a:cxnLst/>
              <a:rect l="0" t="0" r="0" b="0"/>
              <a:pathLst>
                <a:path w="335109" h="469603">
                  <a:moveTo>
                    <a:pt x="248552" y="38320"/>
                  </a:moveTo>
                  <a:lnTo>
                    <a:pt x="199000" y="9012"/>
                  </a:lnTo>
                  <a:lnTo>
                    <a:pt x="154061" y="0"/>
                  </a:lnTo>
                  <a:lnTo>
                    <a:pt x="103701" y="2919"/>
                  </a:lnTo>
                  <a:lnTo>
                    <a:pt x="62914" y="11193"/>
                  </a:lnTo>
                  <a:lnTo>
                    <a:pt x="42824" y="23924"/>
                  </a:lnTo>
                  <a:lnTo>
                    <a:pt x="18360" y="53942"/>
                  </a:lnTo>
                  <a:lnTo>
                    <a:pt x="5864" y="79188"/>
                  </a:lnTo>
                  <a:lnTo>
                    <a:pt x="0" y="118539"/>
                  </a:lnTo>
                  <a:lnTo>
                    <a:pt x="2774" y="141823"/>
                  </a:lnTo>
                  <a:lnTo>
                    <a:pt x="7491" y="150606"/>
                  </a:lnTo>
                  <a:lnTo>
                    <a:pt x="22091" y="163484"/>
                  </a:lnTo>
                  <a:lnTo>
                    <a:pt x="43398" y="169988"/>
                  </a:lnTo>
                  <a:lnTo>
                    <a:pt x="84821" y="170529"/>
                  </a:lnTo>
                  <a:lnTo>
                    <a:pt x="145630" y="165821"/>
                  </a:lnTo>
                  <a:lnTo>
                    <a:pt x="201532" y="166061"/>
                  </a:lnTo>
                  <a:lnTo>
                    <a:pt x="235401" y="174305"/>
                  </a:lnTo>
                  <a:lnTo>
                    <a:pt x="289175" y="204758"/>
                  </a:lnTo>
                  <a:lnTo>
                    <a:pt x="325231" y="255270"/>
                  </a:lnTo>
                  <a:lnTo>
                    <a:pt x="334494" y="282921"/>
                  </a:lnTo>
                  <a:lnTo>
                    <a:pt x="335108" y="325784"/>
                  </a:lnTo>
                  <a:lnTo>
                    <a:pt x="317599" y="381019"/>
                  </a:lnTo>
                  <a:lnTo>
                    <a:pt x="303065" y="414771"/>
                  </a:lnTo>
                  <a:lnTo>
                    <a:pt x="276403" y="440110"/>
                  </a:lnTo>
                  <a:lnTo>
                    <a:pt x="239387" y="460096"/>
                  </a:lnTo>
                  <a:lnTo>
                    <a:pt x="184957" y="468034"/>
                  </a:lnTo>
                  <a:lnTo>
                    <a:pt x="129145" y="469602"/>
                  </a:lnTo>
                  <a:lnTo>
                    <a:pt x="70481" y="458485"/>
                  </a:lnTo>
                  <a:lnTo>
                    <a:pt x="16925" y="438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74445" y="168455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9665"/>
                  </a:lnTo>
                  <a:lnTo>
                    <a:pt x="0" y="242357"/>
                  </a:lnTo>
                  <a:lnTo>
                    <a:pt x="3120" y="302267"/>
                  </a:lnTo>
                  <a:lnTo>
                    <a:pt x="8334" y="353943"/>
                  </a:lnTo>
                  <a:lnTo>
                    <a:pt x="10095" y="413326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69160" y="326383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6470" y="16788"/>
                  </a:lnTo>
                  <a:lnTo>
                    <a:pt x="137898" y="20214"/>
                  </a:lnTo>
                  <a:lnTo>
                    <a:pt x="80922" y="20890"/>
                  </a:lnTo>
                  <a:lnTo>
                    <a:pt x="25128" y="293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03569" y="414791"/>
              <a:ext cx="270960" cy="211425"/>
            </a:xfrm>
            <a:custGeom>
              <a:avLst/>
              <a:gdLst/>
              <a:ahLst/>
              <a:cxnLst/>
              <a:rect l="0" t="0" r="0" b="0"/>
              <a:pathLst>
                <a:path w="270960" h="211425">
                  <a:moveTo>
                    <a:pt x="155146" y="69519"/>
                  </a:moveTo>
                  <a:lnTo>
                    <a:pt x="145570" y="45473"/>
                  </a:lnTo>
                  <a:lnTo>
                    <a:pt x="127612" y="24050"/>
                  </a:lnTo>
                  <a:lnTo>
                    <a:pt x="110153" y="9926"/>
                  </a:lnTo>
                  <a:lnTo>
                    <a:pt x="87576" y="2089"/>
                  </a:lnTo>
                  <a:lnTo>
                    <a:pt x="75004" y="0"/>
                  </a:lnTo>
                  <a:lnTo>
                    <a:pt x="54797" y="3917"/>
                  </a:lnTo>
                  <a:lnTo>
                    <a:pt x="38016" y="14626"/>
                  </a:lnTo>
                  <a:lnTo>
                    <a:pt x="22760" y="31084"/>
                  </a:lnTo>
                  <a:lnTo>
                    <a:pt x="6606" y="65670"/>
                  </a:lnTo>
                  <a:lnTo>
                    <a:pt x="0" y="111143"/>
                  </a:lnTo>
                  <a:lnTo>
                    <a:pt x="4693" y="135202"/>
                  </a:lnTo>
                  <a:lnTo>
                    <a:pt x="27232" y="184494"/>
                  </a:lnTo>
                  <a:lnTo>
                    <a:pt x="43313" y="200948"/>
                  </a:lnTo>
                  <a:lnTo>
                    <a:pt x="68397" y="209820"/>
                  </a:lnTo>
                  <a:lnTo>
                    <a:pt x="95534" y="211424"/>
                  </a:lnTo>
                  <a:lnTo>
                    <a:pt x="115393" y="204338"/>
                  </a:lnTo>
                  <a:lnTo>
                    <a:pt x="132019" y="187151"/>
                  </a:lnTo>
                  <a:lnTo>
                    <a:pt x="146037" y="162744"/>
                  </a:lnTo>
                  <a:lnTo>
                    <a:pt x="158166" y="118459"/>
                  </a:lnTo>
                  <a:lnTo>
                    <a:pt x="157268" y="93610"/>
                  </a:lnTo>
                  <a:lnTo>
                    <a:pt x="158900" y="89089"/>
                  </a:lnTo>
                  <a:lnTo>
                    <a:pt x="162328" y="89585"/>
                  </a:lnTo>
                  <a:lnTo>
                    <a:pt x="166953" y="93425"/>
                  </a:lnTo>
                  <a:lnTo>
                    <a:pt x="195634" y="149983"/>
                  </a:lnTo>
                  <a:lnTo>
                    <a:pt x="211745" y="166892"/>
                  </a:lnTo>
                  <a:lnTo>
                    <a:pt x="270959" y="206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6642" y="428731"/>
              <a:ext cx="217982" cy="443847"/>
            </a:xfrm>
            <a:custGeom>
              <a:avLst/>
              <a:gdLst/>
              <a:ahLst/>
              <a:cxnLst/>
              <a:rect l="0" t="0" r="0" b="0"/>
              <a:pathLst>
                <a:path w="217982" h="443847">
                  <a:moveTo>
                    <a:pt x="115813" y="118750"/>
                  </a:moveTo>
                  <a:lnTo>
                    <a:pt x="131455" y="100770"/>
                  </a:lnTo>
                  <a:lnTo>
                    <a:pt x="139533" y="83853"/>
                  </a:lnTo>
                  <a:lnTo>
                    <a:pt x="145068" y="49009"/>
                  </a:lnTo>
                  <a:lnTo>
                    <a:pt x="140124" y="28873"/>
                  </a:lnTo>
                  <a:lnTo>
                    <a:pt x="135530" y="20227"/>
                  </a:lnTo>
                  <a:lnTo>
                    <a:pt x="121067" y="7502"/>
                  </a:lnTo>
                  <a:lnTo>
                    <a:pt x="112297" y="2471"/>
                  </a:lnTo>
                  <a:lnTo>
                    <a:pt x="93194" y="0"/>
                  </a:lnTo>
                  <a:lnTo>
                    <a:pt x="73005" y="3971"/>
                  </a:lnTo>
                  <a:lnTo>
                    <a:pt x="52334" y="13535"/>
                  </a:lnTo>
                  <a:lnTo>
                    <a:pt x="37688" y="28704"/>
                  </a:lnTo>
                  <a:lnTo>
                    <a:pt x="28449" y="48314"/>
                  </a:lnTo>
                  <a:lnTo>
                    <a:pt x="24417" y="84492"/>
                  </a:lnTo>
                  <a:lnTo>
                    <a:pt x="36000" y="139455"/>
                  </a:lnTo>
                  <a:lnTo>
                    <a:pt x="48755" y="157588"/>
                  </a:lnTo>
                  <a:lnTo>
                    <a:pt x="57070" y="165699"/>
                  </a:lnTo>
                  <a:lnTo>
                    <a:pt x="66123" y="169937"/>
                  </a:lnTo>
                  <a:lnTo>
                    <a:pt x="85540" y="171526"/>
                  </a:lnTo>
                  <a:lnTo>
                    <a:pt x="102748" y="165213"/>
                  </a:lnTo>
                  <a:lnTo>
                    <a:pt x="132860" y="142096"/>
                  </a:lnTo>
                  <a:lnTo>
                    <a:pt x="148680" y="116309"/>
                  </a:lnTo>
                  <a:lnTo>
                    <a:pt x="157271" y="75938"/>
                  </a:lnTo>
                  <a:lnTo>
                    <a:pt x="159830" y="76170"/>
                  </a:lnTo>
                  <a:lnTo>
                    <a:pt x="162705" y="79835"/>
                  </a:lnTo>
                  <a:lnTo>
                    <a:pt x="179151" y="135130"/>
                  </a:lnTo>
                  <a:lnTo>
                    <a:pt x="193056" y="195036"/>
                  </a:lnTo>
                  <a:lnTo>
                    <a:pt x="207067" y="245863"/>
                  </a:lnTo>
                  <a:lnTo>
                    <a:pt x="217981" y="306682"/>
                  </a:lnTo>
                  <a:lnTo>
                    <a:pt x="217055" y="346789"/>
                  </a:lnTo>
                  <a:lnTo>
                    <a:pt x="206262" y="391783"/>
                  </a:lnTo>
                  <a:lnTo>
                    <a:pt x="190706" y="418278"/>
                  </a:lnTo>
                  <a:lnTo>
                    <a:pt x="171716" y="430468"/>
                  </a:lnTo>
                  <a:lnTo>
                    <a:pt x="147678" y="438616"/>
                  </a:lnTo>
                  <a:lnTo>
                    <a:pt x="90999" y="443846"/>
                  </a:lnTo>
                  <a:lnTo>
                    <a:pt x="35003" y="439290"/>
                  </a:lnTo>
                  <a:lnTo>
                    <a:pt x="0" y="434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87100" y="408059"/>
              <a:ext cx="192797" cy="230957"/>
            </a:xfrm>
            <a:custGeom>
              <a:avLst/>
              <a:gdLst/>
              <a:ahLst/>
              <a:cxnLst/>
              <a:rect l="0" t="0" r="0" b="0"/>
              <a:pathLst>
                <a:path w="192797" h="230957">
                  <a:moveTo>
                    <a:pt x="34869" y="107837"/>
                  </a:moveTo>
                  <a:lnTo>
                    <a:pt x="72347" y="99504"/>
                  </a:lnTo>
                  <a:lnTo>
                    <a:pt x="118181" y="92153"/>
                  </a:lnTo>
                  <a:lnTo>
                    <a:pt x="144821" y="77193"/>
                  </a:lnTo>
                  <a:lnTo>
                    <a:pt x="157046" y="61462"/>
                  </a:lnTo>
                  <a:lnTo>
                    <a:pt x="161944" y="52354"/>
                  </a:lnTo>
                  <a:lnTo>
                    <a:pt x="162869" y="42772"/>
                  </a:lnTo>
                  <a:lnTo>
                    <a:pt x="157659" y="22767"/>
                  </a:lnTo>
                  <a:lnTo>
                    <a:pt x="150654" y="14859"/>
                  </a:lnTo>
                  <a:lnTo>
                    <a:pt x="130392" y="2952"/>
                  </a:lnTo>
                  <a:lnTo>
                    <a:pt x="108909" y="0"/>
                  </a:lnTo>
                  <a:lnTo>
                    <a:pt x="87663" y="3758"/>
                  </a:lnTo>
                  <a:lnTo>
                    <a:pt x="66522" y="13226"/>
                  </a:lnTo>
                  <a:lnTo>
                    <a:pt x="17943" y="61071"/>
                  </a:lnTo>
                  <a:lnTo>
                    <a:pt x="2038" y="88521"/>
                  </a:lnTo>
                  <a:lnTo>
                    <a:pt x="0" y="114850"/>
                  </a:lnTo>
                  <a:lnTo>
                    <a:pt x="8224" y="173823"/>
                  </a:lnTo>
                  <a:lnTo>
                    <a:pt x="23335" y="205247"/>
                  </a:lnTo>
                  <a:lnTo>
                    <a:pt x="39101" y="218591"/>
                  </a:lnTo>
                  <a:lnTo>
                    <a:pt x="58977" y="227251"/>
                  </a:lnTo>
                  <a:lnTo>
                    <a:pt x="95304" y="230956"/>
                  </a:lnTo>
                  <a:lnTo>
                    <a:pt x="150322" y="219254"/>
                  </a:lnTo>
                  <a:lnTo>
                    <a:pt x="192796" y="192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53679" y="157927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54144"/>
                  </a:lnTo>
                  <a:lnTo>
                    <a:pt x="3119" y="101441"/>
                  </a:lnTo>
                  <a:lnTo>
                    <a:pt x="8333" y="163027"/>
                  </a:lnTo>
                  <a:lnTo>
                    <a:pt x="10722" y="208157"/>
                  </a:lnTo>
                  <a:lnTo>
                    <a:pt x="15684" y="251612"/>
                  </a:lnTo>
                  <a:lnTo>
                    <a:pt x="19465" y="309948"/>
                  </a:lnTo>
                  <a:lnTo>
                    <a:pt x="26174" y="364278"/>
                  </a:lnTo>
                  <a:lnTo>
                    <a:pt x="30516" y="426632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63792" y="652766"/>
              <a:ext cx="2126758" cy="155217"/>
            </a:xfrm>
            <a:custGeom>
              <a:avLst/>
              <a:gdLst/>
              <a:ahLst/>
              <a:cxnLst/>
              <a:rect l="0" t="0" r="0" b="0"/>
              <a:pathLst>
                <a:path w="2126758" h="155217">
                  <a:moveTo>
                    <a:pt x="2126757" y="0"/>
                  </a:moveTo>
                  <a:lnTo>
                    <a:pt x="2111116" y="17981"/>
                  </a:lnTo>
                  <a:lnTo>
                    <a:pt x="2079914" y="73184"/>
                  </a:lnTo>
                  <a:lnTo>
                    <a:pt x="2045878" y="111774"/>
                  </a:lnTo>
                  <a:lnTo>
                    <a:pt x="2025690" y="119868"/>
                  </a:lnTo>
                  <a:lnTo>
                    <a:pt x="2002290" y="122295"/>
                  </a:lnTo>
                  <a:lnTo>
                    <a:pt x="1968215" y="115914"/>
                  </a:lnTo>
                  <a:lnTo>
                    <a:pt x="1907195" y="86827"/>
                  </a:lnTo>
                  <a:lnTo>
                    <a:pt x="1862678" y="69057"/>
                  </a:lnTo>
                  <a:lnTo>
                    <a:pt x="1824813" y="66085"/>
                  </a:lnTo>
                  <a:lnTo>
                    <a:pt x="1801877" y="69536"/>
                  </a:lnTo>
                  <a:lnTo>
                    <a:pt x="1783104" y="81208"/>
                  </a:lnTo>
                  <a:lnTo>
                    <a:pt x="1724816" y="133185"/>
                  </a:lnTo>
                  <a:lnTo>
                    <a:pt x="1694538" y="148777"/>
                  </a:lnTo>
                  <a:lnTo>
                    <a:pt x="1652162" y="155216"/>
                  </a:lnTo>
                  <a:lnTo>
                    <a:pt x="1625707" y="150484"/>
                  </a:lnTo>
                  <a:lnTo>
                    <a:pt x="1574539" y="128381"/>
                  </a:lnTo>
                  <a:lnTo>
                    <a:pt x="1516867" y="97683"/>
                  </a:lnTo>
                  <a:lnTo>
                    <a:pt x="1493046" y="90208"/>
                  </a:lnTo>
                  <a:lnTo>
                    <a:pt x="1449091" y="87170"/>
                  </a:lnTo>
                  <a:lnTo>
                    <a:pt x="1411630" y="94329"/>
                  </a:lnTo>
                  <a:lnTo>
                    <a:pt x="1349373" y="123701"/>
                  </a:lnTo>
                  <a:lnTo>
                    <a:pt x="1295233" y="146589"/>
                  </a:lnTo>
                  <a:lnTo>
                    <a:pt x="1284629" y="150369"/>
                  </a:lnTo>
                  <a:lnTo>
                    <a:pt x="1241758" y="150099"/>
                  </a:lnTo>
                  <a:lnTo>
                    <a:pt x="1203189" y="142610"/>
                  </a:lnTo>
                  <a:lnTo>
                    <a:pt x="1151480" y="115128"/>
                  </a:lnTo>
                  <a:lnTo>
                    <a:pt x="1089885" y="86492"/>
                  </a:lnTo>
                  <a:lnTo>
                    <a:pt x="1034993" y="68991"/>
                  </a:lnTo>
                  <a:lnTo>
                    <a:pt x="994267" y="66066"/>
                  </a:lnTo>
                  <a:lnTo>
                    <a:pt x="959453" y="73258"/>
                  </a:lnTo>
                  <a:lnTo>
                    <a:pt x="905630" y="97053"/>
                  </a:lnTo>
                  <a:lnTo>
                    <a:pt x="862203" y="118130"/>
                  </a:lnTo>
                  <a:lnTo>
                    <a:pt x="823357" y="122739"/>
                  </a:lnTo>
                  <a:lnTo>
                    <a:pt x="782211" y="116046"/>
                  </a:lnTo>
                  <a:lnTo>
                    <a:pt x="726386" y="93416"/>
                  </a:lnTo>
                  <a:lnTo>
                    <a:pt x="670299" y="72005"/>
                  </a:lnTo>
                  <a:lnTo>
                    <a:pt x="628196" y="65789"/>
                  </a:lnTo>
                  <a:lnTo>
                    <a:pt x="586085" y="69536"/>
                  </a:lnTo>
                  <a:lnTo>
                    <a:pt x="538340" y="89688"/>
                  </a:lnTo>
                  <a:lnTo>
                    <a:pt x="484494" y="117501"/>
                  </a:lnTo>
                  <a:lnTo>
                    <a:pt x="441602" y="123723"/>
                  </a:lnTo>
                  <a:lnTo>
                    <a:pt x="403027" y="119977"/>
                  </a:lnTo>
                  <a:lnTo>
                    <a:pt x="351315" y="100995"/>
                  </a:lnTo>
                  <a:lnTo>
                    <a:pt x="295308" y="81078"/>
                  </a:lnTo>
                  <a:lnTo>
                    <a:pt x="257775" y="75886"/>
                  </a:lnTo>
                  <a:lnTo>
                    <a:pt x="211576" y="82537"/>
                  </a:lnTo>
                  <a:lnTo>
                    <a:pt x="152471" y="98506"/>
                  </a:lnTo>
                  <a:lnTo>
                    <a:pt x="89476" y="111182"/>
                  </a:lnTo>
                  <a:lnTo>
                    <a:pt x="30066" y="11489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94880" y="1516103"/>
            <a:ext cx="2147815" cy="505369"/>
            <a:chOff x="694880" y="1516103"/>
            <a:chExt cx="2147815" cy="505369"/>
          </a:xfrm>
        </p:grpSpPr>
        <p:sp>
          <p:nvSpPr>
            <p:cNvPr id="11" name="Freeform 10"/>
            <p:cNvSpPr/>
            <p:nvPr/>
          </p:nvSpPr>
          <p:spPr>
            <a:xfrm>
              <a:off x="810732" y="1558217"/>
              <a:ext cx="231590" cy="281741"/>
            </a:xfrm>
            <a:custGeom>
              <a:avLst/>
              <a:gdLst/>
              <a:ahLst/>
              <a:cxnLst/>
              <a:rect l="0" t="0" r="0" b="0"/>
              <a:pathLst>
                <a:path w="231590" h="281741">
                  <a:moveTo>
                    <a:pt x="10490" y="0"/>
                  </a:moveTo>
                  <a:lnTo>
                    <a:pt x="4901" y="62093"/>
                  </a:lnTo>
                  <a:lnTo>
                    <a:pt x="937" y="113478"/>
                  </a:lnTo>
                  <a:lnTo>
                    <a:pt x="155" y="171808"/>
                  </a:lnTo>
                  <a:lnTo>
                    <a:pt x="0" y="233719"/>
                  </a:lnTo>
                  <a:lnTo>
                    <a:pt x="5562" y="271241"/>
                  </a:lnTo>
                  <a:lnTo>
                    <a:pt x="10714" y="277924"/>
                  </a:lnTo>
                  <a:lnTo>
                    <a:pt x="17659" y="281209"/>
                  </a:lnTo>
                  <a:lnTo>
                    <a:pt x="34733" y="281740"/>
                  </a:lnTo>
                  <a:lnTo>
                    <a:pt x="90199" y="269436"/>
                  </a:lnTo>
                  <a:lnTo>
                    <a:pt x="151580" y="264442"/>
                  </a:lnTo>
                  <a:lnTo>
                    <a:pt x="203740" y="263455"/>
                  </a:lnTo>
                  <a:lnTo>
                    <a:pt x="231589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73865" y="164244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84393" y="151610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5" y="16789"/>
                  </a:lnTo>
                  <a:lnTo>
                    <a:pt x="32887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40303" y="1671258"/>
              <a:ext cx="133646" cy="168282"/>
            </a:xfrm>
            <a:custGeom>
              <a:avLst/>
              <a:gdLst/>
              <a:ahLst/>
              <a:cxnLst/>
              <a:rect l="0" t="0" r="0" b="0"/>
              <a:pathLst>
                <a:path w="133646" h="168282">
                  <a:moveTo>
                    <a:pt x="91531" y="13301"/>
                  </a:moveTo>
                  <a:lnTo>
                    <a:pt x="80352" y="2123"/>
                  </a:lnTo>
                  <a:lnTo>
                    <a:pt x="73550" y="0"/>
                  </a:lnTo>
                  <a:lnTo>
                    <a:pt x="56633" y="760"/>
                  </a:lnTo>
                  <a:lnTo>
                    <a:pt x="27378" y="13355"/>
                  </a:lnTo>
                  <a:lnTo>
                    <a:pt x="13106" y="28533"/>
                  </a:lnTo>
                  <a:lnTo>
                    <a:pt x="7662" y="37494"/>
                  </a:lnTo>
                  <a:lnTo>
                    <a:pt x="0" y="78051"/>
                  </a:lnTo>
                  <a:lnTo>
                    <a:pt x="3319" y="115935"/>
                  </a:lnTo>
                  <a:lnTo>
                    <a:pt x="11772" y="135345"/>
                  </a:lnTo>
                  <a:lnTo>
                    <a:pt x="17301" y="143797"/>
                  </a:lnTo>
                  <a:lnTo>
                    <a:pt x="32803" y="156307"/>
                  </a:lnTo>
                  <a:lnTo>
                    <a:pt x="52562" y="164597"/>
                  </a:lnTo>
                  <a:lnTo>
                    <a:pt x="76941" y="168281"/>
                  </a:lnTo>
                  <a:lnTo>
                    <a:pt x="97135" y="163680"/>
                  </a:lnTo>
                  <a:lnTo>
                    <a:pt x="133645" y="13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15115" y="1631917"/>
              <a:ext cx="144981" cy="171678"/>
            </a:xfrm>
            <a:custGeom>
              <a:avLst/>
              <a:gdLst/>
              <a:ahLst/>
              <a:cxnLst/>
              <a:rect l="0" t="0" r="0" b="0"/>
              <a:pathLst>
                <a:path w="144981" h="171678">
                  <a:moveTo>
                    <a:pt x="74646" y="21057"/>
                  </a:moveTo>
                  <a:lnTo>
                    <a:pt x="52289" y="21057"/>
                  </a:lnTo>
                  <a:lnTo>
                    <a:pt x="35074" y="27296"/>
                  </a:lnTo>
                  <a:lnTo>
                    <a:pt x="27208" y="32235"/>
                  </a:lnTo>
                  <a:lnTo>
                    <a:pt x="4958" y="61543"/>
                  </a:lnTo>
                  <a:lnTo>
                    <a:pt x="0" y="86624"/>
                  </a:lnTo>
                  <a:lnTo>
                    <a:pt x="2866" y="111029"/>
                  </a:lnTo>
                  <a:lnTo>
                    <a:pt x="17633" y="137922"/>
                  </a:lnTo>
                  <a:lnTo>
                    <a:pt x="30200" y="153325"/>
                  </a:lnTo>
                  <a:lnTo>
                    <a:pt x="56018" y="169562"/>
                  </a:lnTo>
                  <a:lnTo>
                    <a:pt x="75726" y="171677"/>
                  </a:lnTo>
                  <a:lnTo>
                    <a:pt x="96183" y="167548"/>
                  </a:lnTo>
                  <a:lnTo>
                    <a:pt x="116973" y="157914"/>
                  </a:lnTo>
                  <a:lnTo>
                    <a:pt x="131673" y="142713"/>
                  </a:lnTo>
                  <a:lnTo>
                    <a:pt x="140936" y="123090"/>
                  </a:lnTo>
                  <a:lnTo>
                    <a:pt x="144980" y="85734"/>
                  </a:lnTo>
                  <a:lnTo>
                    <a:pt x="141781" y="58771"/>
                  </a:lnTo>
                  <a:lnTo>
                    <a:pt x="130220" y="37429"/>
                  </a:lnTo>
                  <a:lnTo>
                    <a:pt x="107100" y="15379"/>
                  </a:lnTo>
                  <a:lnTo>
                    <a:pt x="851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26632" y="1651351"/>
              <a:ext cx="157928" cy="149315"/>
            </a:xfrm>
            <a:custGeom>
              <a:avLst/>
              <a:gdLst/>
              <a:ahLst/>
              <a:cxnLst/>
              <a:rect l="0" t="0" r="0" b="0"/>
              <a:pathLst>
                <a:path w="157928" h="149315">
                  <a:moveTo>
                    <a:pt x="0" y="54265"/>
                  </a:moveTo>
                  <a:lnTo>
                    <a:pt x="14654" y="107293"/>
                  </a:lnTo>
                  <a:lnTo>
                    <a:pt x="25858" y="149314"/>
                  </a:lnTo>
                  <a:lnTo>
                    <a:pt x="25427" y="149217"/>
                  </a:lnTo>
                  <a:lnTo>
                    <a:pt x="16331" y="118255"/>
                  </a:lnTo>
                  <a:lnTo>
                    <a:pt x="12844" y="68248"/>
                  </a:lnTo>
                  <a:lnTo>
                    <a:pt x="16627" y="45272"/>
                  </a:lnTo>
                  <a:lnTo>
                    <a:pt x="25327" y="26482"/>
                  </a:lnTo>
                  <a:lnTo>
                    <a:pt x="30923" y="18195"/>
                  </a:lnTo>
                  <a:lnTo>
                    <a:pt x="46499" y="5869"/>
                  </a:lnTo>
                  <a:lnTo>
                    <a:pt x="55565" y="944"/>
                  </a:lnTo>
                  <a:lnTo>
                    <a:pt x="63950" y="0"/>
                  </a:lnTo>
                  <a:lnTo>
                    <a:pt x="79505" y="5191"/>
                  </a:lnTo>
                  <a:lnTo>
                    <a:pt x="101416" y="26857"/>
                  </a:lnTo>
                  <a:lnTo>
                    <a:pt x="134793" y="86217"/>
                  </a:lnTo>
                  <a:lnTo>
                    <a:pt x="154072" y="132302"/>
                  </a:lnTo>
                  <a:lnTo>
                    <a:pt x="157927" y="149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26080" y="1673482"/>
              <a:ext cx="134175" cy="149592"/>
            </a:xfrm>
            <a:custGeom>
              <a:avLst/>
              <a:gdLst/>
              <a:ahLst/>
              <a:cxnLst/>
              <a:rect l="0" t="0" r="0" b="0"/>
              <a:pathLst>
                <a:path w="134175" h="149592">
                  <a:moveTo>
                    <a:pt x="84821" y="21606"/>
                  </a:moveTo>
                  <a:lnTo>
                    <a:pt x="79232" y="4838"/>
                  </a:lnTo>
                  <a:lnTo>
                    <a:pt x="72906" y="1069"/>
                  </a:lnTo>
                  <a:lnTo>
                    <a:pt x="53399" y="0"/>
                  </a:lnTo>
                  <a:lnTo>
                    <a:pt x="35371" y="6544"/>
                  </a:lnTo>
                  <a:lnTo>
                    <a:pt x="19559" y="18421"/>
                  </a:lnTo>
                  <a:lnTo>
                    <a:pt x="4733" y="35398"/>
                  </a:lnTo>
                  <a:lnTo>
                    <a:pt x="1013" y="46008"/>
                  </a:lnTo>
                  <a:lnTo>
                    <a:pt x="0" y="70276"/>
                  </a:lnTo>
                  <a:lnTo>
                    <a:pt x="6007" y="104657"/>
                  </a:lnTo>
                  <a:lnTo>
                    <a:pt x="20785" y="131481"/>
                  </a:lnTo>
                  <a:lnTo>
                    <a:pt x="36473" y="143749"/>
                  </a:lnTo>
                  <a:lnTo>
                    <a:pt x="45570" y="148658"/>
                  </a:lnTo>
                  <a:lnTo>
                    <a:pt x="55144" y="149591"/>
                  </a:lnTo>
                  <a:lnTo>
                    <a:pt x="75141" y="144389"/>
                  </a:lnTo>
                  <a:lnTo>
                    <a:pt x="106129" y="128306"/>
                  </a:lnTo>
                  <a:lnTo>
                    <a:pt x="120808" y="112312"/>
                  </a:lnTo>
                  <a:lnTo>
                    <a:pt x="130061" y="92335"/>
                  </a:lnTo>
                  <a:lnTo>
                    <a:pt x="134174" y="67859"/>
                  </a:lnTo>
                  <a:lnTo>
                    <a:pt x="129762" y="44502"/>
                  </a:lnTo>
                  <a:lnTo>
                    <a:pt x="125310" y="33360"/>
                  </a:lnTo>
                  <a:lnTo>
                    <a:pt x="118833" y="25933"/>
                  </a:lnTo>
                  <a:lnTo>
                    <a:pt x="84821" y="11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10597" y="1668466"/>
              <a:ext cx="226689" cy="174022"/>
            </a:xfrm>
            <a:custGeom>
              <a:avLst/>
              <a:gdLst/>
              <a:ahLst/>
              <a:cxnLst/>
              <a:rect l="0" t="0" r="0" b="0"/>
              <a:pathLst>
                <a:path w="226689" h="174022">
                  <a:moveTo>
                    <a:pt x="5589" y="37150"/>
                  </a:moveTo>
                  <a:lnTo>
                    <a:pt x="0" y="53918"/>
                  </a:lnTo>
                  <a:lnTo>
                    <a:pt x="375" y="71509"/>
                  </a:lnTo>
                  <a:lnTo>
                    <a:pt x="10148" y="111397"/>
                  </a:lnTo>
                  <a:lnTo>
                    <a:pt x="12138" y="112385"/>
                  </a:lnTo>
                  <a:lnTo>
                    <a:pt x="25343" y="50490"/>
                  </a:lnTo>
                  <a:lnTo>
                    <a:pt x="36206" y="27871"/>
                  </a:lnTo>
                  <a:lnTo>
                    <a:pt x="43548" y="21606"/>
                  </a:lnTo>
                  <a:lnTo>
                    <a:pt x="51952" y="18598"/>
                  </a:lnTo>
                  <a:lnTo>
                    <a:pt x="61064" y="17763"/>
                  </a:lnTo>
                  <a:lnTo>
                    <a:pt x="77428" y="23074"/>
                  </a:lnTo>
                  <a:lnTo>
                    <a:pt x="85067" y="27766"/>
                  </a:lnTo>
                  <a:lnTo>
                    <a:pt x="96675" y="45458"/>
                  </a:lnTo>
                  <a:lnTo>
                    <a:pt x="104563" y="68919"/>
                  </a:lnTo>
                  <a:lnTo>
                    <a:pt x="109004" y="99075"/>
                  </a:lnTo>
                  <a:lnTo>
                    <a:pt x="109627" y="97151"/>
                  </a:lnTo>
                  <a:lnTo>
                    <a:pt x="119115" y="56403"/>
                  </a:lnTo>
                  <a:lnTo>
                    <a:pt x="141191" y="5327"/>
                  </a:lnTo>
                  <a:lnTo>
                    <a:pt x="147463" y="727"/>
                  </a:lnTo>
                  <a:lnTo>
                    <a:pt x="153984" y="0"/>
                  </a:lnTo>
                  <a:lnTo>
                    <a:pt x="167469" y="5431"/>
                  </a:lnTo>
                  <a:lnTo>
                    <a:pt x="181261" y="15644"/>
                  </a:lnTo>
                  <a:lnTo>
                    <a:pt x="192070" y="34221"/>
                  </a:lnTo>
                  <a:lnTo>
                    <a:pt x="212250" y="96643"/>
                  </a:lnTo>
                  <a:lnTo>
                    <a:pt x="223489" y="141709"/>
                  </a:lnTo>
                  <a:lnTo>
                    <a:pt x="226688" y="174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0455" y="1684559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9129" y="63428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21513" y="1663502"/>
              <a:ext cx="136871" cy="347442"/>
            </a:xfrm>
            <a:custGeom>
              <a:avLst/>
              <a:gdLst/>
              <a:ahLst/>
              <a:cxnLst/>
              <a:rect l="0" t="0" r="0" b="0"/>
              <a:pathLst>
                <a:path w="136871" h="347442">
                  <a:moveTo>
                    <a:pt x="136870" y="0"/>
                  </a:moveTo>
                  <a:lnTo>
                    <a:pt x="113151" y="43963"/>
                  </a:lnTo>
                  <a:lnTo>
                    <a:pt x="91748" y="106453"/>
                  </a:lnTo>
                  <a:lnTo>
                    <a:pt x="71675" y="161668"/>
                  </a:lnTo>
                  <a:lnTo>
                    <a:pt x="52838" y="220205"/>
                  </a:lnTo>
                  <a:lnTo>
                    <a:pt x="27885" y="274793"/>
                  </a:lnTo>
                  <a:lnTo>
                    <a:pt x="11184" y="32104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4880" y="1884601"/>
              <a:ext cx="1652975" cy="136871"/>
            </a:xfrm>
            <a:custGeom>
              <a:avLst/>
              <a:gdLst/>
              <a:ahLst/>
              <a:cxnLst/>
              <a:rect l="0" t="0" r="0" b="0"/>
              <a:pathLst>
                <a:path w="1652975" h="136871">
                  <a:moveTo>
                    <a:pt x="1652974" y="0"/>
                  </a:moveTo>
                  <a:lnTo>
                    <a:pt x="1604044" y="11453"/>
                  </a:lnTo>
                  <a:lnTo>
                    <a:pt x="1544913" y="19159"/>
                  </a:lnTo>
                  <a:lnTo>
                    <a:pt x="1494239" y="27917"/>
                  </a:lnTo>
                  <a:lnTo>
                    <a:pt x="1436569" y="33980"/>
                  </a:lnTo>
                  <a:lnTo>
                    <a:pt x="1385100" y="46096"/>
                  </a:lnTo>
                  <a:lnTo>
                    <a:pt x="1329873" y="58585"/>
                  </a:lnTo>
                  <a:lnTo>
                    <a:pt x="1270784" y="62265"/>
                  </a:lnTo>
                  <a:lnTo>
                    <a:pt x="1220368" y="66022"/>
                  </a:lnTo>
                  <a:lnTo>
                    <a:pt x="1171505" y="71424"/>
                  </a:lnTo>
                  <a:lnTo>
                    <a:pt x="1124272" y="73025"/>
                  </a:lnTo>
                  <a:lnTo>
                    <a:pt x="1067088" y="79155"/>
                  </a:lnTo>
                  <a:lnTo>
                    <a:pt x="1005186" y="83226"/>
                  </a:lnTo>
                  <a:lnTo>
                    <a:pt x="953980" y="83931"/>
                  </a:lnTo>
                  <a:lnTo>
                    <a:pt x="890514" y="87288"/>
                  </a:lnTo>
                  <a:lnTo>
                    <a:pt x="832311" y="93281"/>
                  </a:lnTo>
                  <a:lnTo>
                    <a:pt x="781744" y="94319"/>
                  </a:lnTo>
                  <a:lnTo>
                    <a:pt x="729717" y="100216"/>
                  </a:lnTo>
                  <a:lnTo>
                    <a:pt x="677257" y="103783"/>
                  </a:lnTo>
                  <a:lnTo>
                    <a:pt x="624669" y="104840"/>
                  </a:lnTo>
                  <a:lnTo>
                    <a:pt x="572042" y="110742"/>
                  </a:lnTo>
                  <a:lnTo>
                    <a:pt x="519404" y="114310"/>
                  </a:lnTo>
                  <a:lnTo>
                    <a:pt x="466763" y="115368"/>
                  </a:lnTo>
                  <a:lnTo>
                    <a:pt x="414121" y="115681"/>
                  </a:lnTo>
                  <a:lnTo>
                    <a:pt x="361479" y="115774"/>
                  </a:lnTo>
                  <a:lnTo>
                    <a:pt x="298524" y="123041"/>
                  </a:lnTo>
                  <a:lnTo>
                    <a:pt x="249369" y="125364"/>
                  </a:lnTo>
                  <a:lnTo>
                    <a:pt x="190245" y="126149"/>
                  </a:lnTo>
                  <a:lnTo>
                    <a:pt x="133506" y="126304"/>
                  </a:lnTo>
                  <a:lnTo>
                    <a:pt x="77238" y="127504"/>
                  </a:lnTo>
                  <a:lnTo>
                    <a:pt x="27302" y="13467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26880" y="1674031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053264" y="1421347"/>
            <a:ext cx="4737825" cy="453063"/>
            <a:chOff x="3053264" y="1421347"/>
            <a:chExt cx="4737825" cy="453063"/>
          </a:xfrm>
        </p:grpSpPr>
        <p:sp>
          <p:nvSpPr>
            <p:cNvPr id="24" name="Freeform 23"/>
            <p:cNvSpPr/>
            <p:nvPr/>
          </p:nvSpPr>
          <p:spPr>
            <a:xfrm>
              <a:off x="3190134" y="1442404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0529" y="54144"/>
                  </a:lnTo>
                  <a:lnTo>
                    <a:pt x="10529" y="114680"/>
                  </a:lnTo>
                  <a:lnTo>
                    <a:pt x="10529" y="165650"/>
                  </a:lnTo>
                  <a:lnTo>
                    <a:pt x="10529" y="217797"/>
                  </a:lnTo>
                  <a:lnTo>
                    <a:pt x="9359" y="278245"/>
                  </a:lnTo>
                  <a:lnTo>
                    <a:pt x="2196" y="32207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53264" y="1421347"/>
              <a:ext cx="336913" cy="73700"/>
            </a:xfrm>
            <a:custGeom>
              <a:avLst/>
              <a:gdLst/>
              <a:ahLst/>
              <a:cxnLst/>
              <a:rect l="0" t="0" r="0" b="0"/>
              <a:pathLst>
                <a:path w="336913" h="73700">
                  <a:moveTo>
                    <a:pt x="336912" y="0"/>
                  </a:moveTo>
                  <a:lnTo>
                    <a:pt x="283884" y="14654"/>
                  </a:lnTo>
                  <a:lnTo>
                    <a:pt x="233674" y="28197"/>
                  </a:lnTo>
                  <a:lnTo>
                    <a:pt x="175576" y="39018"/>
                  </a:lnTo>
                  <a:lnTo>
                    <a:pt x="113710" y="47091"/>
                  </a:lnTo>
                  <a:lnTo>
                    <a:pt x="57599" y="5995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11233" y="1473989"/>
              <a:ext cx="337072" cy="327991"/>
            </a:xfrm>
            <a:custGeom>
              <a:avLst/>
              <a:gdLst/>
              <a:ahLst/>
              <a:cxnLst/>
              <a:rect l="0" t="0" r="0" b="0"/>
              <a:pathLst>
                <a:path w="337072" h="32799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9878" y="205433"/>
                  </a:lnTo>
                  <a:lnTo>
                    <a:pt x="15989" y="260118"/>
                  </a:lnTo>
                  <a:lnTo>
                    <a:pt x="13966" y="299470"/>
                  </a:lnTo>
                  <a:lnTo>
                    <a:pt x="11650" y="304932"/>
                  </a:lnTo>
                  <a:lnTo>
                    <a:pt x="8937" y="305064"/>
                  </a:lnTo>
                  <a:lnTo>
                    <a:pt x="5958" y="301642"/>
                  </a:lnTo>
                  <a:lnTo>
                    <a:pt x="5142" y="295851"/>
                  </a:lnTo>
                  <a:lnTo>
                    <a:pt x="18307" y="241324"/>
                  </a:lnTo>
                  <a:lnTo>
                    <a:pt x="29471" y="211493"/>
                  </a:lnTo>
                  <a:lnTo>
                    <a:pt x="40784" y="194993"/>
                  </a:lnTo>
                  <a:lnTo>
                    <a:pt x="56730" y="182980"/>
                  </a:lnTo>
                  <a:lnTo>
                    <a:pt x="65897" y="178139"/>
                  </a:lnTo>
                  <a:lnTo>
                    <a:pt x="74346" y="177251"/>
                  </a:lnTo>
                  <a:lnTo>
                    <a:pt x="89974" y="182504"/>
                  </a:lnTo>
                  <a:lnTo>
                    <a:pt x="101600" y="195756"/>
                  </a:lnTo>
                  <a:lnTo>
                    <a:pt x="129583" y="250213"/>
                  </a:lnTo>
                  <a:lnTo>
                    <a:pt x="150411" y="310591"/>
                  </a:lnTo>
                  <a:lnTo>
                    <a:pt x="152916" y="314685"/>
                  </a:lnTo>
                  <a:lnTo>
                    <a:pt x="154587" y="312735"/>
                  </a:lnTo>
                  <a:lnTo>
                    <a:pt x="162857" y="281574"/>
                  </a:lnTo>
                  <a:lnTo>
                    <a:pt x="177975" y="251885"/>
                  </a:lnTo>
                  <a:lnTo>
                    <a:pt x="196863" y="237511"/>
                  </a:lnTo>
                  <a:lnTo>
                    <a:pt x="252265" y="214855"/>
                  </a:lnTo>
                  <a:lnTo>
                    <a:pt x="314648" y="191921"/>
                  </a:lnTo>
                  <a:lnTo>
                    <a:pt x="331306" y="180445"/>
                  </a:lnTo>
                  <a:lnTo>
                    <a:pt x="335514" y="172939"/>
                  </a:lnTo>
                  <a:lnTo>
                    <a:pt x="337071" y="155241"/>
                  </a:lnTo>
                  <a:lnTo>
                    <a:pt x="333508" y="147948"/>
                  </a:lnTo>
                  <a:lnTo>
                    <a:pt x="320191" y="136724"/>
                  </a:lnTo>
                  <a:lnTo>
                    <a:pt x="311727" y="134433"/>
                  </a:lnTo>
                  <a:lnTo>
                    <a:pt x="292963" y="135008"/>
                  </a:lnTo>
                  <a:lnTo>
                    <a:pt x="257079" y="147497"/>
                  </a:lnTo>
                  <a:lnTo>
                    <a:pt x="236700" y="162651"/>
                  </a:lnTo>
                  <a:lnTo>
                    <a:pt x="221013" y="182254"/>
                  </a:lnTo>
                  <a:lnTo>
                    <a:pt x="206775" y="219598"/>
                  </a:lnTo>
                  <a:lnTo>
                    <a:pt x="203206" y="259128"/>
                  </a:lnTo>
                  <a:lnTo>
                    <a:pt x="206517" y="282454"/>
                  </a:lnTo>
                  <a:lnTo>
                    <a:pt x="215008" y="301400"/>
                  </a:lnTo>
                  <a:lnTo>
                    <a:pt x="220548" y="309728"/>
                  </a:lnTo>
                  <a:lnTo>
                    <a:pt x="236061" y="322101"/>
                  </a:lnTo>
                  <a:lnTo>
                    <a:pt x="245112" y="327038"/>
                  </a:lnTo>
                  <a:lnTo>
                    <a:pt x="254655" y="327990"/>
                  </a:lnTo>
                  <a:lnTo>
                    <a:pt x="313688" y="309993"/>
                  </a:lnTo>
                  <a:lnTo>
                    <a:pt x="336912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82080" y="1585890"/>
              <a:ext cx="134563" cy="207121"/>
            </a:xfrm>
            <a:custGeom>
              <a:avLst/>
              <a:gdLst/>
              <a:ahLst/>
              <a:cxnLst/>
              <a:rect l="0" t="0" r="0" b="0"/>
              <a:pathLst>
                <a:path w="134563" h="207121">
                  <a:moveTo>
                    <a:pt x="124034" y="24970"/>
                  </a:moveTo>
                  <a:lnTo>
                    <a:pt x="106053" y="9329"/>
                  </a:lnTo>
                  <a:lnTo>
                    <a:pt x="89136" y="1251"/>
                  </a:lnTo>
                  <a:lnTo>
                    <a:pt x="69919" y="0"/>
                  </a:lnTo>
                  <a:lnTo>
                    <a:pt x="59881" y="1304"/>
                  </a:lnTo>
                  <a:lnTo>
                    <a:pt x="42489" y="12112"/>
                  </a:lnTo>
                  <a:lnTo>
                    <a:pt x="28130" y="29784"/>
                  </a:lnTo>
                  <a:lnTo>
                    <a:pt x="5484" y="87157"/>
                  </a:lnTo>
                  <a:lnTo>
                    <a:pt x="0" y="130613"/>
                  </a:lnTo>
                  <a:lnTo>
                    <a:pt x="4957" y="154201"/>
                  </a:lnTo>
                  <a:lnTo>
                    <a:pt x="20902" y="180633"/>
                  </a:lnTo>
                  <a:lnTo>
                    <a:pt x="34913" y="194759"/>
                  </a:lnTo>
                  <a:lnTo>
                    <a:pt x="52839" y="204937"/>
                  </a:lnTo>
                  <a:lnTo>
                    <a:pt x="72505" y="207120"/>
                  </a:lnTo>
                  <a:lnTo>
                    <a:pt x="134562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65280" y="1652648"/>
              <a:ext cx="182990" cy="148203"/>
            </a:xfrm>
            <a:custGeom>
              <a:avLst/>
              <a:gdLst/>
              <a:ahLst/>
              <a:cxnLst/>
              <a:rect l="0" t="0" r="0" b="0"/>
              <a:pathLst>
                <a:path w="182990" h="148203">
                  <a:moveTo>
                    <a:pt x="88233" y="74025"/>
                  </a:moveTo>
                  <a:lnTo>
                    <a:pt x="102887" y="30063"/>
                  </a:lnTo>
                  <a:lnTo>
                    <a:pt x="102681" y="21320"/>
                  </a:lnTo>
                  <a:lnTo>
                    <a:pt x="96214" y="5367"/>
                  </a:lnTo>
                  <a:lnTo>
                    <a:pt x="90044" y="1347"/>
                  </a:lnTo>
                  <a:lnTo>
                    <a:pt x="73830" y="0"/>
                  </a:lnTo>
                  <a:lnTo>
                    <a:pt x="58045" y="6420"/>
                  </a:lnTo>
                  <a:lnTo>
                    <a:pt x="28847" y="29606"/>
                  </a:lnTo>
                  <a:lnTo>
                    <a:pt x="13185" y="55405"/>
                  </a:lnTo>
                  <a:lnTo>
                    <a:pt x="1135" y="85276"/>
                  </a:lnTo>
                  <a:lnTo>
                    <a:pt x="0" y="105932"/>
                  </a:lnTo>
                  <a:lnTo>
                    <a:pt x="4564" y="125640"/>
                  </a:lnTo>
                  <a:lnTo>
                    <a:pt x="14392" y="142199"/>
                  </a:lnTo>
                  <a:lnTo>
                    <a:pt x="21458" y="145211"/>
                  </a:lnTo>
                  <a:lnTo>
                    <a:pt x="29678" y="144879"/>
                  </a:lnTo>
                  <a:lnTo>
                    <a:pt x="38668" y="142318"/>
                  </a:lnTo>
                  <a:lnTo>
                    <a:pt x="45831" y="137101"/>
                  </a:lnTo>
                  <a:lnTo>
                    <a:pt x="56909" y="121946"/>
                  </a:lnTo>
                  <a:lnTo>
                    <a:pt x="69723" y="93683"/>
                  </a:lnTo>
                  <a:lnTo>
                    <a:pt x="73553" y="90640"/>
                  </a:lnTo>
                  <a:lnTo>
                    <a:pt x="77277" y="92121"/>
                  </a:lnTo>
                  <a:lnTo>
                    <a:pt x="84533" y="103125"/>
                  </a:lnTo>
                  <a:lnTo>
                    <a:pt x="97535" y="127881"/>
                  </a:lnTo>
                  <a:lnTo>
                    <a:pt x="113424" y="143195"/>
                  </a:lnTo>
                  <a:lnTo>
                    <a:pt x="123744" y="147044"/>
                  </a:lnTo>
                  <a:lnTo>
                    <a:pt x="147689" y="148202"/>
                  </a:lnTo>
                  <a:lnTo>
                    <a:pt x="157116" y="145703"/>
                  </a:lnTo>
                  <a:lnTo>
                    <a:pt x="182989" y="126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55067" y="1659746"/>
              <a:ext cx="87960" cy="120044"/>
            </a:xfrm>
            <a:custGeom>
              <a:avLst/>
              <a:gdLst/>
              <a:ahLst/>
              <a:cxnLst/>
              <a:rect l="0" t="0" r="0" b="0"/>
              <a:pathLst>
                <a:path w="87960" h="120044">
                  <a:moveTo>
                    <a:pt x="14259" y="56399"/>
                  </a:moveTo>
                  <a:lnTo>
                    <a:pt x="23324" y="115016"/>
                  </a:lnTo>
                  <a:lnTo>
                    <a:pt x="22642" y="120043"/>
                  </a:lnTo>
                  <a:lnTo>
                    <a:pt x="21018" y="119885"/>
                  </a:lnTo>
                  <a:lnTo>
                    <a:pt x="3400" y="75635"/>
                  </a:lnTo>
                  <a:lnTo>
                    <a:pt x="0" y="65713"/>
                  </a:lnTo>
                  <a:lnTo>
                    <a:pt x="2463" y="45331"/>
                  </a:lnTo>
                  <a:lnTo>
                    <a:pt x="6395" y="34982"/>
                  </a:lnTo>
                  <a:lnTo>
                    <a:pt x="20122" y="20364"/>
                  </a:lnTo>
                  <a:lnTo>
                    <a:pt x="57531" y="1447"/>
                  </a:lnTo>
                  <a:lnTo>
                    <a:pt x="71706" y="0"/>
                  </a:lnTo>
                  <a:lnTo>
                    <a:pt x="87959" y="3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5140" y="1646937"/>
              <a:ext cx="147144" cy="191176"/>
            </a:xfrm>
            <a:custGeom>
              <a:avLst/>
              <a:gdLst/>
              <a:ahLst/>
              <a:cxnLst/>
              <a:rect l="0" t="0" r="0" b="0"/>
              <a:pathLst>
                <a:path w="147144" h="191176">
                  <a:moveTo>
                    <a:pt x="0" y="58679"/>
                  </a:moveTo>
                  <a:lnTo>
                    <a:pt x="43962" y="73333"/>
                  </a:lnTo>
                  <a:lnTo>
                    <a:pt x="63992" y="73771"/>
                  </a:lnTo>
                  <a:lnTo>
                    <a:pt x="121987" y="67469"/>
                  </a:lnTo>
                  <a:lnTo>
                    <a:pt x="140394" y="58296"/>
                  </a:lnTo>
                  <a:lnTo>
                    <a:pt x="145068" y="51405"/>
                  </a:lnTo>
                  <a:lnTo>
                    <a:pt x="147143" y="34389"/>
                  </a:lnTo>
                  <a:lnTo>
                    <a:pt x="141046" y="18248"/>
                  </a:lnTo>
                  <a:lnTo>
                    <a:pt x="136144" y="10668"/>
                  </a:lnTo>
                  <a:lnTo>
                    <a:pt x="128197" y="5615"/>
                  </a:lnTo>
                  <a:lnTo>
                    <a:pt x="106889" y="0"/>
                  </a:lnTo>
                  <a:lnTo>
                    <a:pt x="84941" y="3744"/>
                  </a:lnTo>
                  <a:lnTo>
                    <a:pt x="55973" y="19005"/>
                  </a:lnTo>
                  <a:lnTo>
                    <a:pt x="32572" y="41465"/>
                  </a:lnTo>
                  <a:lnTo>
                    <a:pt x="25224" y="50712"/>
                  </a:lnTo>
                  <a:lnTo>
                    <a:pt x="17060" y="73466"/>
                  </a:lnTo>
                  <a:lnTo>
                    <a:pt x="14601" y="98006"/>
                  </a:lnTo>
                  <a:lnTo>
                    <a:pt x="17408" y="120611"/>
                  </a:lnTo>
                  <a:lnTo>
                    <a:pt x="31154" y="153069"/>
                  </a:lnTo>
                  <a:lnTo>
                    <a:pt x="55634" y="179323"/>
                  </a:lnTo>
                  <a:lnTo>
                    <a:pt x="78148" y="188338"/>
                  </a:lnTo>
                  <a:lnTo>
                    <a:pt x="101413" y="191175"/>
                  </a:lnTo>
                  <a:lnTo>
                    <a:pt x="136870" y="185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06812" y="1463503"/>
              <a:ext cx="94183" cy="357928"/>
            </a:xfrm>
            <a:custGeom>
              <a:avLst/>
              <a:gdLst/>
              <a:ahLst/>
              <a:cxnLst/>
              <a:rect l="0" t="0" r="0" b="0"/>
              <a:pathLst>
                <a:path w="94183" h="357928">
                  <a:moveTo>
                    <a:pt x="31011" y="357927"/>
                  </a:moveTo>
                  <a:lnTo>
                    <a:pt x="31011" y="299310"/>
                  </a:lnTo>
                  <a:lnTo>
                    <a:pt x="22678" y="239593"/>
                  </a:lnTo>
                  <a:lnTo>
                    <a:pt x="12367" y="179997"/>
                  </a:lnTo>
                  <a:lnTo>
                    <a:pt x="2329" y="130797"/>
                  </a:lnTo>
                  <a:lnTo>
                    <a:pt x="0" y="71036"/>
                  </a:lnTo>
                  <a:lnTo>
                    <a:pt x="5186" y="33886"/>
                  </a:lnTo>
                  <a:lnTo>
                    <a:pt x="17193" y="14647"/>
                  </a:lnTo>
                  <a:lnTo>
                    <a:pt x="25309" y="6241"/>
                  </a:lnTo>
                  <a:lnTo>
                    <a:pt x="34229" y="1807"/>
                  </a:lnTo>
                  <a:lnTo>
                    <a:pt x="53498" y="0"/>
                  </a:lnTo>
                  <a:lnTo>
                    <a:pt x="94182" y="104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06238" y="164244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88517" y="11179"/>
                  </a:lnTo>
                  <a:lnTo>
                    <a:pt x="32959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43109" y="1652974"/>
              <a:ext cx="126342" cy="159272"/>
            </a:xfrm>
            <a:custGeom>
              <a:avLst/>
              <a:gdLst/>
              <a:ahLst/>
              <a:cxnLst/>
              <a:rect l="0" t="0" r="0" b="0"/>
              <a:pathLst>
                <a:path w="126342" h="159272">
                  <a:moveTo>
                    <a:pt x="0" y="10528"/>
                  </a:moveTo>
                  <a:lnTo>
                    <a:pt x="0" y="69145"/>
                  </a:lnTo>
                  <a:lnTo>
                    <a:pt x="5589" y="109524"/>
                  </a:lnTo>
                  <a:lnTo>
                    <a:pt x="14572" y="130956"/>
                  </a:lnTo>
                  <a:lnTo>
                    <a:pt x="20243" y="139946"/>
                  </a:lnTo>
                  <a:lnTo>
                    <a:pt x="35903" y="153055"/>
                  </a:lnTo>
                  <a:lnTo>
                    <a:pt x="44992" y="158189"/>
                  </a:lnTo>
                  <a:lnTo>
                    <a:pt x="54561" y="159271"/>
                  </a:lnTo>
                  <a:lnTo>
                    <a:pt x="74552" y="154235"/>
                  </a:lnTo>
                  <a:lnTo>
                    <a:pt x="99948" y="138246"/>
                  </a:lnTo>
                  <a:lnTo>
                    <a:pt x="111881" y="122274"/>
                  </a:lnTo>
                  <a:lnTo>
                    <a:pt x="119915" y="101137"/>
                  </a:lnTo>
                  <a:lnTo>
                    <a:pt x="125072" y="43028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35914" y="1484518"/>
              <a:ext cx="17766" cy="347441"/>
            </a:xfrm>
            <a:custGeom>
              <a:avLst/>
              <a:gdLst/>
              <a:ahLst/>
              <a:cxnLst/>
              <a:rect l="0" t="0" r="0" b="0"/>
              <a:pathLst>
                <a:path w="17766" h="347441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4"/>
                  </a:lnTo>
                  <a:lnTo>
                    <a:pt x="12430" y="190503"/>
                  </a:lnTo>
                  <a:lnTo>
                    <a:pt x="16184" y="239979"/>
                  </a:lnTo>
                  <a:lnTo>
                    <a:pt x="17296" y="291683"/>
                  </a:lnTo>
                  <a:lnTo>
                    <a:pt x="1776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25220" y="1662733"/>
              <a:ext cx="202242" cy="200126"/>
            </a:xfrm>
            <a:custGeom>
              <a:avLst/>
              <a:gdLst/>
              <a:ahLst/>
              <a:cxnLst/>
              <a:rect l="0" t="0" r="0" b="0"/>
              <a:pathLst>
                <a:path w="202242" h="200126">
                  <a:moveTo>
                    <a:pt x="107484" y="127111"/>
                  </a:moveTo>
                  <a:lnTo>
                    <a:pt x="122138" y="83148"/>
                  </a:lnTo>
                  <a:lnTo>
                    <a:pt x="122576" y="63119"/>
                  </a:lnTo>
                  <a:lnTo>
                    <a:pt x="113325" y="21664"/>
                  </a:lnTo>
                  <a:lnTo>
                    <a:pt x="107869" y="13529"/>
                  </a:lnTo>
                  <a:lnTo>
                    <a:pt x="92447" y="1371"/>
                  </a:lnTo>
                  <a:lnTo>
                    <a:pt x="83422" y="0"/>
                  </a:lnTo>
                  <a:lnTo>
                    <a:pt x="64034" y="4717"/>
                  </a:lnTo>
                  <a:lnTo>
                    <a:pt x="38978" y="20526"/>
                  </a:lnTo>
                  <a:lnTo>
                    <a:pt x="16736" y="45618"/>
                  </a:lnTo>
                  <a:lnTo>
                    <a:pt x="918" y="86457"/>
                  </a:lnTo>
                  <a:lnTo>
                    <a:pt x="0" y="130013"/>
                  </a:lnTo>
                  <a:lnTo>
                    <a:pt x="7137" y="172555"/>
                  </a:lnTo>
                  <a:lnTo>
                    <a:pt x="12510" y="183143"/>
                  </a:lnTo>
                  <a:lnTo>
                    <a:pt x="27839" y="198028"/>
                  </a:lnTo>
                  <a:lnTo>
                    <a:pt x="36840" y="200125"/>
                  </a:lnTo>
                  <a:lnTo>
                    <a:pt x="56199" y="196217"/>
                  </a:lnTo>
                  <a:lnTo>
                    <a:pt x="73383" y="180442"/>
                  </a:lnTo>
                  <a:lnTo>
                    <a:pt x="97889" y="137776"/>
                  </a:lnTo>
                  <a:lnTo>
                    <a:pt x="121296" y="74481"/>
                  </a:lnTo>
                  <a:lnTo>
                    <a:pt x="122541" y="70967"/>
                  </a:lnTo>
                  <a:lnTo>
                    <a:pt x="120805" y="76422"/>
                  </a:lnTo>
                  <a:lnTo>
                    <a:pt x="124429" y="99224"/>
                  </a:lnTo>
                  <a:lnTo>
                    <a:pt x="144540" y="137200"/>
                  </a:lnTo>
                  <a:lnTo>
                    <a:pt x="157489" y="153432"/>
                  </a:lnTo>
                  <a:lnTo>
                    <a:pt x="174162" y="162206"/>
                  </a:lnTo>
                  <a:lnTo>
                    <a:pt x="202241" y="169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49257" y="1689890"/>
              <a:ext cx="146661" cy="144083"/>
            </a:xfrm>
            <a:custGeom>
              <a:avLst/>
              <a:gdLst/>
              <a:ahLst/>
              <a:cxnLst/>
              <a:rect l="0" t="0" r="0" b="0"/>
              <a:pathLst>
                <a:path w="146661" h="144083">
                  <a:moveTo>
                    <a:pt x="9789" y="26255"/>
                  </a:moveTo>
                  <a:lnTo>
                    <a:pt x="9789" y="75185"/>
                  </a:lnTo>
                  <a:lnTo>
                    <a:pt x="15378" y="134316"/>
                  </a:lnTo>
                  <a:lnTo>
                    <a:pt x="14685" y="141579"/>
                  </a:lnTo>
                  <a:lnTo>
                    <a:pt x="11884" y="144082"/>
                  </a:lnTo>
                  <a:lnTo>
                    <a:pt x="7676" y="143411"/>
                  </a:lnTo>
                  <a:lnTo>
                    <a:pt x="4871" y="138284"/>
                  </a:lnTo>
                  <a:lnTo>
                    <a:pt x="0" y="83569"/>
                  </a:lnTo>
                  <a:lnTo>
                    <a:pt x="5069" y="43107"/>
                  </a:lnTo>
                  <a:lnTo>
                    <a:pt x="13930" y="21656"/>
                  </a:lnTo>
                  <a:lnTo>
                    <a:pt x="19569" y="12660"/>
                  </a:lnTo>
                  <a:lnTo>
                    <a:pt x="28007" y="6663"/>
                  </a:lnTo>
                  <a:lnTo>
                    <a:pt x="49862" y="0"/>
                  </a:lnTo>
                  <a:lnTo>
                    <a:pt x="59901" y="563"/>
                  </a:lnTo>
                  <a:lnTo>
                    <a:pt x="77295" y="7427"/>
                  </a:lnTo>
                  <a:lnTo>
                    <a:pt x="100241" y="30035"/>
                  </a:lnTo>
                  <a:lnTo>
                    <a:pt x="132907" y="79395"/>
                  </a:lnTo>
                  <a:lnTo>
                    <a:pt x="142585" y="110630"/>
                  </a:lnTo>
                  <a:lnTo>
                    <a:pt x="146660" y="142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40887" y="1441312"/>
              <a:ext cx="155072" cy="433098"/>
            </a:xfrm>
            <a:custGeom>
              <a:avLst/>
              <a:gdLst/>
              <a:ahLst/>
              <a:cxnLst/>
              <a:rect l="0" t="0" r="0" b="0"/>
              <a:pathLst>
                <a:path w="155072" h="433098">
                  <a:moveTo>
                    <a:pt x="123486" y="306418"/>
                  </a:moveTo>
                  <a:lnTo>
                    <a:pt x="103243" y="262455"/>
                  </a:lnTo>
                  <a:lnTo>
                    <a:pt x="95952" y="257222"/>
                  </a:lnTo>
                  <a:lnTo>
                    <a:pt x="87583" y="254904"/>
                  </a:lnTo>
                  <a:lnTo>
                    <a:pt x="78494" y="254528"/>
                  </a:lnTo>
                  <a:lnTo>
                    <a:pt x="59036" y="260349"/>
                  </a:lnTo>
                  <a:lnTo>
                    <a:pt x="48934" y="265177"/>
                  </a:lnTo>
                  <a:lnTo>
                    <a:pt x="31470" y="283019"/>
                  </a:lnTo>
                  <a:lnTo>
                    <a:pt x="6784" y="327013"/>
                  </a:lnTo>
                  <a:lnTo>
                    <a:pt x="0" y="370102"/>
                  </a:lnTo>
                  <a:lnTo>
                    <a:pt x="4652" y="393604"/>
                  </a:lnTo>
                  <a:lnTo>
                    <a:pt x="20426" y="419988"/>
                  </a:lnTo>
                  <a:lnTo>
                    <a:pt x="26703" y="427755"/>
                  </a:lnTo>
                  <a:lnTo>
                    <a:pt x="34398" y="431763"/>
                  </a:lnTo>
                  <a:lnTo>
                    <a:pt x="52305" y="433097"/>
                  </a:lnTo>
                  <a:lnTo>
                    <a:pt x="59655" y="429475"/>
                  </a:lnTo>
                  <a:lnTo>
                    <a:pt x="70940" y="416092"/>
                  </a:lnTo>
                  <a:lnTo>
                    <a:pt x="94952" y="368160"/>
                  </a:lnTo>
                  <a:lnTo>
                    <a:pt x="108273" y="316913"/>
                  </a:lnTo>
                  <a:lnTo>
                    <a:pt x="120134" y="257019"/>
                  </a:lnTo>
                  <a:lnTo>
                    <a:pt x="125613" y="198974"/>
                  </a:lnTo>
                  <a:lnTo>
                    <a:pt x="131525" y="140442"/>
                  </a:lnTo>
                  <a:lnTo>
                    <a:pt x="127933" y="79441"/>
                  </a:lnTo>
                  <a:lnTo>
                    <a:pt x="123194" y="26360"/>
                  </a:lnTo>
                  <a:lnTo>
                    <a:pt x="118287" y="2963"/>
                  </a:lnTo>
                  <a:lnTo>
                    <a:pt x="115341" y="0"/>
                  </a:lnTo>
                  <a:lnTo>
                    <a:pt x="112206" y="2704"/>
                  </a:lnTo>
                  <a:lnTo>
                    <a:pt x="108947" y="9185"/>
                  </a:lnTo>
                  <a:lnTo>
                    <a:pt x="100168" y="63133"/>
                  </a:lnTo>
                  <a:lnTo>
                    <a:pt x="93533" y="122921"/>
                  </a:lnTo>
                  <a:lnTo>
                    <a:pt x="97973" y="176269"/>
                  </a:lnTo>
                  <a:lnTo>
                    <a:pt x="101108" y="234710"/>
                  </a:lnTo>
                  <a:lnTo>
                    <a:pt x="107627" y="285301"/>
                  </a:lnTo>
                  <a:lnTo>
                    <a:pt x="122557" y="324338"/>
                  </a:lnTo>
                  <a:lnTo>
                    <a:pt x="135161" y="340899"/>
                  </a:lnTo>
                  <a:lnTo>
                    <a:pt x="155071" y="359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90411" y="1663502"/>
              <a:ext cx="237217" cy="177744"/>
            </a:xfrm>
            <a:custGeom>
              <a:avLst/>
              <a:gdLst/>
              <a:ahLst/>
              <a:cxnLst/>
              <a:rect l="0" t="0" r="0" b="0"/>
              <a:pathLst>
                <a:path w="237217" h="17774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584" y="95000"/>
                  </a:lnTo>
                  <a:lnTo>
                    <a:pt x="24513" y="114752"/>
                  </a:lnTo>
                  <a:lnTo>
                    <a:pt x="35836" y="131330"/>
                  </a:lnTo>
                  <a:lnTo>
                    <a:pt x="43301" y="134346"/>
                  </a:lnTo>
                  <a:lnTo>
                    <a:pt x="51787" y="134018"/>
                  </a:lnTo>
                  <a:lnTo>
                    <a:pt x="60954" y="131459"/>
                  </a:lnTo>
                  <a:lnTo>
                    <a:pt x="68235" y="125074"/>
                  </a:lnTo>
                  <a:lnTo>
                    <a:pt x="88326" y="84324"/>
                  </a:lnTo>
                  <a:lnTo>
                    <a:pt x="92333" y="73764"/>
                  </a:lnTo>
                  <a:lnTo>
                    <a:pt x="95004" y="71403"/>
                  </a:lnTo>
                  <a:lnTo>
                    <a:pt x="96784" y="74508"/>
                  </a:lnTo>
                  <a:lnTo>
                    <a:pt x="105231" y="107524"/>
                  </a:lnTo>
                  <a:lnTo>
                    <a:pt x="139686" y="168653"/>
                  </a:lnTo>
                  <a:lnTo>
                    <a:pt x="148800" y="174436"/>
                  </a:lnTo>
                  <a:lnTo>
                    <a:pt x="171403" y="177743"/>
                  </a:lnTo>
                  <a:lnTo>
                    <a:pt x="190808" y="172194"/>
                  </a:lnTo>
                  <a:lnTo>
                    <a:pt x="199258" y="167438"/>
                  </a:lnTo>
                  <a:lnTo>
                    <a:pt x="211767" y="152796"/>
                  </a:lnTo>
                  <a:lnTo>
                    <a:pt x="229329" y="109211"/>
                  </a:lnTo>
                  <a:lnTo>
                    <a:pt x="236178" y="45852"/>
                  </a:lnTo>
                  <a:lnTo>
                    <a:pt x="237216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80269" y="168455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80269" y="1600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44143" y="1652974"/>
              <a:ext cx="139946" cy="203322"/>
            </a:xfrm>
            <a:custGeom>
              <a:avLst/>
              <a:gdLst/>
              <a:ahLst/>
              <a:cxnLst/>
              <a:rect l="0" t="0" r="0" b="0"/>
              <a:pathLst>
                <a:path w="139946" h="203322">
                  <a:moveTo>
                    <a:pt x="72997" y="0"/>
                  </a:moveTo>
                  <a:lnTo>
                    <a:pt x="48950" y="9575"/>
                  </a:lnTo>
                  <a:lnTo>
                    <a:pt x="7814" y="39403"/>
                  </a:lnTo>
                  <a:lnTo>
                    <a:pt x="2635" y="47325"/>
                  </a:lnTo>
                  <a:lnTo>
                    <a:pt x="0" y="65487"/>
                  </a:lnTo>
                  <a:lnTo>
                    <a:pt x="3275" y="72904"/>
                  </a:lnTo>
                  <a:lnTo>
                    <a:pt x="16273" y="84264"/>
                  </a:lnTo>
                  <a:lnTo>
                    <a:pt x="48911" y="97237"/>
                  </a:lnTo>
                  <a:lnTo>
                    <a:pt x="100691" y="104865"/>
                  </a:lnTo>
                  <a:lnTo>
                    <a:pt x="123910" y="110167"/>
                  </a:lnTo>
                  <a:lnTo>
                    <a:pt x="131505" y="116729"/>
                  </a:lnTo>
                  <a:lnTo>
                    <a:pt x="139945" y="136497"/>
                  </a:lnTo>
                  <a:lnTo>
                    <a:pt x="139855" y="145980"/>
                  </a:lnTo>
                  <a:lnTo>
                    <a:pt x="133517" y="162756"/>
                  </a:lnTo>
                  <a:lnTo>
                    <a:pt x="116794" y="185354"/>
                  </a:lnTo>
                  <a:lnTo>
                    <a:pt x="91433" y="201279"/>
                  </a:lnTo>
                  <a:lnTo>
                    <a:pt x="68712" y="203321"/>
                  </a:lnTo>
                  <a:lnTo>
                    <a:pt x="3088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22425" y="1662793"/>
              <a:ext cx="231628" cy="208517"/>
            </a:xfrm>
            <a:custGeom>
              <a:avLst/>
              <a:gdLst/>
              <a:ahLst/>
              <a:cxnLst/>
              <a:rect l="0" t="0" r="0" b="0"/>
              <a:pathLst>
                <a:path w="231628" h="208517">
                  <a:moveTo>
                    <a:pt x="0" y="95466"/>
                  </a:moveTo>
                  <a:lnTo>
                    <a:pt x="37478" y="87132"/>
                  </a:lnTo>
                  <a:lnTo>
                    <a:pt x="94146" y="76821"/>
                  </a:lnTo>
                  <a:lnTo>
                    <a:pt x="115542" y="70411"/>
                  </a:lnTo>
                  <a:lnTo>
                    <a:pt x="133630" y="57424"/>
                  </a:lnTo>
                  <a:lnTo>
                    <a:pt x="141729" y="49048"/>
                  </a:lnTo>
                  <a:lnTo>
                    <a:pt x="144789" y="41124"/>
                  </a:lnTo>
                  <a:lnTo>
                    <a:pt x="144489" y="33501"/>
                  </a:lnTo>
                  <a:lnTo>
                    <a:pt x="141949" y="26080"/>
                  </a:lnTo>
                  <a:lnTo>
                    <a:pt x="129769" y="11595"/>
                  </a:lnTo>
                  <a:lnTo>
                    <a:pt x="121608" y="4457"/>
                  </a:lnTo>
                  <a:lnTo>
                    <a:pt x="112657" y="868"/>
                  </a:lnTo>
                  <a:lnTo>
                    <a:pt x="93354" y="0"/>
                  </a:lnTo>
                  <a:lnTo>
                    <a:pt x="62755" y="6088"/>
                  </a:lnTo>
                  <a:lnTo>
                    <a:pt x="45048" y="18308"/>
                  </a:lnTo>
                  <a:lnTo>
                    <a:pt x="30550" y="36607"/>
                  </a:lnTo>
                  <a:lnTo>
                    <a:pt x="16980" y="73217"/>
                  </a:lnTo>
                  <a:lnTo>
                    <a:pt x="13396" y="100005"/>
                  </a:lnTo>
                  <a:lnTo>
                    <a:pt x="18041" y="124389"/>
                  </a:lnTo>
                  <a:lnTo>
                    <a:pt x="29075" y="145755"/>
                  </a:lnTo>
                  <a:lnTo>
                    <a:pt x="74755" y="185941"/>
                  </a:lnTo>
                  <a:lnTo>
                    <a:pt x="105597" y="201952"/>
                  </a:lnTo>
                  <a:lnTo>
                    <a:pt x="142551" y="208516"/>
                  </a:lnTo>
                  <a:lnTo>
                    <a:pt x="194621" y="202328"/>
                  </a:lnTo>
                  <a:lnTo>
                    <a:pt x="231627" y="190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28660" y="1621388"/>
              <a:ext cx="161298" cy="234696"/>
            </a:xfrm>
            <a:custGeom>
              <a:avLst/>
              <a:gdLst/>
              <a:ahLst/>
              <a:cxnLst/>
              <a:rect l="0" t="0" r="0" b="0"/>
              <a:pathLst>
                <a:path w="161298" h="234696">
                  <a:moveTo>
                    <a:pt x="20189" y="31586"/>
                  </a:moveTo>
                  <a:lnTo>
                    <a:pt x="9011" y="42764"/>
                  </a:lnTo>
                  <a:lnTo>
                    <a:pt x="3523" y="63850"/>
                  </a:lnTo>
                  <a:lnTo>
                    <a:pt x="0" y="119457"/>
                  </a:lnTo>
                  <a:lnTo>
                    <a:pt x="10700" y="178078"/>
                  </a:lnTo>
                  <a:lnTo>
                    <a:pt x="18311" y="198469"/>
                  </a:lnTo>
                  <a:lnTo>
                    <a:pt x="29493" y="215330"/>
                  </a:lnTo>
                  <a:lnTo>
                    <a:pt x="45381" y="227504"/>
                  </a:lnTo>
                  <a:lnTo>
                    <a:pt x="54532" y="232388"/>
                  </a:lnTo>
                  <a:lnTo>
                    <a:pt x="74057" y="234695"/>
                  </a:lnTo>
                  <a:lnTo>
                    <a:pt x="93264" y="230651"/>
                  </a:lnTo>
                  <a:lnTo>
                    <a:pt x="109598" y="221054"/>
                  </a:lnTo>
                  <a:lnTo>
                    <a:pt x="131949" y="196909"/>
                  </a:lnTo>
                  <a:lnTo>
                    <a:pt x="152056" y="147734"/>
                  </a:lnTo>
                  <a:lnTo>
                    <a:pt x="161297" y="102135"/>
                  </a:lnTo>
                  <a:lnTo>
                    <a:pt x="155124" y="50981"/>
                  </a:lnTo>
                  <a:lnTo>
                    <a:pt x="1465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59005" y="1631917"/>
              <a:ext cx="171103" cy="229503"/>
            </a:xfrm>
            <a:custGeom>
              <a:avLst/>
              <a:gdLst/>
              <a:ahLst/>
              <a:cxnLst/>
              <a:rect l="0" t="0" r="0" b="0"/>
              <a:pathLst>
                <a:path w="171103" h="229503">
                  <a:moveTo>
                    <a:pt x="105699" y="0"/>
                  </a:moveTo>
                  <a:lnTo>
                    <a:pt x="47082" y="5589"/>
                  </a:lnTo>
                  <a:lnTo>
                    <a:pt x="26614" y="14572"/>
                  </a:lnTo>
                  <a:lnTo>
                    <a:pt x="17881" y="20243"/>
                  </a:lnTo>
                  <a:lnTo>
                    <a:pt x="5057" y="35903"/>
                  </a:lnTo>
                  <a:lnTo>
                    <a:pt x="0" y="44992"/>
                  </a:lnTo>
                  <a:lnTo>
                    <a:pt x="138" y="53391"/>
                  </a:lnTo>
                  <a:lnTo>
                    <a:pt x="3740" y="61330"/>
                  </a:lnTo>
                  <a:lnTo>
                    <a:pt x="17100" y="75221"/>
                  </a:lnTo>
                  <a:lnTo>
                    <a:pt x="45522" y="89618"/>
                  </a:lnTo>
                  <a:lnTo>
                    <a:pt x="99575" y="104963"/>
                  </a:lnTo>
                  <a:lnTo>
                    <a:pt x="128714" y="113330"/>
                  </a:lnTo>
                  <a:lnTo>
                    <a:pt x="149463" y="124848"/>
                  </a:lnTo>
                  <a:lnTo>
                    <a:pt x="163365" y="144005"/>
                  </a:lnTo>
                  <a:lnTo>
                    <a:pt x="171102" y="166948"/>
                  </a:lnTo>
                  <a:lnTo>
                    <a:pt x="170643" y="188842"/>
                  </a:lnTo>
                  <a:lnTo>
                    <a:pt x="163419" y="207152"/>
                  </a:lnTo>
                  <a:lnTo>
                    <a:pt x="158217" y="215310"/>
                  </a:lnTo>
                  <a:lnTo>
                    <a:pt x="150070" y="220749"/>
                  </a:lnTo>
                  <a:lnTo>
                    <a:pt x="116247" y="228404"/>
                  </a:lnTo>
                  <a:lnTo>
                    <a:pt x="78929" y="229502"/>
                  </a:lnTo>
                  <a:lnTo>
                    <a:pt x="42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56741" y="1650447"/>
              <a:ext cx="234348" cy="220860"/>
            </a:xfrm>
            <a:custGeom>
              <a:avLst/>
              <a:gdLst/>
              <a:ahLst/>
              <a:cxnLst/>
              <a:rect l="0" t="0" r="0" b="0"/>
              <a:pathLst>
                <a:path w="234348" h="220860">
                  <a:moveTo>
                    <a:pt x="13248" y="107812"/>
                  </a:moveTo>
                  <a:lnTo>
                    <a:pt x="71865" y="102222"/>
                  </a:lnTo>
                  <a:lnTo>
                    <a:pt x="124869" y="89853"/>
                  </a:lnTo>
                  <a:lnTo>
                    <a:pt x="148256" y="83063"/>
                  </a:lnTo>
                  <a:lnTo>
                    <a:pt x="157066" y="77274"/>
                  </a:lnTo>
                  <a:lnTo>
                    <a:pt x="169974" y="61484"/>
                  </a:lnTo>
                  <a:lnTo>
                    <a:pt x="173371" y="42768"/>
                  </a:lnTo>
                  <a:lnTo>
                    <a:pt x="172639" y="32864"/>
                  </a:lnTo>
                  <a:lnTo>
                    <a:pt x="168642" y="25091"/>
                  </a:lnTo>
                  <a:lnTo>
                    <a:pt x="154842" y="13335"/>
                  </a:lnTo>
                  <a:lnTo>
                    <a:pt x="127341" y="140"/>
                  </a:lnTo>
                  <a:lnTo>
                    <a:pt x="85788" y="0"/>
                  </a:lnTo>
                  <a:lnTo>
                    <a:pt x="47610" y="12956"/>
                  </a:lnTo>
                  <a:lnTo>
                    <a:pt x="19660" y="31613"/>
                  </a:lnTo>
                  <a:lnTo>
                    <a:pt x="7129" y="54448"/>
                  </a:lnTo>
                  <a:lnTo>
                    <a:pt x="0" y="82925"/>
                  </a:lnTo>
                  <a:lnTo>
                    <a:pt x="731" y="111179"/>
                  </a:lnTo>
                  <a:lnTo>
                    <a:pt x="13309" y="147804"/>
                  </a:lnTo>
                  <a:lnTo>
                    <a:pt x="31854" y="175293"/>
                  </a:lnTo>
                  <a:lnTo>
                    <a:pt x="57756" y="198256"/>
                  </a:lnTo>
                  <a:lnTo>
                    <a:pt x="87657" y="214289"/>
                  </a:lnTo>
                  <a:lnTo>
                    <a:pt x="124333" y="220859"/>
                  </a:lnTo>
                  <a:lnTo>
                    <a:pt x="184713" y="215843"/>
                  </a:lnTo>
                  <a:lnTo>
                    <a:pt x="234347" y="213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071201" y="1365962"/>
            <a:ext cx="2087824" cy="718681"/>
            <a:chOff x="8071201" y="1365962"/>
            <a:chExt cx="2087824" cy="718681"/>
          </a:xfrm>
        </p:grpSpPr>
        <p:sp>
          <p:nvSpPr>
            <p:cNvPr id="47" name="Freeform 46"/>
            <p:cNvSpPr/>
            <p:nvPr/>
          </p:nvSpPr>
          <p:spPr>
            <a:xfrm>
              <a:off x="8071201" y="1639427"/>
              <a:ext cx="187126" cy="207620"/>
            </a:xfrm>
            <a:custGeom>
              <a:avLst/>
              <a:gdLst/>
              <a:ahLst/>
              <a:cxnLst/>
              <a:rect l="0" t="0" r="0" b="0"/>
              <a:pathLst>
                <a:path w="187126" h="207620">
                  <a:moveTo>
                    <a:pt x="130499" y="13547"/>
                  </a:moveTo>
                  <a:lnTo>
                    <a:pt x="113731" y="2368"/>
                  </a:lnTo>
                  <a:lnTo>
                    <a:pt x="96140" y="0"/>
                  </a:lnTo>
                  <a:lnTo>
                    <a:pt x="56250" y="8011"/>
                  </a:lnTo>
                  <a:lnTo>
                    <a:pt x="38618" y="20445"/>
                  </a:lnTo>
                  <a:lnTo>
                    <a:pt x="24152" y="37670"/>
                  </a:lnTo>
                  <a:lnTo>
                    <a:pt x="5333" y="80443"/>
                  </a:lnTo>
                  <a:lnTo>
                    <a:pt x="0" y="106449"/>
                  </a:lnTo>
                  <a:lnTo>
                    <a:pt x="1529" y="133606"/>
                  </a:lnTo>
                  <a:lnTo>
                    <a:pt x="9228" y="155034"/>
                  </a:lnTo>
                  <a:lnTo>
                    <a:pt x="33234" y="193443"/>
                  </a:lnTo>
                  <a:lnTo>
                    <a:pt x="43429" y="200158"/>
                  </a:lnTo>
                  <a:lnTo>
                    <a:pt x="70353" y="207619"/>
                  </a:lnTo>
                  <a:lnTo>
                    <a:pt x="107219" y="206230"/>
                  </a:lnTo>
                  <a:lnTo>
                    <a:pt x="126391" y="198230"/>
                  </a:lnTo>
                  <a:lnTo>
                    <a:pt x="157763" y="174029"/>
                  </a:lnTo>
                  <a:lnTo>
                    <a:pt x="173801" y="142465"/>
                  </a:lnTo>
                  <a:lnTo>
                    <a:pt x="185963" y="109067"/>
                  </a:lnTo>
                  <a:lnTo>
                    <a:pt x="187125" y="87585"/>
                  </a:lnTo>
                  <a:lnTo>
                    <a:pt x="182572" y="66340"/>
                  </a:lnTo>
                  <a:lnTo>
                    <a:pt x="172750" y="45199"/>
                  </a:lnTo>
                  <a:lnTo>
                    <a:pt x="157465" y="30344"/>
                  </a:lnTo>
                  <a:lnTo>
                    <a:pt x="148477" y="24745"/>
                  </a:lnTo>
                  <a:lnTo>
                    <a:pt x="140145" y="22182"/>
                  </a:lnTo>
                  <a:lnTo>
                    <a:pt x="109441" y="2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10102" y="1365962"/>
              <a:ext cx="112697" cy="476526"/>
            </a:xfrm>
            <a:custGeom>
              <a:avLst/>
              <a:gdLst/>
              <a:ahLst/>
              <a:cxnLst/>
              <a:rect l="0" t="0" r="0" b="0"/>
              <a:pathLst>
                <a:path w="112697" h="476526">
                  <a:moveTo>
                    <a:pt x="70582" y="476525"/>
                  </a:moveTo>
                  <a:lnTo>
                    <a:pt x="63346" y="448969"/>
                  </a:lnTo>
                  <a:lnTo>
                    <a:pt x="57584" y="395866"/>
                  </a:lnTo>
                  <a:lnTo>
                    <a:pt x="45527" y="339709"/>
                  </a:lnTo>
                  <a:lnTo>
                    <a:pt x="31881" y="279527"/>
                  </a:lnTo>
                  <a:lnTo>
                    <a:pt x="21420" y="230852"/>
                  </a:lnTo>
                  <a:lnTo>
                    <a:pt x="7405" y="168770"/>
                  </a:lnTo>
                  <a:lnTo>
                    <a:pt x="0" y="117836"/>
                  </a:lnTo>
                  <a:lnTo>
                    <a:pt x="925" y="68820"/>
                  </a:lnTo>
                  <a:lnTo>
                    <a:pt x="6868" y="41469"/>
                  </a:lnTo>
                  <a:lnTo>
                    <a:pt x="17308" y="21514"/>
                  </a:lnTo>
                  <a:lnTo>
                    <a:pt x="32867" y="7966"/>
                  </a:lnTo>
                  <a:lnTo>
                    <a:pt x="41929" y="2715"/>
                  </a:lnTo>
                  <a:lnTo>
                    <a:pt x="61357" y="0"/>
                  </a:lnTo>
                  <a:lnTo>
                    <a:pt x="88906" y="5049"/>
                  </a:lnTo>
                  <a:lnTo>
                    <a:pt x="112696" y="13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06984" y="160033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97251" y="1610860"/>
              <a:ext cx="83517" cy="224053"/>
            </a:xfrm>
            <a:custGeom>
              <a:avLst/>
              <a:gdLst/>
              <a:ahLst/>
              <a:cxnLst/>
              <a:rect l="0" t="0" r="0" b="0"/>
              <a:pathLst>
                <a:path w="83517" h="224053">
                  <a:moveTo>
                    <a:pt x="9816" y="84228"/>
                  </a:moveTo>
                  <a:lnTo>
                    <a:pt x="12936" y="133158"/>
                  </a:lnTo>
                  <a:lnTo>
                    <a:pt x="24470" y="186700"/>
                  </a:lnTo>
                  <a:lnTo>
                    <a:pt x="35674" y="224052"/>
                  </a:lnTo>
                  <a:lnTo>
                    <a:pt x="11470" y="165855"/>
                  </a:lnTo>
                  <a:lnTo>
                    <a:pt x="1693" y="111790"/>
                  </a:lnTo>
                  <a:lnTo>
                    <a:pt x="0" y="70037"/>
                  </a:lnTo>
                  <a:lnTo>
                    <a:pt x="5843" y="48285"/>
                  </a:lnTo>
                  <a:lnTo>
                    <a:pt x="17409" y="30819"/>
                  </a:lnTo>
                  <a:lnTo>
                    <a:pt x="34247" y="15257"/>
                  </a:lnTo>
                  <a:lnTo>
                    <a:pt x="53430" y="6781"/>
                  </a:lnTo>
                  <a:lnTo>
                    <a:pt x="835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36749" y="1639200"/>
              <a:ext cx="155246" cy="174744"/>
            </a:xfrm>
            <a:custGeom>
              <a:avLst/>
              <a:gdLst/>
              <a:ahLst/>
              <a:cxnLst/>
              <a:rect l="0" t="0" r="0" b="0"/>
              <a:pathLst>
                <a:path w="155246" h="174744">
                  <a:moveTo>
                    <a:pt x="7189" y="76945"/>
                  </a:moveTo>
                  <a:lnTo>
                    <a:pt x="65806" y="86010"/>
                  </a:lnTo>
                  <a:lnTo>
                    <a:pt x="89392" y="80584"/>
                  </a:lnTo>
                  <a:lnTo>
                    <a:pt x="133131" y="63626"/>
                  </a:lnTo>
                  <a:lnTo>
                    <a:pt x="148171" y="49968"/>
                  </a:lnTo>
                  <a:lnTo>
                    <a:pt x="153820" y="41413"/>
                  </a:lnTo>
                  <a:lnTo>
                    <a:pt x="155245" y="33370"/>
                  </a:lnTo>
                  <a:lnTo>
                    <a:pt x="153856" y="25668"/>
                  </a:lnTo>
                  <a:lnTo>
                    <a:pt x="150590" y="18193"/>
                  </a:lnTo>
                  <a:lnTo>
                    <a:pt x="137603" y="6769"/>
                  </a:lnTo>
                  <a:lnTo>
                    <a:pt x="129227" y="2085"/>
                  </a:lnTo>
                  <a:lnTo>
                    <a:pt x="107441" y="0"/>
                  </a:lnTo>
                  <a:lnTo>
                    <a:pt x="83331" y="4143"/>
                  </a:lnTo>
                  <a:lnTo>
                    <a:pt x="28568" y="32364"/>
                  </a:lnTo>
                  <a:lnTo>
                    <a:pt x="13571" y="48942"/>
                  </a:lnTo>
                  <a:lnTo>
                    <a:pt x="4176" y="69178"/>
                  </a:lnTo>
                  <a:lnTo>
                    <a:pt x="0" y="93770"/>
                  </a:lnTo>
                  <a:lnTo>
                    <a:pt x="4384" y="117178"/>
                  </a:lnTo>
                  <a:lnTo>
                    <a:pt x="20005" y="146967"/>
                  </a:lnTo>
                  <a:lnTo>
                    <a:pt x="33942" y="161878"/>
                  </a:lnTo>
                  <a:lnTo>
                    <a:pt x="51834" y="172405"/>
                  </a:lnTo>
                  <a:lnTo>
                    <a:pt x="71485" y="174743"/>
                  </a:lnTo>
                  <a:lnTo>
                    <a:pt x="133531" y="161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64188" y="1631917"/>
              <a:ext cx="133955" cy="200042"/>
            </a:xfrm>
            <a:custGeom>
              <a:avLst/>
              <a:gdLst/>
              <a:ahLst/>
              <a:cxnLst/>
              <a:rect l="0" t="0" r="0" b="0"/>
              <a:pathLst>
                <a:path w="133955" h="200042">
                  <a:moveTo>
                    <a:pt x="95604" y="0"/>
                  </a:moveTo>
                  <a:lnTo>
                    <a:pt x="33347" y="19128"/>
                  </a:lnTo>
                  <a:lnTo>
                    <a:pt x="16852" y="30338"/>
                  </a:lnTo>
                  <a:lnTo>
                    <a:pt x="4841" y="46239"/>
                  </a:lnTo>
                  <a:lnTo>
                    <a:pt x="0" y="55392"/>
                  </a:lnTo>
                  <a:lnTo>
                    <a:pt x="282" y="63834"/>
                  </a:lnTo>
                  <a:lnTo>
                    <a:pt x="3980" y="71802"/>
                  </a:lnTo>
                  <a:lnTo>
                    <a:pt x="9955" y="79453"/>
                  </a:lnTo>
                  <a:lnTo>
                    <a:pt x="29072" y="91074"/>
                  </a:lnTo>
                  <a:lnTo>
                    <a:pt x="84633" y="112989"/>
                  </a:lnTo>
                  <a:lnTo>
                    <a:pt x="132071" y="144442"/>
                  </a:lnTo>
                  <a:lnTo>
                    <a:pt x="133954" y="152446"/>
                  </a:lnTo>
                  <a:lnTo>
                    <a:pt x="131699" y="161292"/>
                  </a:lnTo>
                  <a:lnTo>
                    <a:pt x="126686" y="170699"/>
                  </a:lnTo>
                  <a:lnTo>
                    <a:pt x="117496" y="176970"/>
                  </a:lnTo>
                  <a:lnTo>
                    <a:pt x="55449" y="193450"/>
                  </a:lnTo>
                  <a:lnTo>
                    <a:pt x="84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55787" y="1642445"/>
              <a:ext cx="131297" cy="200008"/>
            </a:xfrm>
            <a:custGeom>
              <a:avLst/>
              <a:gdLst/>
              <a:ahLst/>
              <a:cxnLst/>
              <a:rect l="0" t="0" r="0" b="0"/>
              <a:pathLst>
                <a:path w="131297" h="200008">
                  <a:moveTo>
                    <a:pt x="72462" y="0"/>
                  </a:moveTo>
                  <a:lnTo>
                    <a:pt x="48415" y="9575"/>
                  </a:lnTo>
                  <a:lnTo>
                    <a:pt x="26992" y="27534"/>
                  </a:lnTo>
                  <a:lnTo>
                    <a:pt x="12868" y="44993"/>
                  </a:lnTo>
                  <a:lnTo>
                    <a:pt x="5032" y="70689"/>
                  </a:lnTo>
                  <a:lnTo>
                    <a:pt x="0" y="129257"/>
                  </a:lnTo>
                  <a:lnTo>
                    <a:pt x="5552" y="154544"/>
                  </a:lnTo>
                  <a:lnTo>
                    <a:pt x="16988" y="176311"/>
                  </a:lnTo>
                  <a:lnTo>
                    <a:pt x="33769" y="193784"/>
                  </a:lnTo>
                  <a:lnTo>
                    <a:pt x="43157" y="198210"/>
                  </a:lnTo>
                  <a:lnTo>
                    <a:pt x="62947" y="200007"/>
                  </a:lnTo>
                  <a:lnTo>
                    <a:pt x="93819" y="188853"/>
                  </a:lnTo>
                  <a:lnTo>
                    <a:pt x="119604" y="170730"/>
                  </a:lnTo>
                  <a:lnTo>
                    <a:pt x="128509" y="148020"/>
                  </a:lnTo>
                  <a:lnTo>
                    <a:pt x="131296" y="120769"/>
                  </a:lnTo>
                  <a:lnTo>
                    <a:pt x="128636" y="96959"/>
                  </a:lnTo>
                  <a:lnTo>
                    <a:pt x="114972" y="63824"/>
                  </a:lnTo>
                  <a:lnTo>
                    <a:pt x="7246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33534" y="1663502"/>
              <a:ext cx="134144" cy="189938"/>
            </a:xfrm>
            <a:custGeom>
              <a:avLst/>
              <a:gdLst/>
              <a:ahLst/>
              <a:cxnLst/>
              <a:rect l="0" t="0" r="0" b="0"/>
              <a:pathLst>
                <a:path w="134144" h="189938">
                  <a:moveTo>
                    <a:pt x="0" y="0"/>
                  </a:moveTo>
                  <a:lnTo>
                    <a:pt x="8333" y="37478"/>
                  </a:lnTo>
                  <a:lnTo>
                    <a:pt x="10094" y="88902"/>
                  </a:lnTo>
                  <a:lnTo>
                    <a:pt x="12782" y="141780"/>
                  </a:lnTo>
                  <a:lnTo>
                    <a:pt x="27314" y="169261"/>
                  </a:lnTo>
                  <a:lnTo>
                    <a:pt x="39825" y="184802"/>
                  </a:lnTo>
                  <a:lnTo>
                    <a:pt x="48777" y="188712"/>
                  </a:lnTo>
                  <a:lnTo>
                    <a:pt x="71202" y="189937"/>
                  </a:lnTo>
                  <a:lnTo>
                    <a:pt x="90526" y="183462"/>
                  </a:lnTo>
                  <a:lnTo>
                    <a:pt x="98955" y="178460"/>
                  </a:lnTo>
                  <a:lnTo>
                    <a:pt x="111440" y="163544"/>
                  </a:lnTo>
                  <a:lnTo>
                    <a:pt x="128987" y="119783"/>
                  </a:lnTo>
                  <a:lnTo>
                    <a:pt x="134143" y="5884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01989" y="1652974"/>
              <a:ext cx="94758" cy="179202"/>
            </a:xfrm>
            <a:custGeom>
              <a:avLst/>
              <a:gdLst/>
              <a:ahLst/>
              <a:cxnLst/>
              <a:rect l="0" t="0" r="0" b="0"/>
              <a:pathLst>
                <a:path w="94758" h="179202">
                  <a:moveTo>
                    <a:pt x="0" y="52642"/>
                  </a:moveTo>
                  <a:lnTo>
                    <a:pt x="14573" y="95334"/>
                  </a:lnTo>
                  <a:lnTo>
                    <a:pt x="37752" y="154710"/>
                  </a:lnTo>
                  <a:lnTo>
                    <a:pt x="45244" y="177554"/>
                  </a:lnTo>
                  <a:lnTo>
                    <a:pt x="46541" y="179201"/>
                  </a:lnTo>
                  <a:lnTo>
                    <a:pt x="44862" y="165433"/>
                  </a:lnTo>
                  <a:lnTo>
                    <a:pt x="22690" y="107082"/>
                  </a:lnTo>
                  <a:lnTo>
                    <a:pt x="14133" y="71112"/>
                  </a:lnTo>
                  <a:lnTo>
                    <a:pt x="12931" y="57936"/>
                  </a:lnTo>
                  <a:lnTo>
                    <a:pt x="17836" y="37058"/>
                  </a:lnTo>
                  <a:lnTo>
                    <a:pt x="22419" y="28215"/>
                  </a:lnTo>
                  <a:lnTo>
                    <a:pt x="36871" y="15269"/>
                  </a:lnTo>
                  <a:lnTo>
                    <a:pt x="54992" y="678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46123" y="1676958"/>
              <a:ext cx="234893" cy="197746"/>
            </a:xfrm>
            <a:custGeom>
              <a:avLst/>
              <a:gdLst/>
              <a:ahLst/>
              <a:cxnLst/>
              <a:rect l="0" t="0" r="0" b="0"/>
              <a:pathLst>
                <a:path w="234893" h="197746">
                  <a:moveTo>
                    <a:pt x="108550" y="18130"/>
                  </a:moveTo>
                  <a:lnTo>
                    <a:pt x="97372" y="6951"/>
                  </a:lnTo>
                  <a:lnTo>
                    <a:pt x="79406" y="1463"/>
                  </a:lnTo>
                  <a:lnTo>
                    <a:pt x="68063" y="0"/>
                  </a:lnTo>
                  <a:lnTo>
                    <a:pt x="49222" y="4613"/>
                  </a:lnTo>
                  <a:lnTo>
                    <a:pt x="33049" y="15632"/>
                  </a:lnTo>
                  <a:lnTo>
                    <a:pt x="18063" y="32227"/>
                  </a:lnTo>
                  <a:lnTo>
                    <a:pt x="2061" y="66890"/>
                  </a:lnTo>
                  <a:lnTo>
                    <a:pt x="0" y="93224"/>
                  </a:lnTo>
                  <a:lnTo>
                    <a:pt x="8210" y="142667"/>
                  </a:lnTo>
                  <a:lnTo>
                    <a:pt x="23317" y="175523"/>
                  </a:lnTo>
                  <a:lnTo>
                    <a:pt x="42203" y="190637"/>
                  </a:lnTo>
                  <a:lnTo>
                    <a:pt x="53791" y="196306"/>
                  </a:lnTo>
                  <a:lnTo>
                    <a:pt x="63855" y="197745"/>
                  </a:lnTo>
                  <a:lnTo>
                    <a:pt x="81277" y="193105"/>
                  </a:lnTo>
                  <a:lnTo>
                    <a:pt x="104239" y="177339"/>
                  </a:lnTo>
                  <a:lnTo>
                    <a:pt x="145744" y="121920"/>
                  </a:lnTo>
                  <a:lnTo>
                    <a:pt x="187928" y="93987"/>
                  </a:lnTo>
                  <a:lnTo>
                    <a:pt x="204340" y="68292"/>
                  </a:lnTo>
                  <a:lnTo>
                    <a:pt x="205165" y="59760"/>
                  </a:lnTo>
                  <a:lnTo>
                    <a:pt x="199843" y="44041"/>
                  </a:lnTo>
                  <a:lnTo>
                    <a:pt x="193979" y="40083"/>
                  </a:lnTo>
                  <a:lnTo>
                    <a:pt x="178104" y="38805"/>
                  </a:lnTo>
                  <a:lnTo>
                    <a:pt x="170127" y="43612"/>
                  </a:lnTo>
                  <a:lnTo>
                    <a:pt x="155026" y="61430"/>
                  </a:lnTo>
                  <a:lnTo>
                    <a:pt x="149873" y="88067"/>
                  </a:lnTo>
                  <a:lnTo>
                    <a:pt x="152652" y="118233"/>
                  </a:lnTo>
                  <a:lnTo>
                    <a:pt x="167371" y="159184"/>
                  </a:lnTo>
                  <a:lnTo>
                    <a:pt x="179926" y="178697"/>
                  </a:lnTo>
                  <a:lnTo>
                    <a:pt x="188889" y="183666"/>
                  </a:lnTo>
                  <a:lnTo>
                    <a:pt x="234892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020637" y="1663502"/>
              <a:ext cx="121417" cy="263214"/>
            </a:xfrm>
            <a:custGeom>
              <a:avLst/>
              <a:gdLst/>
              <a:ahLst/>
              <a:cxnLst/>
              <a:rect l="0" t="0" r="0" b="0"/>
              <a:pathLst>
                <a:path w="121417" h="263214">
                  <a:moveTo>
                    <a:pt x="76192" y="0"/>
                  </a:moveTo>
                  <a:lnTo>
                    <a:pt x="23164" y="14654"/>
                  </a:lnTo>
                  <a:lnTo>
                    <a:pt x="15103" y="20298"/>
                  </a:lnTo>
                  <a:lnTo>
                    <a:pt x="3028" y="35927"/>
                  </a:lnTo>
                  <a:lnTo>
                    <a:pt x="0" y="54572"/>
                  </a:lnTo>
                  <a:lnTo>
                    <a:pt x="831" y="64458"/>
                  </a:lnTo>
                  <a:lnTo>
                    <a:pt x="11113" y="81680"/>
                  </a:lnTo>
                  <a:lnTo>
                    <a:pt x="27381" y="95964"/>
                  </a:lnTo>
                  <a:lnTo>
                    <a:pt x="85887" y="130728"/>
                  </a:lnTo>
                  <a:lnTo>
                    <a:pt x="108830" y="152338"/>
                  </a:lnTo>
                  <a:lnTo>
                    <a:pt x="119164" y="170651"/>
                  </a:lnTo>
                  <a:lnTo>
                    <a:pt x="121416" y="190489"/>
                  </a:lnTo>
                  <a:lnTo>
                    <a:pt x="117348" y="209834"/>
                  </a:lnTo>
                  <a:lnTo>
                    <a:pt x="107742" y="226231"/>
                  </a:lnTo>
                  <a:lnTo>
                    <a:pt x="92553" y="238197"/>
                  </a:lnTo>
                  <a:lnTo>
                    <a:pt x="72935" y="246245"/>
                  </a:lnTo>
                  <a:lnTo>
                    <a:pt x="31571" y="254532"/>
                  </a:lnTo>
                  <a:lnTo>
                    <a:pt x="13021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0128415" y="1884601"/>
              <a:ext cx="30610" cy="200042"/>
            </a:xfrm>
            <a:custGeom>
              <a:avLst/>
              <a:gdLst/>
              <a:ahLst/>
              <a:cxnLst/>
              <a:rect l="0" t="0" r="0" b="0"/>
              <a:pathLst>
                <a:path w="30610" h="200042">
                  <a:moveTo>
                    <a:pt x="21056" y="0"/>
                  </a:moveTo>
                  <a:lnTo>
                    <a:pt x="24176" y="42691"/>
                  </a:lnTo>
                  <a:lnTo>
                    <a:pt x="30609" y="103238"/>
                  </a:lnTo>
                  <a:lnTo>
                    <a:pt x="28956" y="143153"/>
                  </a:lnTo>
                  <a:lnTo>
                    <a:pt x="11742" y="18243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352587" y="2009419"/>
            <a:ext cx="5069797" cy="675348"/>
            <a:chOff x="1352587" y="2009419"/>
            <a:chExt cx="5069797" cy="675348"/>
          </a:xfrm>
        </p:grpSpPr>
        <p:sp>
          <p:nvSpPr>
            <p:cNvPr id="60" name="Freeform 59"/>
            <p:cNvSpPr/>
            <p:nvPr/>
          </p:nvSpPr>
          <p:spPr>
            <a:xfrm>
              <a:off x="1352587" y="2272620"/>
              <a:ext cx="226688" cy="262102"/>
            </a:xfrm>
            <a:custGeom>
              <a:avLst/>
              <a:gdLst/>
              <a:ahLst/>
              <a:cxnLst/>
              <a:rect l="0" t="0" r="0" b="0"/>
              <a:pathLst>
                <a:path w="226688" h="262102">
                  <a:moveTo>
                    <a:pt x="5589" y="64706"/>
                  </a:moveTo>
                  <a:lnTo>
                    <a:pt x="0" y="81474"/>
                  </a:lnTo>
                  <a:lnTo>
                    <a:pt x="4441" y="135392"/>
                  </a:lnTo>
                  <a:lnTo>
                    <a:pt x="12138" y="184046"/>
                  </a:lnTo>
                  <a:lnTo>
                    <a:pt x="15331" y="243001"/>
                  </a:lnTo>
                  <a:lnTo>
                    <a:pt x="15768" y="262101"/>
                  </a:lnTo>
                  <a:lnTo>
                    <a:pt x="15962" y="254993"/>
                  </a:lnTo>
                  <a:lnTo>
                    <a:pt x="7039" y="195131"/>
                  </a:lnTo>
                  <a:lnTo>
                    <a:pt x="5875" y="134099"/>
                  </a:lnTo>
                  <a:lnTo>
                    <a:pt x="5645" y="75770"/>
                  </a:lnTo>
                  <a:lnTo>
                    <a:pt x="5626" y="61554"/>
                  </a:lnTo>
                  <a:lnTo>
                    <a:pt x="9123" y="50906"/>
                  </a:lnTo>
                  <a:lnTo>
                    <a:pt x="22367" y="35956"/>
                  </a:lnTo>
                  <a:lnTo>
                    <a:pt x="30813" y="33841"/>
                  </a:lnTo>
                  <a:lnTo>
                    <a:pt x="49555" y="37730"/>
                  </a:lnTo>
                  <a:lnTo>
                    <a:pt x="57126" y="43213"/>
                  </a:lnTo>
                  <a:lnTo>
                    <a:pt x="68659" y="58663"/>
                  </a:lnTo>
                  <a:lnTo>
                    <a:pt x="89341" y="110530"/>
                  </a:lnTo>
                  <a:lnTo>
                    <a:pt x="104962" y="162074"/>
                  </a:lnTo>
                  <a:lnTo>
                    <a:pt x="95595" y="129001"/>
                  </a:lnTo>
                  <a:lnTo>
                    <a:pt x="92128" y="71514"/>
                  </a:lnTo>
                  <a:lnTo>
                    <a:pt x="95913" y="46675"/>
                  </a:lnTo>
                  <a:lnTo>
                    <a:pt x="104615" y="27056"/>
                  </a:lnTo>
                  <a:lnTo>
                    <a:pt x="110210" y="18549"/>
                  </a:lnTo>
                  <a:lnTo>
                    <a:pt x="125787" y="5977"/>
                  </a:lnTo>
                  <a:lnTo>
                    <a:pt x="134854" y="987"/>
                  </a:lnTo>
                  <a:lnTo>
                    <a:pt x="143238" y="0"/>
                  </a:lnTo>
                  <a:lnTo>
                    <a:pt x="158793" y="5142"/>
                  </a:lnTo>
                  <a:lnTo>
                    <a:pt x="180704" y="26780"/>
                  </a:lnTo>
                  <a:lnTo>
                    <a:pt x="200663" y="66703"/>
                  </a:lnTo>
                  <a:lnTo>
                    <a:pt x="215871" y="118436"/>
                  </a:lnTo>
                  <a:lnTo>
                    <a:pt x="224551" y="173715"/>
                  </a:lnTo>
                  <a:lnTo>
                    <a:pt x="226687" y="222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45290" y="2295212"/>
              <a:ext cx="173419" cy="196997"/>
            </a:xfrm>
            <a:custGeom>
              <a:avLst/>
              <a:gdLst/>
              <a:ahLst/>
              <a:cxnLst/>
              <a:rect l="0" t="0" r="0" b="0"/>
              <a:pathLst>
                <a:path w="173419" h="196997">
                  <a:moveTo>
                    <a:pt x="70855" y="0"/>
                  </a:moveTo>
                  <a:lnTo>
                    <a:pt x="48498" y="5589"/>
                  </a:lnTo>
                  <a:lnTo>
                    <a:pt x="31282" y="20811"/>
                  </a:lnTo>
                  <a:lnTo>
                    <a:pt x="6756" y="63122"/>
                  </a:lnTo>
                  <a:lnTo>
                    <a:pt x="0" y="100331"/>
                  </a:lnTo>
                  <a:lnTo>
                    <a:pt x="3587" y="140992"/>
                  </a:lnTo>
                  <a:lnTo>
                    <a:pt x="12102" y="162489"/>
                  </a:lnTo>
                  <a:lnTo>
                    <a:pt x="17648" y="171497"/>
                  </a:lnTo>
                  <a:lnTo>
                    <a:pt x="33169" y="184625"/>
                  </a:lnTo>
                  <a:lnTo>
                    <a:pt x="52936" y="193190"/>
                  </a:lnTo>
                  <a:lnTo>
                    <a:pt x="77319" y="196996"/>
                  </a:lnTo>
                  <a:lnTo>
                    <a:pt x="97514" y="192449"/>
                  </a:lnTo>
                  <a:lnTo>
                    <a:pt x="129543" y="170466"/>
                  </a:lnTo>
                  <a:lnTo>
                    <a:pt x="157230" y="142423"/>
                  </a:lnTo>
                  <a:lnTo>
                    <a:pt x="166955" y="124131"/>
                  </a:lnTo>
                  <a:lnTo>
                    <a:pt x="173418" y="82923"/>
                  </a:lnTo>
                  <a:lnTo>
                    <a:pt x="168691" y="59861"/>
                  </a:lnTo>
                  <a:lnTo>
                    <a:pt x="152876" y="33724"/>
                  </a:lnTo>
                  <a:lnTo>
                    <a:pt x="138894" y="19668"/>
                  </a:lnTo>
                  <a:lnTo>
                    <a:pt x="107561" y="4232"/>
                  </a:lnTo>
                  <a:lnTo>
                    <a:pt x="91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63544" y="2282376"/>
              <a:ext cx="168457" cy="223407"/>
            </a:xfrm>
            <a:custGeom>
              <a:avLst/>
              <a:gdLst/>
              <a:ahLst/>
              <a:cxnLst/>
              <a:rect l="0" t="0" r="0" b="0"/>
              <a:pathLst>
                <a:path w="168457" h="223407">
                  <a:moveTo>
                    <a:pt x="0" y="44422"/>
                  </a:moveTo>
                  <a:lnTo>
                    <a:pt x="14654" y="97449"/>
                  </a:lnTo>
                  <a:lnTo>
                    <a:pt x="27028" y="147660"/>
                  </a:lnTo>
                  <a:lnTo>
                    <a:pt x="29560" y="174923"/>
                  </a:lnTo>
                  <a:lnTo>
                    <a:pt x="27895" y="180556"/>
                  </a:lnTo>
                  <a:lnTo>
                    <a:pt x="24446" y="180801"/>
                  </a:lnTo>
                  <a:lnTo>
                    <a:pt x="19806" y="177455"/>
                  </a:lnTo>
                  <a:lnTo>
                    <a:pt x="14652" y="158140"/>
                  </a:lnTo>
                  <a:lnTo>
                    <a:pt x="11343" y="98080"/>
                  </a:lnTo>
                  <a:lnTo>
                    <a:pt x="5793" y="46702"/>
                  </a:lnTo>
                  <a:lnTo>
                    <a:pt x="12713" y="24378"/>
                  </a:lnTo>
                  <a:lnTo>
                    <a:pt x="26707" y="8997"/>
                  </a:lnTo>
                  <a:lnTo>
                    <a:pt x="35352" y="3258"/>
                  </a:lnTo>
                  <a:lnTo>
                    <a:pt x="57436" y="0"/>
                  </a:lnTo>
                  <a:lnTo>
                    <a:pt x="69876" y="769"/>
                  </a:lnTo>
                  <a:lnTo>
                    <a:pt x="89937" y="10983"/>
                  </a:lnTo>
                  <a:lnTo>
                    <a:pt x="121880" y="40546"/>
                  </a:lnTo>
                  <a:lnTo>
                    <a:pt x="142315" y="84557"/>
                  </a:lnTo>
                  <a:lnTo>
                    <a:pt x="161229" y="144507"/>
                  </a:lnTo>
                  <a:lnTo>
                    <a:pt x="167504" y="203758"/>
                  </a:lnTo>
                  <a:lnTo>
                    <a:pt x="168456" y="2234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71817" y="2292020"/>
              <a:ext cx="160225" cy="178150"/>
            </a:xfrm>
            <a:custGeom>
              <a:avLst/>
              <a:gdLst/>
              <a:ahLst/>
              <a:cxnLst/>
              <a:rect l="0" t="0" r="0" b="0"/>
              <a:pathLst>
                <a:path w="160225" h="178150">
                  <a:moveTo>
                    <a:pt x="2297" y="119006"/>
                  </a:moveTo>
                  <a:lnTo>
                    <a:pt x="56171" y="93812"/>
                  </a:lnTo>
                  <a:lnTo>
                    <a:pt x="94177" y="74341"/>
                  </a:lnTo>
                  <a:lnTo>
                    <a:pt x="108643" y="60550"/>
                  </a:lnTo>
                  <a:lnTo>
                    <a:pt x="118972" y="42722"/>
                  </a:lnTo>
                  <a:lnTo>
                    <a:pt x="119854" y="34225"/>
                  </a:lnTo>
                  <a:lnTo>
                    <a:pt x="114596" y="18544"/>
                  </a:lnTo>
                  <a:lnTo>
                    <a:pt x="101340" y="6896"/>
                  </a:lnTo>
                  <a:lnTo>
                    <a:pt x="92892" y="2152"/>
                  </a:lnTo>
                  <a:lnTo>
                    <a:pt x="71027" y="0"/>
                  </a:lnTo>
                  <a:lnTo>
                    <a:pt x="58645" y="1064"/>
                  </a:lnTo>
                  <a:lnTo>
                    <a:pt x="35529" y="11605"/>
                  </a:lnTo>
                  <a:lnTo>
                    <a:pt x="15897" y="27988"/>
                  </a:lnTo>
                  <a:lnTo>
                    <a:pt x="3272" y="46968"/>
                  </a:lnTo>
                  <a:lnTo>
                    <a:pt x="0" y="73341"/>
                  </a:lnTo>
                  <a:lnTo>
                    <a:pt x="3616" y="101050"/>
                  </a:lnTo>
                  <a:lnTo>
                    <a:pt x="18805" y="129803"/>
                  </a:lnTo>
                  <a:lnTo>
                    <a:pt x="48018" y="160479"/>
                  </a:lnTo>
                  <a:lnTo>
                    <a:pt x="57344" y="167712"/>
                  </a:lnTo>
                  <a:lnTo>
                    <a:pt x="80184" y="175748"/>
                  </a:lnTo>
                  <a:lnTo>
                    <a:pt x="104764" y="178149"/>
                  </a:lnTo>
                  <a:lnTo>
                    <a:pt x="160224" y="171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95212" y="2337326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9575" y="24047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74155" y="2263626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43262" y="53875"/>
                  </a:lnTo>
                  <a:lnTo>
                    <a:pt x="123212" y="105448"/>
                  </a:lnTo>
                  <a:lnTo>
                    <a:pt x="100464" y="164243"/>
                  </a:lnTo>
                  <a:lnTo>
                    <a:pt x="76560" y="225942"/>
                  </a:lnTo>
                  <a:lnTo>
                    <a:pt x="54637" y="283797"/>
                  </a:lnTo>
                  <a:lnTo>
                    <a:pt x="35012" y="340805"/>
                  </a:lnTo>
                  <a:lnTo>
                    <a:pt x="5750" y="3982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2484725"/>
              <a:ext cx="61146" cy="168457"/>
            </a:xfrm>
            <a:custGeom>
              <a:avLst/>
              <a:gdLst/>
              <a:ahLst/>
              <a:cxnLst/>
              <a:rect l="0" t="0" r="0" b="0"/>
              <a:pathLst>
                <a:path w="61146" h="168457">
                  <a:moveTo>
                    <a:pt x="31586" y="0"/>
                  </a:moveTo>
                  <a:lnTo>
                    <a:pt x="49544" y="55045"/>
                  </a:lnTo>
                  <a:lnTo>
                    <a:pt x="60133" y="106453"/>
                  </a:lnTo>
                  <a:lnTo>
                    <a:pt x="61145" y="120102"/>
                  </a:lnTo>
                  <a:lnTo>
                    <a:pt x="58311" y="130370"/>
                  </a:lnTo>
                  <a:lnTo>
                    <a:pt x="52912" y="138386"/>
                  </a:lnTo>
                  <a:lnTo>
                    <a:pt x="37554" y="1504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90051" y="2292671"/>
              <a:ext cx="242157" cy="178409"/>
            </a:xfrm>
            <a:custGeom>
              <a:avLst/>
              <a:gdLst/>
              <a:ahLst/>
              <a:cxnLst/>
              <a:rect l="0" t="0" r="0" b="0"/>
              <a:pathLst>
                <a:path w="242157" h="178409">
                  <a:moveTo>
                    <a:pt x="0" y="55183"/>
                  </a:moveTo>
                  <a:lnTo>
                    <a:pt x="3120" y="112448"/>
                  </a:lnTo>
                  <a:lnTo>
                    <a:pt x="9065" y="173340"/>
                  </a:lnTo>
                  <a:lnTo>
                    <a:pt x="8384" y="178408"/>
                  </a:lnTo>
                  <a:lnTo>
                    <a:pt x="6759" y="177107"/>
                  </a:lnTo>
                  <a:lnTo>
                    <a:pt x="4506" y="171561"/>
                  </a:lnTo>
                  <a:lnTo>
                    <a:pt x="890" y="121802"/>
                  </a:lnTo>
                  <a:lnTo>
                    <a:pt x="3296" y="65700"/>
                  </a:lnTo>
                  <a:lnTo>
                    <a:pt x="9654" y="39970"/>
                  </a:lnTo>
                  <a:lnTo>
                    <a:pt x="20279" y="20736"/>
                  </a:lnTo>
                  <a:lnTo>
                    <a:pt x="27557" y="15841"/>
                  </a:lnTo>
                  <a:lnTo>
                    <a:pt x="45003" y="13521"/>
                  </a:lnTo>
                  <a:lnTo>
                    <a:pt x="61336" y="19509"/>
                  </a:lnTo>
                  <a:lnTo>
                    <a:pt x="76394" y="31140"/>
                  </a:lnTo>
                  <a:lnTo>
                    <a:pt x="90885" y="48007"/>
                  </a:lnTo>
                  <a:lnTo>
                    <a:pt x="98885" y="70321"/>
                  </a:lnTo>
                  <a:lnTo>
                    <a:pt x="101018" y="82823"/>
                  </a:lnTo>
                  <a:lnTo>
                    <a:pt x="100101" y="86478"/>
                  </a:lnTo>
                  <a:lnTo>
                    <a:pt x="97150" y="84235"/>
                  </a:lnTo>
                  <a:lnTo>
                    <a:pt x="92843" y="78061"/>
                  </a:lnTo>
                  <a:lnTo>
                    <a:pt x="91177" y="61842"/>
                  </a:lnTo>
                  <a:lnTo>
                    <a:pt x="95505" y="42935"/>
                  </a:lnTo>
                  <a:lnTo>
                    <a:pt x="105228" y="22833"/>
                  </a:lnTo>
                  <a:lnTo>
                    <a:pt x="120468" y="8440"/>
                  </a:lnTo>
                  <a:lnTo>
                    <a:pt x="129445" y="2964"/>
                  </a:lnTo>
                  <a:lnTo>
                    <a:pt x="148778" y="0"/>
                  </a:lnTo>
                  <a:lnTo>
                    <a:pt x="169069" y="3751"/>
                  </a:lnTo>
                  <a:lnTo>
                    <a:pt x="189786" y="13217"/>
                  </a:lnTo>
                  <a:lnTo>
                    <a:pt x="204452" y="28343"/>
                  </a:lnTo>
                  <a:lnTo>
                    <a:pt x="223400" y="66649"/>
                  </a:lnTo>
                  <a:lnTo>
                    <a:pt x="238877" y="120572"/>
                  </a:lnTo>
                  <a:lnTo>
                    <a:pt x="242156" y="139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08347" y="2279975"/>
              <a:ext cx="208130" cy="134948"/>
            </a:xfrm>
            <a:custGeom>
              <a:avLst/>
              <a:gdLst/>
              <a:ahLst/>
              <a:cxnLst/>
              <a:rect l="0" t="0" r="0" b="0"/>
              <a:pathLst>
                <a:path w="208130" h="134948">
                  <a:moveTo>
                    <a:pt x="71259" y="88936"/>
                  </a:moveTo>
                  <a:lnTo>
                    <a:pt x="94978" y="44974"/>
                  </a:lnTo>
                  <a:lnTo>
                    <a:pt x="96229" y="24944"/>
                  </a:lnTo>
                  <a:lnTo>
                    <a:pt x="94925" y="14689"/>
                  </a:lnTo>
                  <a:lnTo>
                    <a:pt x="89376" y="7853"/>
                  </a:lnTo>
                  <a:lnTo>
                    <a:pt x="70732" y="257"/>
                  </a:lnTo>
                  <a:lnTo>
                    <a:pt x="49968" y="0"/>
                  </a:lnTo>
                  <a:lnTo>
                    <a:pt x="39517" y="1570"/>
                  </a:lnTo>
                  <a:lnTo>
                    <a:pt x="31380" y="6125"/>
                  </a:lnTo>
                  <a:lnTo>
                    <a:pt x="19220" y="20546"/>
                  </a:lnTo>
                  <a:lnTo>
                    <a:pt x="5797" y="48396"/>
                  </a:lnTo>
                  <a:lnTo>
                    <a:pt x="0" y="84463"/>
                  </a:lnTo>
                  <a:lnTo>
                    <a:pt x="3872" y="119197"/>
                  </a:lnTo>
                  <a:lnTo>
                    <a:pt x="9957" y="126657"/>
                  </a:lnTo>
                  <a:lnTo>
                    <a:pt x="29196" y="134947"/>
                  </a:lnTo>
                  <a:lnTo>
                    <a:pt x="38538" y="133648"/>
                  </a:lnTo>
                  <a:lnTo>
                    <a:pt x="55156" y="122846"/>
                  </a:lnTo>
                  <a:lnTo>
                    <a:pt x="72077" y="97034"/>
                  </a:lnTo>
                  <a:lnTo>
                    <a:pt x="84499" y="67159"/>
                  </a:lnTo>
                  <a:lnTo>
                    <a:pt x="88275" y="63890"/>
                  </a:lnTo>
                  <a:lnTo>
                    <a:pt x="91961" y="65220"/>
                  </a:lnTo>
                  <a:lnTo>
                    <a:pt x="99177" y="76056"/>
                  </a:lnTo>
                  <a:lnTo>
                    <a:pt x="116461" y="108489"/>
                  </a:lnTo>
                  <a:lnTo>
                    <a:pt x="129953" y="122193"/>
                  </a:lnTo>
                  <a:lnTo>
                    <a:pt x="147648" y="132183"/>
                  </a:lnTo>
                  <a:lnTo>
                    <a:pt x="167211" y="134284"/>
                  </a:lnTo>
                  <a:lnTo>
                    <a:pt x="185264" y="131318"/>
                  </a:lnTo>
                  <a:lnTo>
                    <a:pt x="208129" y="120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53001" y="2074114"/>
              <a:ext cx="47704" cy="368498"/>
            </a:xfrm>
            <a:custGeom>
              <a:avLst/>
              <a:gdLst/>
              <a:ahLst/>
              <a:cxnLst/>
              <a:rect l="0" t="0" r="0" b="0"/>
              <a:pathLst>
                <a:path w="47704" h="368498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3465" y="107997"/>
                  </a:lnTo>
                  <a:lnTo>
                    <a:pt x="18451" y="154441"/>
                  </a:lnTo>
                  <a:lnTo>
                    <a:pt x="24218" y="212656"/>
                  </a:lnTo>
                  <a:lnTo>
                    <a:pt x="29047" y="265000"/>
                  </a:lnTo>
                  <a:lnTo>
                    <a:pt x="41158" y="319717"/>
                  </a:lnTo>
                  <a:lnTo>
                    <a:pt x="4770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74362" y="223204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67879" y="3120"/>
                  </a:lnTo>
                  <a:lnTo>
                    <a:pt x="107332" y="17958"/>
                  </a:lnTo>
                  <a:lnTo>
                    <a:pt x="55473" y="347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05989" y="2239812"/>
              <a:ext cx="178986" cy="178832"/>
            </a:xfrm>
            <a:custGeom>
              <a:avLst/>
              <a:gdLst/>
              <a:ahLst/>
              <a:cxnLst/>
              <a:rect l="0" t="0" r="0" b="0"/>
              <a:pathLst>
                <a:path w="178986" h="178832">
                  <a:moveTo>
                    <a:pt x="0" y="86986"/>
                  </a:moveTo>
                  <a:lnTo>
                    <a:pt x="42692" y="83866"/>
                  </a:lnTo>
                  <a:lnTo>
                    <a:pt x="100898" y="75093"/>
                  </a:lnTo>
                  <a:lnTo>
                    <a:pt x="127512" y="59935"/>
                  </a:lnTo>
                  <a:lnTo>
                    <a:pt x="142850" y="47277"/>
                  </a:lnTo>
                  <a:lnTo>
                    <a:pt x="145536" y="39456"/>
                  </a:lnTo>
                  <a:lnTo>
                    <a:pt x="142282" y="21408"/>
                  </a:lnTo>
                  <a:lnTo>
                    <a:pt x="136969" y="14021"/>
                  </a:lnTo>
                  <a:lnTo>
                    <a:pt x="121707" y="2694"/>
                  </a:lnTo>
                  <a:lnTo>
                    <a:pt x="100105" y="0"/>
                  </a:lnTo>
                  <a:lnTo>
                    <a:pt x="77247" y="3871"/>
                  </a:lnTo>
                  <a:lnTo>
                    <a:pt x="51224" y="19205"/>
                  </a:lnTo>
                  <a:lnTo>
                    <a:pt x="36025" y="31904"/>
                  </a:lnTo>
                  <a:lnTo>
                    <a:pt x="19903" y="57797"/>
                  </a:lnTo>
                  <a:lnTo>
                    <a:pt x="13306" y="93285"/>
                  </a:lnTo>
                  <a:lnTo>
                    <a:pt x="16941" y="127846"/>
                  </a:lnTo>
                  <a:lnTo>
                    <a:pt x="25467" y="146480"/>
                  </a:lnTo>
                  <a:lnTo>
                    <a:pt x="31016" y="154725"/>
                  </a:lnTo>
                  <a:lnTo>
                    <a:pt x="46540" y="167005"/>
                  </a:lnTo>
                  <a:lnTo>
                    <a:pt x="66308" y="175192"/>
                  </a:lnTo>
                  <a:lnTo>
                    <a:pt x="90692" y="178831"/>
                  </a:lnTo>
                  <a:lnTo>
                    <a:pt x="114007" y="174209"/>
                  </a:lnTo>
                  <a:lnTo>
                    <a:pt x="143744" y="158453"/>
                  </a:lnTo>
                  <a:lnTo>
                    <a:pt x="178985" y="129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27088" y="2232041"/>
              <a:ext cx="94757" cy="170584"/>
            </a:xfrm>
            <a:custGeom>
              <a:avLst/>
              <a:gdLst/>
              <a:ahLst/>
              <a:cxnLst/>
              <a:rect l="0" t="0" r="0" b="0"/>
              <a:pathLst>
                <a:path w="94757" h="170584">
                  <a:moveTo>
                    <a:pt x="0" y="73700"/>
                  </a:moveTo>
                  <a:lnTo>
                    <a:pt x="14654" y="135792"/>
                  </a:lnTo>
                  <a:lnTo>
                    <a:pt x="25858" y="170583"/>
                  </a:lnTo>
                  <a:lnTo>
                    <a:pt x="9988" y="114808"/>
                  </a:lnTo>
                  <a:lnTo>
                    <a:pt x="2959" y="80811"/>
                  </a:lnTo>
                  <a:lnTo>
                    <a:pt x="1973" y="67912"/>
                  </a:lnTo>
                  <a:lnTo>
                    <a:pt x="7116" y="47341"/>
                  </a:lnTo>
                  <a:lnTo>
                    <a:pt x="11763" y="38579"/>
                  </a:lnTo>
                  <a:lnTo>
                    <a:pt x="26285" y="25725"/>
                  </a:lnTo>
                  <a:lnTo>
                    <a:pt x="72048" y="529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16601" y="228468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27129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64939" y="2261263"/>
              <a:ext cx="178046" cy="180732"/>
            </a:xfrm>
            <a:custGeom>
              <a:avLst/>
              <a:gdLst/>
              <a:ahLst/>
              <a:cxnLst/>
              <a:rect l="0" t="0" r="0" b="0"/>
              <a:pathLst>
                <a:path w="178046" h="180732">
                  <a:moveTo>
                    <a:pt x="51703" y="97120"/>
                  </a:moveTo>
                  <a:lnTo>
                    <a:pt x="67344" y="79139"/>
                  </a:lnTo>
                  <a:lnTo>
                    <a:pt x="75423" y="62222"/>
                  </a:lnTo>
                  <a:lnTo>
                    <a:pt x="76673" y="43006"/>
                  </a:lnTo>
                  <a:lnTo>
                    <a:pt x="75369" y="32968"/>
                  </a:lnTo>
                  <a:lnTo>
                    <a:pt x="70990" y="25106"/>
                  </a:lnTo>
                  <a:lnTo>
                    <a:pt x="56766" y="13251"/>
                  </a:lnTo>
                  <a:lnTo>
                    <a:pt x="29027" y="0"/>
                  </a:lnTo>
                  <a:lnTo>
                    <a:pt x="21378" y="788"/>
                  </a:lnTo>
                  <a:lnTo>
                    <a:pt x="15108" y="4823"/>
                  </a:lnTo>
                  <a:lnTo>
                    <a:pt x="9759" y="11022"/>
                  </a:lnTo>
                  <a:lnTo>
                    <a:pt x="3815" y="30388"/>
                  </a:lnTo>
                  <a:lnTo>
                    <a:pt x="0" y="86538"/>
                  </a:lnTo>
                  <a:lnTo>
                    <a:pt x="4928" y="125570"/>
                  </a:lnTo>
                  <a:lnTo>
                    <a:pt x="19387" y="159362"/>
                  </a:lnTo>
                  <a:lnTo>
                    <a:pt x="35001" y="174696"/>
                  </a:lnTo>
                  <a:lnTo>
                    <a:pt x="44078" y="180423"/>
                  </a:lnTo>
                  <a:lnTo>
                    <a:pt x="51299" y="180731"/>
                  </a:lnTo>
                  <a:lnTo>
                    <a:pt x="57283" y="177427"/>
                  </a:lnTo>
                  <a:lnTo>
                    <a:pt x="67051" y="164398"/>
                  </a:lnTo>
                  <a:lnTo>
                    <a:pt x="75292" y="146908"/>
                  </a:lnTo>
                  <a:lnTo>
                    <a:pt x="82235" y="85291"/>
                  </a:lnTo>
                  <a:lnTo>
                    <a:pt x="82586" y="71687"/>
                  </a:lnTo>
                  <a:lnTo>
                    <a:pt x="83990" y="67296"/>
                  </a:lnTo>
                  <a:lnTo>
                    <a:pt x="86096" y="69049"/>
                  </a:lnTo>
                  <a:lnTo>
                    <a:pt x="116045" y="127743"/>
                  </a:lnTo>
                  <a:lnTo>
                    <a:pt x="130602" y="146995"/>
                  </a:lnTo>
                  <a:lnTo>
                    <a:pt x="156189" y="163240"/>
                  </a:lnTo>
                  <a:lnTo>
                    <a:pt x="178045" y="170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53513" y="2063585"/>
              <a:ext cx="84229" cy="389555"/>
            </a:xfrm>
            <a:custGeom>
              <a:avLst/>
              <a:gdLst/>
              <a:ahLst/>
              <a:cxnLst/>
              <a:rect l="0" t="0" r="0" b="0"/>
              <a:pathLst>
                <a:path w="84229" h="389555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4749" y="168794"/>
                  </a:lnTo>
                  <a:lnTo>
                    <a:pt x="38640" y="227534"/>
                  </a:lnTo>
                  <a:lnTo>
                    <a:pt x="52649" y="279172"/>
                  </a:lnTo>
                  <a:lnTo>
                    <a:pt x="66682" y="339415"/>
                  </a:lnTo>
                  <a:lnTo>
                    <a:pt x="84228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89609" y="2179399"/>
              <a:ext cx="138124" cy="263213"/>
            </a:xfrm>
            <a:custGeom>
              <a:avLst/>
              <a:gdLst/>
              <a:ahLst/>
              <a:cxnLst/>
              <a:rect l="0" t="0" r="0" b="0"/>
              <a:pathLst>
                <a:path w="138124" h="263213">
                  <a:moveTo>
                    <a:pt x="85002" y="0"/>
                  </a:moveTo>
                  <a:lnTo>
                    <a:pt x="60956" y="9575"/>
                  </a:lnTo>
                  <a:lnTo>
                    <a:pt x="4304" y="59898"/>
                  </a:lnTo>
                  <a:lnTo>
                    <a:pt x="788" y="69177"/>
                  </a:lnTo>
                  <a:lnTo>
                    <a:pt x="0" y="91967"/>
                  </a:lnTo>
                  <a:lnTo>
                    <a:pt x="3768" y="102255"/>
                  </a:lnTo>
                  <a:lnTo>
                    <a:pt x="17313" y="119926"/>
                  </a:lnTo>
                  <a:lnTo>
                    <a:pt x="44669" y="137439"/>
                  </a:lnTo>
                  <a:lnTo>
                    <a:pt x="104098" y="149206"/>
                  </a:lnTo>
                  <a:lnTo>
                    <a:pt x="115280" y="152113"/>
                  </a:lnTo>
                  <a:lnTo>
                    <a:pt x="123905" y="157561"/>
                  </a:lnTo>
                  <a:lnTo>
                    <a:pt x="136607" y="172972"/>
                  </a:lnTo>
                  <a:lnTo>
                    <a:pt x="138123" y="181995"/>
                  </a:lnTo>
                  <a:lnTo>
                    <a:pt x="133568" y="201379"/>
                  </a:lnTo>
                  <a:lnTo>
                    <a:pt x="117849" y="226434"/>
                  </a:lnTo>
                  <a:lnTo>
                    <a:pt x="101941" y="238287"/>
                  </a:lnTo>
                  <a:lnTo>
                    <a:pt x="48766" y="259753"/>
                  </a:lnTo>
                  <a:lnTo>
                    <a:pt x="3236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11482" y="2432082"/>
              <a:ext cx="39102" cy="136872"/>
            </a:xfrm>
            <a:custGeom>
              <a:avLst/>
              <a:gdLst/>
              <a:ahLst/>
              <a:cxnLst/>
              <a:rect l="0" t="0" r="0" b="0"/>
              <a:pathLst>
                <a:path w="39102" h="136872">
                  <a:moveTo>
                    <a:pt x="0" y="0"/>
                  </a:moveTo>
                  <a:lnTo>
                    <a:pt x="16767" y="5590"/>
                  </a:lnTo>
                  <a:lnTo>
                    <a:pt x="28119" y="17693"/>
                  </a:lnTo>
                  <a:lnTo>
                    <a:pt x="35894" y="35940"/>
                  </a:lnTo>
                  <a:lnTo>
                    <a:pt x="39101" y="71351"/>
                  </a:lnTo>
                  <a:lnTo>
                    <a:pt x="30297" y="112230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54679" y="2200282"/>
              <a:ext cx="209529" cy="218970"/>
            </a:xfrm>
            <a:custGeom>
              <a:avLst/>
              <a:gdLst/>
              <a:ahLst/>
              <a:cxnLst/>
              <a:rect l="0" t="0" r="0" b="0"/>
              <a:pathLst>
                <a:path w="209529" h="218970">
                  <a:moveTo>
                    <a:pt x="135828" y="115987"/>
                  </a:moveTo>
                  <a:lnTo>
                    <a:pt x="132709" y="73295"/>
                  </a:lnTo>
                  <a:lnTo>
                    <a:pt x="121174" y="31645"/>
                  </a:lnTo>
                  <a:lnTo>
                    <a:pt x="108259" y="13771"/>
                  </a:lnTo>
                  <a:lnTo>
                    <a:pt x="99901" y="5729"/>
                  </a:lnTo>
                  <a:lnTo>
                    <a:pt x="89650" y="1538"/>
                  </a:lnTo>
                  <a:lnTo>
                    <a:pt x="65782" y="0"/>
                  </a:lnTo>
                  <a:lnTo>
                    <a:pt x="55206" y="3567"/>
                  </a:lnTo>
                  <a:lnTo>
                    <a:pt x="37215" y="16890"/>
                  </a:lnTo>
                  <a:lnTo>
                    <a:pt x="24540" y="37629"/>
                  </a:lnTo>
                  <a:lnTo>
                    <a:pt x="4233" y="95486"/>
                  </a:lnTo>
                  <a:lnTo>
                    <a:pt x="0" y="151495"/>
                  </a:lnTo>
                  <a:lnTo>
                    <a:pt x="4753" y="207359"/>
                  </a:lnTo>
                  <a:lnTo>
                    <a:pt x="11010" y="214336"/>
                  </a:lnTo>
                  <a:lnTo>
                    <a:pt x="19861" y="217818"/>
                  </a:lnTo>
                  <a:lnTo>
                    <a:pt x="30441" y="218969"/>
                  </a:lnTo>
                  <a:lnTo>
                    <a:pt x="48435" y="214009"/>
                  </a:lnTo>
                  <a:lnTo>
                    <a:pt x="64231" y="202836"/>
                  </a:lnTo>
                  <a:lnTo>
                    <a:pt x="106459" y="152944"/>
                  </a:lnTo>
                  <a:lnTo>
                    <a:pt x="128177" y="95869"/>
                  </a:lnTo>
                  <a:lnTo>
                    <a:pt x="130727" y="93216"/>
                  </a:lnTo>
                  <a:lnTo>
                    <a:pt x="132428" y="96127"/>
                  </a:lnTo>
                  <a:lnTo>
                    <a:pt x="144956" y="145824"/>
                  </a:lnTo>
                  <a:lnTo>
                    <a:pt x="168524" y="186222"/>
                  </a:lnTo>
                  <a:lnTo>
                    <a:pt x="181945" y="199845"/>
                  </a:lnTo>
                  <a:lnTo>
                    <a:pt x="209528" y="2107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85264" y="2244907"/>
              <a:ext cx="136871" cy="176648"/>
            </a:xfrm>
            <a:custGeom>
              <a:avLst/>
              <a:gdLst/>
              <a:ahLst/>
              <a:cxnLst/>
              <a:rect l="0" t="0" r="0" b="0"/>
              <a:pathLst>
                <a:path w="136871" h="176648">
                  <a:moveTo>
                    <a:pt x="0" y="50305"/>
                  </a:moveTo>
                  <a:lnTo>
                    <a:pt x="3119" y="107569"/>
                  </a:lnTo>
                  <a:lnTo>
                    <a:pt x="9064" y="168461"/>
                  </a:lnTo>
                  <a:lnTo>
                    <a:pt x="8383" y="174699"/>
                  </a:lnTo>
                  <a:lnTo>
                    <a:pt x="6758" y="175349"/>
                  </a:lnTo>
                  <a:lnTo>
                    <a:pt x="4505" y="172272"/>
                  </a:lnTo>
                  <a:lnTo>
                    <a:pt x="593" y="112784"/>
                  </a:lnTo>
                  <a:lnTo>
                    <a:pt x="5706" y="51598"/>
                  </a:lnTo>
                  <a:lnTo>
                    <a:pt x="20278" y="11694"/>
                  </a:lnTo>
                  <a:lnTo>
                    <a:pt x="27556" y="4677"/>
                  </a:lnTo>
                  <a:lnTo>
                    <a:pt x="35918" y="1169"/>
                  </a:lnTo>
                  <a:lnTo>
                    <a:pt x="45002" y="0"/>
                  </a:lnTo>
                  <a:lnTo>
                    <a:pt x="64455" y="4940"/>
                  </a:lnTo>
                  <a:lnTo>
                    <a:pt x="92017" y="20876"/>
                  </a:lnTo>
                  <a:lnTo>
                    <a:pt x="106407" y="34886"/>
                  </a:lnTo>
                  <a:lnTo>
                    <a:pt x="121085" y="63674"/>
                  </a:lnTo>
                  <a:lnTo>
                    <a:pt x="133405" y="114730"/>
                  </a:lnTo>
                  <a:lnTo>
                    <a:pt x="136870" y="176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88115" y="2009419"/>
              <a:ext cx="123533" cy="419478"/>
            </a:xfrm>
            <a:custGeom>
              <a:avLst/>
              <a:gdLst/>
              <a:ahLst/>
              <a:cxnLst/>
              <a:rect l="0" t="0" r="0" b="0"/>
              <a:pathLst>
                <a:path w="123533" h="419478">
                  <a:moveTo>
                    <a:pt x="81418" y="306850"/>
                  </a:moveTo>
                  <a:lnTo>
                    <a:pt x="66764" y="262887"/>
                  </a:lnTo>
                  <a:lnTo>
                    <a:pt x="59951" y="257654"/>
                  </a:lnTo>
                  <a:lnTo>
                    <a:pt x="39902" y="254960"/>
                  </a:lnTo>
                  <a:lnTo>
                    <a:pt x="31514" y="258218"/>
                  </a:lnTo>
                  <a:lnTo>
                    <a:pt x="19074" y="271198"/>
                  </a:lnTo>
                  <a:lnTo>
                    <a:pt x="5494" y="303825"/>
                  </a:lnTo>
                  <a:lnTo>
                    <a:pt x="0" y="362838"/>
                  </a:lnTo>
                  <a:lnTo>
                    <a:pt x="3509" y="387886"/>
                  </a:lnTo>
                  <a:lnTo>
                    <a:pt x="12087" y="407597"/>
                  </a:lnTo>
                  <a:lnTo>
                    <a:pt x="17650" y="416128"/>
                  </a:lnTo>
                  <a:lnTo>
                    <a:pt x="23698" y="419477"/>
                  </a:lnTo>
                  <a:lnTo>
                    <a:pt x="30070" y="419369"/>
                  </a:lnTo>
                  <a:lnTo>
                    <a:pt x="43389" y="413011"/>
                  </a:lnTo>
                  <a:lnTo>
                    <a:pt x="57107" y="402385"/>
                  </a:lnTo>
                  <a:lnTo>
                    <a:pt x="89923" y="348108"/>
                  </a:lnTo>
                  <a:lnTo>
                    <a:pt x="103942" y="287875"/>
                  </a:lnTo>
                  <a:lnTo>
                    <a:pt x="111214" y="232912"/>
                  </a:lnTo>
                  <a:lnTo>
                    <a:pt x="118063" y="182907"/>
                  </a:lnTo>
                  <a:lnTo>
                    <a:pt x="116323" y="131046"/>
                  </a:lnTo>
                  <a:lnTo>
                    <a:pt x="113987" y="78635"/>
                  </a:lnTo>
                  <a:lnTo>
                    <a:pt x="104793" y="25334"/>
                  </a:lnTo>
                  <a:lnTo>
                    <a:pt x="98436" y="2747"/>
                  </a:lnTo>
                  <a:lnTo>
                    <a:pt x="95103" y="0"/>
                  </a:lnTo>
                  <a:lnTo>
                    <a:pt x="91711" y="2847"/>
                  </a:lnTo>
                  <a:lnTo>
                    <a:pt x="77862" y="41039"/>
                  </a:lnTo>
                  <a:lnTo>
                    <a:pt x="73437" y="99710"/>
                  </a:lnTo>
                  <a:lnTo>
                    <a:pt x="79495" y="153759"/>
                  </a:lnTo>
                  <a:lnTo>
                    <a:pt x="80848" y="202998"/>
                  </a:lnTo>
                  <a:lnTo>
                    <a:pt x="86895" y="266449"/>
                  </a:lnTo>
                  <a:lnTo>
                    <a:pt x="100524" y="315637"/>
                  </a:lnTo>
                  <a:lnTo>
                    <a:pt x="123532" y="359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53803" y="2221513"/>
              <a:ext cx="263213" cy="194145"/>
            </a:xfrm>
            <a:custGeom>
              <a:avLst/>
              <a:gdLst/>
              <a:ahLst/>
              <a:cxnLst/>
              <a:rect l="0" t="0" r="0" b="0"/>
              <a:pathLst>
                <a:path w="263213" h="194145">
                  <a:moveTo>
                    <a:pt x="0" y="52642"/>
                  </a:moveTo>
                  <a:lnTo>
                    <a:pt x="0" y="111259"/>
                  </a:lnTo>
                  <a:lnTo>
                    <a:pt x="11178" y="151638"/>
                  </a:lnTo>
                  <a:lnTo>
                    <a:pt x="29309" y="187649"/>
                  </a:lnTo>
                  <a:lnTo>
                    <a:pt x="37086" y="192950"/>
                  </a:lnTo>
                  <a:lnTo>
                    <a:pt x="45781" y="194144"/>
                  </a:lnTo>
                  <a:lnTo>
                    <a:pt x="55087" y="192600"/>
                  </a:lnTo>
                  <a:lnTo>
                    <a:pt x="62461" y="188061"/>
                  </a:lnTo>
                  <a:lnTo>
                    <a:pt x="73774" y="173660"/>
                  </a:lnTo>
                  <a:lnTo>
                    <a:pt x="97964" y="115346"/>
                  </a:lnTo>
                  <a:lnTo>
                    <a:pt x="103116" y="78500"/>
                  </a:lnTo>
                  <a:lnTo>
                    <a:pt x="106178" y="73390"/>
                  </a:lnTo>
                  <a:lnTo>
                    <a:pt x="110560" y="73493"/>
                  </a:lnTo>
                  <a:lnTo>
                    <a:pt x="115821" y="77071"/>
                  </a:lnTo>
                  <a:lnTo>
                    <a:pt x="124785" y="90406"/>
                  </a:lnTo>
                  <a:lnTo>
                    <a:pt x="146024" y="143749"/>
                  </a:lnTo>
                  <a:lnTo>
                    <a:pt x="161996" y="161764"/>
                  </a:lnTo>
                  <a:lnTo>
                    <a:pt x="171168" y="166334"/>
                  </a:lnTo>
                  <a:lnTo>
                    <a:pt x="190718" y="168293"/>
                  </a:lnTo>
                  <a:lnTo>
                    <a:pt x="207986" y="162144"/>
                  </a:lnTo>
                  <a:lnTo>
                    <a:pt x="215866" y="157229"/>
                  </a:lnTo>
                  <a:lnTo>
                    <a:pt x="227741" y="142409"/>
                  </a:lnTo>
                  <a:lnTo>
                    <a:pt x="244897" y="104299"/>
                  </a:lnTo>
                  <a:lnTo>
                    <a:pt x="254778" y="4417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51302" y="2268566"/>
              <a:ext cx="137234" cy="142949"/>
            </a:xfrm>
            <a:custGeom>
              <a:avLst/>
              <a:gdLst/>
              <a:ahLst/>
              <a:cxnLst/>
              <a:rect l="0" t="0" r="0" b="0"/>
              <a:pathLst>
                <a:path w="137234" h="142949">
                  <a:moveTo>
                    <a:pt x="81527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4" y="7702"/>
                  </a:lnTo>
                  <a:lnTo>
                    <a:pt x="21934" y="24803"/>
                  </a:lnTo>
                  <a:lnTo>
                    <a:pt x="6418" y="50276"/>
                  </a:lnTo>
                  <a:lnTo>
                    <a:pt x="0" y="85640"/>
                  </a:lnTo>
                  <a:lnTo>
                    <a:pt x="4739" y="105898"/>
                  </a:lnTo>
                  <a:lnTo>
                    <a:pt x="26844" y="137967"/>
                  </a:lnTo>
                  <a:lnTo>
                    <a:pt x="35713" y="141804"/>
                  </a:lnTo>
                  <a:lnTo>
                    <a:pt x="58045" y="142948"/>
                  </a:lnTo>
                  <a:lnTo>
                    <a:pt x="91337" y="131426"/>
                  </a:lnTo>
                  <a:lnTo>
                    <a:pt x="117839" y="107605"/>
                  </a:lnTo>
                  <a:lnTo>
                    <a:pt x="134920" y="78320"/>
                  </a:lnTo>
                  <a:lnTo>
                    <a:pt x="137233" y="57801"/>
                  </a:lnTo>
                  <a:lnTo>
                    <a:pt x="133191" y="38153"/>
                  </a:lnTo>
                  <a:lnTo>
                    <a:pt x="123596" y="21622"/>
                  </a:lnTo>
                  <a:lnTo>
                    <a:pt x="111532" y="12715"/>
                  </a:lnTo>
                  <a:lnTo>
                    <a:pt x="92055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96000" y="2232041"/>
              <a:ext cx="147400" cy="185133"/>
            </a:xfrm>
            <a:custGeom>
              <a:avLst/>
              <a:gdLst/>
              <a:ahLst/>
              <a:cxnLst/>
              <a:rect l="0" t="0" r="0" b="0"/>
              <a:pathLst>
                <a:path w="147400" h="185133">
                  <a:moveTo>
                    <a:pt x="0" y="63171"/>
                  </a:moveTo>
                  <a:lnTo>
                    <a:pt x="29308" y="98069"/>
                  </a:lnTo>
                  <a:lnTo>
                    <a:pt x="66558" y="161414"/>
                  </a:lnTo>
                  <a:lnTo>
                    <a:pt x="75595" y="180534"/>
                  </a:lnTo>
                  <a:lnTo>
                    <a:pt x="76133" y="184697"/>
                  </a:lnTo>
                  <a:lnTo>
                    <a:pt x="74152" y="185132"/>
                  </a:lnTo>
                  <a:lnTo>
                    <a:pt x="70491" y="183083"/>
                  </a:lnTo>
                  <a:lnTo>
                    <a:pt x="43570" y="135382"/>
                  </a:lnTo>
                  <a:lnTo>
                    <a:pt x="35137" y="99255"/>
                  </a:lnTo>
                  <a:lnTo>
                    <a:pt x="39403" y="75699"/>
                  </a:lnTo>
                  <a:lnTo>
                    <a:pt x="54959" y="45826"/>
                  </a:lnTo>
                  <a:lnTo>
                    <a:pt x="68879" y="30896"/>
                  </a:lnTo>
                  <a:lnTo>
                    <a:pt x="116565" y="785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85513" y="210569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06977"/>
                  </a:lnTo>
                  <a:lnTo>
                    <a:pt x="0" y="26601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14928" y="2158342"/>
              <a:ext cx="107456" cy="263213"/>
            </a:xfrm>
            <a:custGeom>
              <a:avLst/>
              <a:gdLst/>
              <a:ahLst/>
              <a:cxnLst/>
              <a:rect l="0" t="0" r="0" b="0"/>
              <a:pathLst>
                <a:path w="107456" h="263213">
                  <a:moveTo>
                    <a:pt x="75870" y="0"/>
                  </a:moveTo>
                  <a:lnTo>
                    <a:pt x="66295" y="24046"/>
                  </a:lnTo>
                  <a:lnTo>
                    <a:pt x="22872" y="85121"/>
                  </a:lnTo>
                  <a:lnTo>
                    <a:pt x="670" y="126518"/>
                  </a:lnTo>
                  <a:lnTo>
                    <a:pt x="0" y="136988"/>
                  </a:lnTo>
                  <a:lnTo>
                    <a:pt x="5495" y="157979"/>
                  </a:lnTo>
                  <a:lnTo>
                    <a:pt x="21742" y="183939"/>
                  </a:lnTo>
                  <a:lnTo>
                    <a:pt x="78522" y="243398"/>
                  </a:lnTo>
                  <a:lnTo>
                    <a:pt x="10745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000207" y="3114344"/>
            <a:ext cx="2095172" cy="644330"/>
            <a:chOff x="1000207" y="3114344"/>
            <a:chExt cx="2095172" cy="644330"/>
          </a:xfrm>
        </p:grpSpPr>
        <p:sp>
          <p:nvSpPr>
            <p:cNvPr id="88" name="Freeform 87"/>
            <p:cNvSpPr/>
            <p:nvPr/>
          </p:nvSpPr>
          <p:spPr>
            <a:xfrm>
              <a:off x="1126549" y="324277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1170" y="215121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00207" y="3158549"/>
              <a:ext cx="284270" cy="147400"/>
            </a:xfrm>
            <a:custGeom>
              <a:avLst/>
              <a:gdLst/>
              <a:ahLst/>
              <a:cxnLst/>
              <a:rect l="0" t="0" r="0" b="0"/>
              <a:pathLst>
                <a:path w="284270" h="147400">
                  <a:moveTo>
                    <a:pt x="284269" y="0"/>
                  </a:moveTo>
                  <a:lnTo>
                    <a:pt x="230394" y="25194"/>
                  </a:lnTo>
                  <a:lnTo>
                    <a:pt x="167178" y="57285"/>
                  </a:lnTo>
                  <a:lnTo>
                    <a:pt x="106734" y="85807"/>
                  </a:lnTo>
                  <a:lnTo>
                    <a:pt x="52833" y="11648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52849" y="3474404"/>
              <a:ext cx="263214" cy="105286"/>
            </a:xfrm>
            <a:custGeom>
              <a:avLst/>
              <a:gdLst/>
              <a:ahLst/>
              <a:cxnLst/>
              <a:rect l="0" t="0" r="0" b="0"/>
              <a:pathLst>
                <a:path w="263214" h="105286">
                  <a:moveTo>
                    <a:pt x="263213" y="0"/>
                  </a:moveTo>
                  <a:lnTo>
                    <a:pt x="209338" y="25194"/>
                  </a:lnTo>
                  <a:lnTo>
                    <a:pt x="146121" y="56115"/>
                  </a:lnTo>
                  <a:lnTo>
                    <a:pt x="85677" y="76742"/>
                  </a:lnTo>
                  <a:lnTo>
                    <a:pt x="31777" y="9469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58176" y="3357593"/>
              <a:ext cx="157928" cy="183226"/>
            </a:xfrm>
            <a:custGeom>
              <a:avLst/>
              <a:gdLst/>
              <a:ahLst/>
              <a:cxnLst/>
              <a:rect l="0" t="0" r="0" b="0"/>
              <a:pathLst>
                <a:path w="157928" h="183226">
                  <a:moveTo>
                    <a:pt x="0" y="53640"/>
                  </a:moveTo>
                  <a:lnTo>
                    <a:pt x="2339" y="87262"/>
                  </a:lnTo>
                  <a:lnTo>
                    <a:pt x="23719" y="147047"/>
                  </a:lnTo>
                  <a:lnTo>
                    <a:pt x="36097" y="183225"/>
                  </a:lnTo>
                  <a:lnTo>
                    <a:pt x="23619" y="129970"/>
                  </a:lnTo>
                  <a:lnTo>
                    <a:pt x="21563" y="71707"/>
                  </a:lnTo>
                  <a:lnTo>
                    <a:pt x="26796" y="29227"/>
                  </a:lnTo>
                  <a:lnTo>
                    <a:pt x="31902" y="18648"/>
                  </a:lnTo>
                  <a:lnTo>
                    <a:pt x="46934" y="3773"/>
                  </a:lnTo>
                  <a:lnTo>
                    <a:pt x="55856" y="508"/>
                  </a:lnTo>
                  <a:lnTo>
                    <a:pt x="75127" y="0"/>
                  </a:lnTo>
                  <a:lnTo>
                    <a:pt x="92271" y="6793"/>
                  </a:lnTo>
                  <a:lnTo>
                    <a:pt x="107690" y="18781"/>
                  </a:lnTo>
                  <a:lnTo>
                    <a:pt x="128354" y="46431"/>
                  </a:lnTo>
                  <a:lnTo>
                    <a:pt x="150249" y="105102"/>
                  </a:lnTo>
                  <a:lnTo>
                    <a:pt x="157927" y="127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76014" y="3114344"/>
              <a:ext cx="161189" cy="401668"/>
            </a:xfrm>
            <a:custGeom>
              <a:avLst/>
              <a:gdLst/>
              <a:ahLst/>
              <a:cxnLst/>
              <a:rect l="0" t="0" r="0" b="0"/>
              <a:pathLst>
                <a:path w="161189" h="401668">
                  <a:moveTo>
                    <a:pt x="119074" y="286360"/>
                  </a:moveTo>
                  <a:lnTo>
                    <a:pt x="98830" y="242398"/>
                  </a:lnTo>
                  <a:lnTo>
                    <a:pt x="90370" y="235995"/>
                  </a:lnTo>
                  <a:lnTo>
                    <a:pt x="68492" y="228881"/>
                  </a:lnTo>
                  <a:lnTo>
                    <a:pt x="58446" y="229323"/>
                  </a:lnTo>
                  <a:lnTo>
                    <a:pt x="41045" y="236054"/>
                  </a:lnTo>
                  <a:lnTo>
                    <a:pt x="18095" y="252997"/>
                  </a:lnTo>
                  <a:lnTo>
                    <a:pt x="2067" y="278425"/>
                  </a:lnTo>
                  <a:lnTo>
                    <a:pt x="0" y="304280"/>
                  </a:lnTo>
                  <a:lnTo>
                    <a:pt x="8205" y="362950"/>
                  </a:lnTo>
                  <a:lnTo>
                    <a:pt x="20666" y="385131"/>
                  </a:lnTo>
                  <a:lnTo>
                    <a:pt x="28902" y="394321"/>
                  </a:lnTo>
                  <a:lnTo>
                    <a:pt x="37902" y="399278"/>
                  </a:lnTo>
                  <a:lnTo>
                    <a:pt x="57261" y="401667"/>
                  </a:lnTo>
                  <a:lnTo>
                    <a:pt x="66167" y="397156"/>
                  </a:lnTo>
                  <a:lnTo>
                    <a:pt x="82301" y="379667"/>
                  </a:lnTo>
                  <a:lnTo>
                    <a:pt x="103318" y="337547"/>
                  </a:lnTo>
                  <a:lnTo>
                    <a:pt x="118734" y="285379"/>
                  </a:lnTo>
                  <a:lnTo>
                    <a:pt x="127455" y="224425"/>
                  </a:lnTo>
                  <a:lnTo>
                    <a:pt x="128966" y="173382"/>
                  </a:lnTo>
                  <a:lnTo>
                    <a:pt x="128307" y="112139"/>
                  </a:lnTo>
                  <a:lnTo>
                    <a:pt x="118124" y="54981"/>
                  </a:lnTo>
                  <a:lnTo>
                    <a:pt x="105144" y="15812"/>
                  </a:lnTo>
                  <a:lnTo>
                    <a:pt x="99259" y="4219"/>
                  </a:lnTo>
                  <a:lnTo>
                    <a:pt x="94165" y="0"/>
                  </a:lnTo>
                  <a:lnTo>
                    <a:pt x="89600" y="697"/>
                  </a:lnTo>
                  <a:lnTo>
                    <a:pt x="85386" y="4671"/>
                  </a:lnTo>
                  <a:lnTo>
                    <a:pt x="80705" y="21565"/>
                  </a:lnTo>
                  <a:lnTo>
                    <a:pt x="77699" y="70538"/>
                  </a:lnTo>
                  <a:lnTo>
                    <a:pt x="77179" y="122587"/>
                  </a:lnTo>
                  <a:lnTo>
                    <a:pt x="85409" y="180180"/>
                  </a:lnTo>
                  <a:lnTo>
                    <a:pt x="94931" y="228513"/>
                  </a:lnTo>
                  <a:lnTo>
                    <a:pt x="106331" y="278709"/>
                  </a:lnTo>
                  <a:lnTo>
                    <a:pt x="127432" y="335065"/>
                  </a:lnTo>
                  <a:lnTo>
                    <a:pt x="142607" y="366302"/>
                  </a:lnTo>
                  <a:lnTo>
                    <a:pt x="161188" y="391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01836" y="3284891"/>
              <a:ext cx="123264" cy="210114"/>
            </a:xfrm>
            <a:custGeom>
              <a:avLst/>
              <a:gdLst/>
              <a:ahLst/>
              <a:cxnLst/>
              <a:rect l="0" t="0" r="0" b="0"/>
              <a:pathLst>
                <a:path w="123264" h="210114">
                  <a:moveTo>
                    <a:pt x="9065" y="31585"/>
                  </a:moveTo>
                  <a:lnTo>
                    <a:pt x="0" y="90202"/>
                  </a:lnTo>
                  <a:lnTo>
                    <a:pt x="10182" y="146799"/>
                  </a:lnTo>
                  <a:lnTo>
                    <a:pt x="28913" y="189394"/>
                  </a:lnTo>
                  <a:lnTo>
                    <a:pt x="44793" y="204278"/>
                  </a:lnTo>
                  <a:lnTo>
                    <a:pt x="53940" y="209885"/>
                  </a:lnTo>
                  <a:lnTo>
                    <a:pt x="63548" y="210113"/>
                  </a:lnTo>
                  <a:lnTo>
                    <a:pt x="83583" y="201008"/>
                  </a:lnTo>
                  <a:lnTo>
                    <a:pt x="97946" y="182143"/>
                  </a:lnTo>
                  <a:lnTo>
                    <a:pt x="116699" y="137494"/>
                  </a:lnTo>
                  <a:lnTo>
                    <a:pt x="123263" y="79238"/>
                  </a:lnTo>
                  <a:lnTo>
                    <a:pt x="122060" y="38036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21350" y="3266955"/>
              <a:ext cx="134090" cy="222453"/>
            </a:xfrm>
            <a:custGeom>
              <a:avLst/>
              <a:gdLst/>
              <a:ahLst/>
              <a:cxnLst/>
              <a:rect l="0" t="0" r="0" b="0"/>
              <a:pathLst>
                <a:path w="134090" h="222453">
                  <a:moveTo>
                    <a:pt x="105406" y="17936"/>
                  </a:moveTo>
                  <a:lnTo>
                    <a:pt x="94228" y="6757"/>
                  </a:lnTo>
                  <a:lnTo>
                    <a:pt x="76261" y="1269"/>
                  </a:lnTo>
                  <a:lnTo>
                    <a:pt x="53848" y="0"/>
                  </a:lnTo>
                  <a:lnTo>
                    <a:pt x="32189" y="3335"/>
                  </a:lnTo>
                  <a:lnTo>
                    <a:pt x="13983" y="14956"/>
                  </a:lnTo>
                  <a:lnTo>
                    <a:pt x="5853" y="22968"/>
                  </a:lnTo>
                  <a:lnTo>
                    <a:pt x="1603" y="31819"/>
                  </a:lnTo>
                  <a:lnTo>
                    <a:pt x="0" y="51013"/>
                  </a:lnTo>
                  <a:lnTo>
                    <a:pt x="3550" y="59874"/>
                  </a:lnTo>
                  <a:lnTo>
                    <a:pt x="16853" y="75959"/>
                  </a:lnTo>
                  <a:lnTo>
                    <a:pt x="37583" y="84668"/>
                  </a:lnTo>
                  <a:lnTo>
                    <a:pt x="83430" y="95848"/>
                  </a:lnTo>
                  <a:lnTo>
                    <a:pt x="110073" y="111471"/>
                  </a:lnTo>
                  <a:lnTo>
                    <a:pt x="122298" y="127357"/>
                  </a:lnTo>
                  <a:lnTo>
                    <a:pt x="130461" y="147286"/>
                  </a:lnTo>
                  <a:lnTo>
                    <a:pt x="134089" y="171741"/>
                  </a:lnTo>
                  <a:lnTo>
                    <a:pt x="129463" y="195088"/>
                  </a:lnTo>
                  <a:lnTo>
                    <a:pt x="124953" y="206227"/>
                  </a:lnTo>
                  <a:lnTo>
                    <a:pt x="117268" y="213654"/>
                  </a:lnTo>
                  <a:lnTo>
                    <a:pt x="96250" y="221905"/>
                  </a:lnTo>
                  <a:lnTo>
                    <a:pt x="74431" y="222452"/>
                  </a:lnTo>
                  <a:lnTo>
                    <a:pt x="54205" y="217626"/>
                  </a:lnTo>
                  <a:lnTo>
                    <a:pt x="21178" y="19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84683" y="3126963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9066" y="171240"/>
                  </a:lnTo>
                  <a:lnTo>
                    <a:pt x="15685" y="221274"/>
                  </a:lnTo>
                  <a:lnTo>
                    <a:pt x="28402" y="272866"/>
                  </a:lnTo>
                  <a:lnTo>
                    <a:pt x="39059" y="317545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10984" y="3263834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22770" y="17958"/>
                  </a:lnTo>
                  <a:lnTo>
                    <a:pt x="67318" y="31666"/>
                  </a:lnTo>
                  <a:lnTo>
                    <a:pt x="9723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63668" y="3305567"/>
              <a:ext cx="94758" cy="161895"/>
            </a:xfrm>
            <a:custGeom>
              <a:avLst/>
              <a:gdLst/>
              <a:ahLst/>
              <a:cxnLst/>
              <a:rect l="0" t="0" r="0" b="0"/>
              <a:pathLst>
                <a:path w="94758" h="161895">
                  <a:moveTo>
                    <a:pt x="0" y="74080"/>
                  </a:moveTo>
                  <a:lnTo>
                    <a:pt x="17958" y="137508"/>
                  </a:lnTo>
                  <a:lnTo>
                    <a:pt x="25858" y="161894"/>
                  </a:lnTo>
                  <a:lnTo>
                    <a:pt x="6658" y="98984"/>
                  </a:lnTo>
                  <a:lnTo>
                    <a:pt x="7562" y="59102"/>
                  </a:lnTo>
                  <a:lnTo>
                    <a:pt x="20828" y="23239"/>
                  </a:lnTo>
                  <a:lnTo>
                    <a:pt x="36163" y="7420"/>
                  </a:lnTo>
                  <a:lnTo>
                    <a:pt x="45166" y="1564"/>
                  </a:lnTo>
                  <a:lnTo>
                    <a:pt x="54677" y="0"/>
                  </a:lnTo>
                  <a:lnTo>
                    <a:pt x="94757" y="10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32124" y="3348062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8" y="5959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11067" y="3274362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31758" y="17981"/>
                  </a:lnTo>
                  <a:lnTo>
                    <a:pt x="100556" y="75524"/>
                  </a:lnTo>
                  <a:lnTo>
                    <a:pt x="76578" y="130515"/>
                  </a:lnTo>
                  <a:lnTo>
                    <a:pt x="64024" y="180221"/>
                  </a:lnTo>
                  <a:lnTo>
                    <a:pt x="49776" y="231994"/>
                  </a:lnTo>
                  <a:lnTo>
                    <a:pt x="33856" y="281259"/>
                  </a:lnTo>
                  <a:lnTo>
                    <a:pt x="17996" y="33423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31792" y="3548103"/>
              <a:ext cx="1684561" cy="210571"/>
            </a:xfrm>
            <a:custGeom>
              <a:avLst/>
              <a:gdLst/>
              <a:ahLst/>
              <a:cxnLst/>
              <a:rect l="0" t="0" r="0" b="0"/>
              <a:pathLst>
                <a:path w="1684561" h="210571">
                  <a:moveTo>
                    <a:pt x="1684560" y="0"/>
                  </a:moveTo>
                  <a:lnTo>
                    <a:pt x="1625943" y="0"/>
                  </a:lnTo>
                  <a:lnTo>
                    <a:pt x="1563364" y="7236"/>
                  </a:lnTo>
                  <a:lnTo>
                    <a:pt x="1513209" y="10723"/>
                  </a:lnTo>
                  <a:lnTo>
                    <a:pt x="1453748" y="21789"/>
                  </a:lnTo>
                  <a:lnTo>
                    <a:pt x="1396942" y="35240"/>
                  </a:lnTo>
                  <a:lnTo>
                    <a:pt x="1349125" y="40077"/>
                  </a:lnTo>
                  <a:lnTo>
                    <a:pt x="1297913" y="52689"/>
                  </a:lnTo>
                  <a:lnTo>
                    <a:pt x="1245694" y="65655"/>
                  </a:lnTo>
                  <a:lnTo>
                    <a:pt x="1193177" y="76905"/>
                  </a:lnTo>
                  <a:lnTo>
                    <a:pt x="1140572" y="87647"/>
                  </a:lnTo>
                  <a:lnTo>
                    <a:pt x="1082351" y="92650"/>
                  </a:lnTo>
                  <a:lnTo>
                    <a:pt x="1022673" y="101576"/>
                  </a:lnTo>
                  <a:lnTo>
                    <a:pt x="963224" y="107672"/>
                  </a:lnTo>
                  <a:lnTo>
                    <a:pt x="915550" y="116521"/>
                  </a:lnTo>
                  <a:lnTo>
                    <a:pt x="855801" y="126552"/>
                  </a:lnTo>
                  <a:lnTo>
                    <a:pt x="797933" y="133813"/>
                  </a:lnTo>
                  <a:lnTo>
                    <a:pt x="736333" y="139084"/>
                  </a:lnTo>
                  <a:lnTo>
                    <a:pt x="673628" y="144935"/>
                  </a:lnTo>
                  <a:lnTo>
                    <a:pt x="613715" y="149789"/>
                  </a:lnTo>
                  <a:lnTo>
                    <a:pt x="562037" y="155516"/>
                  </a:lnTo>
                  <a:lnTo>
                    <a:pt x="513970" y="160333"/>
                  </a:lnTo>
                  <a:lnTo>
                    <a:pt x="459564" y="166049"/>
                  </a:lnTo>
                  <a:lnTo>
                    <a:pt x="398990" y="170863"/>
                  </a:lnTo>
                  <a:lnTo>
                    <a:pt x="336588" y="176578"/>
                  </a:lnTo>
                  <a:lnTo>
                    <a:pt x="273645" y="178272"/>
                  </a:lnTo>
                  <a:lnTo>
                    <a:pt x="213661" y="185013"/>
                  </a:lnTo>
                  <a:lnTo>
                    <a:pt x="158844" y="195589"/>
                  </a:lnTo>
                  <a:lnTo>
                    <a:pt x="99097" y="204751"/>
                  </a:lnTo>
                  <a:lnTo>
                    <a:pt x="40199" y="20942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21678" y="332700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3316476" y="3179606"/>
            <a:ext cx="3577794" cy="863338"/>
            <a:chOff x="3316476" y="3179606"/>
            <a:chExt cx="3577794" cy="863338"/>
          </a:xfrm>
        </p:grpSpPr>
        <p:sp>
          <p:nvSpPr>
            <p:cNvPr id="103" name="Freeform 102"/>
            <p:cNvSpPr/>
            <p:nvPr/>
          </p:nvSpPr>
          <p:spPr>
            <a:xfrm>
              <a:off x="3453347" y="3200663"/>
              <a:ext cx="42115" cy="347441"/>
            </a:xfrm>
            <a:custGeom>
              <a:avLst/>
              <a:gdLst/>
              <a:ahLst/>
              <a:cxnLst/>
              <a:rect l="0" t="0" r="0" b="0"/>
              <a:pathLst>
                <a:path w="42115" h="347441">
                  <a:moveTo>
                    <a:pt x="42114" y="0"/>
                  </a:moveTo>
                  <a:lnTo>
                    <a:pt x="33780" y="37478"/>
                  </a:lnTo>
                  <a:lnTo>
                    <a:pt x="32018" y="94490"/>
                  </a:lnTo>
                  <a:lnTo>
                    <a:pt x="26125" y="144851"/>
                  </a:lnTo>
                  <a:lnTo>
                    <a:pt x="22559" y="196816"/>
                  </a:lnTo>
                  <a:lnTo>
                    <a:pt x="15912" y="249258"/>
                  </a:lnTo>
                  <a:lnTo>
                    <a:pt x="4356" y="30863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16476" y="3179606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09881" y="9065"/>
                  </a:lnTo>
                  <a:lnTo>
                    <a:pt x="247301" y="17475"/>
                  </a:lnTo>
                  <a:lnTo>
                    <a:pt x="194807" y="21165"/>
                  </a:lnTo>
                  <a:lnTo>
                    <a:pt x="135320" y="27978"/>
                  </a:lnTo>
                  <a:lnTo>
                    <a:pt x="75580" y="30516"/>
                  </a:lnTo>
                  <a:lnTo>
                    <a:pt x="21645" y="313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644768" y="3200663"/>
              <a:ext cx="366439" cy="379709"/>
            </a:xfrm>
            <a:custGeom>
              <a:avLst/>
              <a:gdLst/>
              <a:ahLst/>
              <a:cxnLst/>
              <a:rect l="0" t="0" r="0" b="0"/>
              <a:pathLst>
                <a:path w="366439" h="379709">
                  <a:moveTo>
                    <a:pt x="29677" y="0"/>
                  </a:moveTo>
                  <a:lnTo>
                    <a:pt x="29677" y="48931"/>
                  </a:lnTo>
                  <a:lnTo>
                    <a:pt x="29677" y="99896"/>
                  </a:lnTo>
                  <a:lnTo>
                    <a:pt x="26558" y="153211"/>
                  </a:lnTo>
                  <a:lnTo>
                    <a:pt x="21344" y="201763"/>
                  </a:lnTo>
                  <a:lnTo>
                    <a:pt x="19799" y="256313"/>
                  </a:lnTo>
                  <a:lnTo>
                    <a:pt x="16222" y="310691"/>
                  </a:lnTo>
                  <a:lnTo>
                    <a:pt x="4533" y="365398"/>
                  </a:lnTo>
                  <a:lnTo>
                    <a:pt x="2386" y="367601"/>
                  </a:lnTo>
                  <a:lnTo>
                    <a:pt x="0" y="354451"/>
                  </a:lnTo>
                  <a:lnTo>
                    <a:pt x="1463" y="296530"/>
                  </a:lnTo>
                  <a:lnTo>
                    <a:pt x="16083" y="242383"/>
                  </a:lnTo>
                  <a:lnTo>
                    <a:pt x="33245" y="189542"/>
                  </a:lnTo>
                  <a:lnTo>
                    <a:pt x="46471" y="174708"/>
                  </a:lnTo>
                  <a:lnTo>
                    <a:pt x="54911" y="169115"/>
                  </a:lnTo>
                  <a:lnTo>
                    <a:pt x="64047" y="167725"/>
                  </a:lnTo>
                  <a:lnTo>
                    <a:pt x="83557" y="172421"/>
                  </a:lnTo>
                  <a:lnTo>
                    <a:pt x="100807" y="185426"/>
                  </a:lnTo>
                  <a:lnTo>
                    <a:pt x="130945" y="227960"/>
                  </a:lnTo>
                  <a:lnTo>
                    <a:pt x="151023" y="280252"/>
                  </a:lnTo>
                  <a:lnTo>
                    <a:pt x="163134" y="328709"/>
                  </a:lnTo>
                  <a:lnTo>
                    <a:pt x="165031" y="346134"/>
                  </a:lnTo>
                  <a:lnTo>
                    <a:pt x="181031" y="293592"/>
                  </a:lnTo>
                  <a:lnTo>
                    <a:pt x="205934" y="258035"/>
                  </a:lnTo>
                  <a:lnTo>
                    <a:pt x="228896" y="246093"/>
                  </a:lnTo>
                  <a:lnTo>
                    <a:pt x="274709" y="235913"/>
                  </a:lnTo>
                  <a:lnTo>
                    <a:pt x="331412" y="226884"/>
                  </a:lnTo>
                  <a:lnTo>
                    <a:pt x="359936" y="211634"/>
                  </a:lnTo>
                  <a:lnTo>
                    <a:pt x="364493" y="204260"/>
                  </a:lnTo>
                  <a:lnTo>
                    <a:pt x="366438" y="186708"/>
                  </a:lnTo>
                  <a:lnTo>
                    <a:pt x="360283" y="170329"/>
                  </a:lnTo>
                  <a:lnTo>
                    <a:pt x="355366" y="162685"/>
                  </a:lnTo>
                  <a:lnTo>
                    <a:pt x="340544" y="151073"/>
                  </a:lnTo>
                  <a:lnTo>
                    <a:pt x="321089" y="143183"/>
                  </a:lnTo>
                  <a:lnTo>
                    <a:pt x="296844" y="139676"/>
                  </a:lnTo>
                  <a:lnTo>
                    <a:pt x="273590" y="144356"/>
                  </a:lnTo>
                  <a:lnTo>
                    <a:pt x="252727" y="155405"/>
                  </a:lnTo>
                  <a:lnTo>
                    <a:pt x="227827" y="182527"/>
                  </a:lnTo>
                  <a:lnTo>
                    <a:pt x="207972" y="219678"/>
                  </a:lnTo>
                  <a:lnTo>
                    <a:pt x="202506" y="246594"/>
                  </a:lnTo>
                  <a:lnTo>
                    <a:pt x="206316" y="271034"/>
                  </a:lnTo>
                  <a:lnTo>
                    <a:pt x="234306" y="332093"/>
                  </a:lnTo>
                  <a:lnTo>
                    <a:pt x="255774" y="359011"/>
                  </a:lnTo>
                  <a:lnTo>
                    <a:pt x="274054" y="374419"/>
                  </a:lnTo>
                  <a:lnTo>
                    <a:pt x="296996" y="379708"/>
                  </a:lnTo>
                  <a:lnTo>
                    <a:pt x="329982" y="376108"/>
                  </a:lnTo>
                  <a:lnTo>
                    <a:pt x="35606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243594" y="3366749"/>
              <a:ext cx="241547" cy="244526"/>
            </a:xfrm>
            <a:custGeom>
              <a:avLst/>
              <a:gdLst/>
              <a:ahLst/>
              <a:cxnLst/>
              <a:rect l="0" t="0" r="0" b="0"/>
              <a:pathLst>
                <a:path w="241547" h="244526">
                  <a:moveTo>
                    <a:pt x="9919" y="86598"/>
                  </a:moveTo>
                  <a:lnTo>
                    <a:pt x="3853" y="127455"/>
                  </a:lnTo>
                  <a:lnTo>
                    <a:pt x="8374" y="184919"/>
                  </a:lnTo>
                  <a:lnTo>
                    <a:pt x="8062" y="207505"/>
                  </a:lnTo>
                  <a:lnTo>
                    <a:pt x="6341" y="206977"/>
                  </a:lnTo>
                  <a:lnTo>
                    <a:pt x="4025" y="201945"/>
                  </a:lnTo>
                  <a:lnTo>
                    <a:pt x="0" y="147397"/>
                  </a:lnTo>
                  <a:lnTo>
                    <a:pt x="5100" y="93148"/>
                  </a:lnTo>
                  <a:lnTo>
                    <a:pt x="14016" y="71572"/>
                  </a:lnTo>
                  <a:lnTo>
                    <a:pt x="19669" y="62542"/>
                  </a:lnTo>
                  <a:lnTo>
                    <a:pt x="26948" y="58862"/>
                  </a:lnTo>
                  <a:lnTo>
                    <a:pt x="35309" y="58749"/>
                  </a:lnTo>
                  <a:lnTo>
                    <a:pt x="44393" y="61013"/>
                  </a:lnTo>
                  <a:lnTo>
                    <a:pt x="51619" y="66032"/>
                  </a:lnTo>
                  <a:lnTo>
                    <a:pt x="62767" y="80967"/>
                  </a:lnTo>
                  <a:lnTo>
                    <a:pt x="83183" y="132476"/>
                  </a:lnTo>
                  <a:lnTo>
                    <a:pt x="97570" y="180019"/>
                  </a:lnTo>
                  <a:lnTo>
                    <a:pt x="99938" y="181634"/>
                  </a:lnTo>
                  <a:lnTo>
                    <a:pt x="102570" y="167830"/>
                  </a:lnTo>
                  <a:lnTo>
                    <a:pt x="107517" y="106336"/>
                  </a:lnTo>
                  <a:lnTo>
                    <a:pt x="122597" y="45696"/>
                  </a:lnTo>
                  <a:lnTo>
                    <a:pt x="129408" y="23966"/>
                  </a:lnTo>
                  <a:lnTo>
                    <a:pt x="142573" y="8848"/>
                  </a:lnTo>
                  <a:lnTo>
                    <a:pt x="150998" y="3179"/>
                  </a:lnTo>
                  <a:lnTo>
                    <a:pt x="169716" y="0"/>
                  </a:lnTo>
                  <a:lnTo>
                    <a:pt x="179622" y="790"/>
                  </a:lnTo>
                  <a:lnTo>
                    <a:pt x="196866" y="11026"/>
                  </a:lnTo>
                  <a:lnTo>
                    <a:pt x="211160" y="27274"/>
                  </a:lnTo>
                  <a:lnTo>
                    <a:pt x="229867" y="69420"/>
                  </a:lnTo>
                  <a:lnTo>
                    <a:pt x="239239" y="122459"/>
                  </a:lnTo>
                  <a:lnTo>
                    <a:pt x="241090" y="177996"/>
                  </a:lnTo>
                  <a:lnTo>
                    <a:pt x="241456" y="224668"/>
                  </a:lnTo>
                  <a:lnTo>
                    <a:pt x="241546" y="244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80283" y="3415689"/>
              <a:ext cx="168070" cy="212221"/>
            </a:xfrm>
            <a:custGeom>
              <a:avLst/>
              <a:gdLst/>
              <a:ahLst/>
              <a:cxnLst/>
              <a:rect l="0" t="0" r="0" b="0"/>
              <a:pathLst>
                <a:path w="168070" h="212221">
                  <a:moveTo>
                    <a:pt x="94370" y="142943"/>
                  </a:moveTo>
                  <a:lnTo>
                    <a:pt x="111158" y="87898"/>
                  </a:lnTo>
                  <a:lnTo>
                    <a:pt x="113529" y="63106"/>
                  </a:lnTo>
                  <a:lnTo>
                    <a:pt x="108344" y="42729"/>
                  </a:lnTo>
                  <a:lnTo>
                    <a:pt x="85952" y="10584"/>
                  </a:lnTo>
                  <a:lnTo>
                    <a:pt x="66451" y="2228"/>
                  </a:lnTo>
                  <a:lnTo>
                    <a:pt x="54701" y="0"/>
                  </a:lnTo>
                  <a:lnTo>
                    <a:pt x="44527" y="3194"/>
                  </a:lnTo>
                  <a:lnTo>
                    <a:pt x="26984" y="19221"/>
                  </a:lnTo>
                  <a:lnTo>
                    <a:pt x="9543" y="48963"/>
                  </a:lnTo>
                  <a:lnTo>
                    <a:pt x="1574" y="98859"/>
                  </a:lnTo>
                  <a:lnTo>
                    <a:pt x="0" y="156895"/>
                  </a:lnTo>
                  <a:lnTo>
                    <a:pt x="2125" y="186579"/>
                  </a:lnTo>
                  <a:lnTo>
                    <a:pt x="10868" y="207570"/>
                  </a:lnTo>
                  <a:lnTo>
                    <a:pt x="17645" y="211764"/>
                  </a:lnTo>
                  <a:lnTo>
                    <a:pt x="25673" y="212220"/>
                  </a:lnTo>
                  <a:lnTo>
                    <a:pt x="34533" y="210185"/>
                  </a:lnTo>
                  <a:lnTo>
                    <a:pt x="50618" y="198565"/>
                  </a:lnTo>
                  <a:lnTo>
                    <a:pt x="64396" y="180532"/>
                  </a:lnTo>
                  <a:lnTo>
                    <a:pt x="86639" y="122907"/>
                  </a:lnTo>
                  <a:lnTo>
                    <a:pt x="92842" y="82097"/>
                  </a:lnTo>
                  <a:lnTo>
                    <a:pt x="105733" y="143490"/>
                  </a:lnTo>
                  <a:lnTo>
                    <a:pt x="124690" y="185165"/>
                  </a:lnTo>
                  <a:lnTo>
                    <a:pt x="132131" y="190978"/>
                  </a:lnTo>
                  <a:lnTo>
                    <a:pt x="140601" y="193684"/>
                  </a:lnTo>
                  <a:lnTo>
                    <a:pt x="168069" y="195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790466" y="326383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0661" y="48931"/>
                  </a:lnTo>
                  <a:lnTo>
                    <a:pt x="23902" y="99896"/>
                  </a:lnTo>
                  <a:lnTo>
                    <a:pt x="16030" y="163232"/>
                  </a:lnTo>
                  <a:lnTo>
                    <a:pt x="10445" y="224009"/>
                  </a:lnTo>
                  <a:lnTo>
                    <a:pt x="2410" y="27535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21391" y="3369119"/>
              <a:ext cx="127004" cy="200042"/>
            </a:xfrm>
            <a:custGeom>
              <a:avLst/>
              <a:gdLst/>
              <a:ahLst/>
              <a:cxnLst/>
              <a:rect l="0" t="0" r="0" b="0"/>
              <a:pathLst>
                <a:path w="127004" h="200042">
                  <a:moveTo>
                    <a:pt x="105945" y="0"/>
                  </a:moveTo>
                  <a:lnTo>
                    <a:pt x="50858" y="49498"/>
                  </a:lnTo>
                  <a:lnTo>
                    <a:pt x="4571" y="91279"/>
                  </a:lnTo>
                  <a:lnTo>
                    <a:pt x="928" y="99457"/>
                  </a:lnTo>
                  <a:lnTo>
                    <a:pt x="0" y="117903"/>
                  </a:lnTo>
                  <a:lnTo>
                    <a:pt x="3729" y="125395"/>
                  </a:lnTo>
                  <a:lnTo>
                    <a:pt x="44565" y="155448"/>
                  </a:lnTo>
                  <a:lnTo>
                    <a:pt x="106103" y="187557"/>
                  </a:lnTo>
                  <a:lnTo>
                    <a:pt x="12700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01036" y="3495461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7264"/>
                  </a:lnTo>
                  <a:lnTo>
                    <a:pt x="7236" y="12066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001036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85264" y="3446060"/>
              <a:ext cx="126343" cy="165215"/>
            </a:xfrm>
            <a:custGeom>
              <a:avLst/>
              <a:gdLst/>
              <a:ahLst/>
              <a:cxnLst/>
              <a:rect l="0" t="0" r="0" b="0"/>
              <a:pathLst>
                <a:path w="126343" h="165215">
                  <a:moveTo>
                    <a:pt x="0" y="102043"/>
                  </a:moveTo>
                  <a:lnTo>
                    <a:pt x="15618" y="158452"/>
                  </a:lnTo>
                  <a:lnTo>
                    <a:pt x="13570" y="152850"/>
                  </a:lnTo>
                  <a:lnTo>
                    <a:pt x="11129" y="103847"/>
                  </a:lnTo>
                  <a:lnTo>
                    <a:pt x="13767" y="44081"/>
                  </a:lnTo>
                  <a:lnTo>
                    <a:pt x="20156" y="21300"/>
                  </a:lnTo>
                  <a:lnTo>
                    <a:pt x="30795" y="3376"/>
                  </a:lnTo>
                  <a:lnTo>
                    <a:pt x="38077" y="0"/>
                  </a:lnTo>
                  <a:lnTo>
                    <a:pt x="46442" y="90"/>
                  </a:lnTo>
                  <a:lnTo>
                    <a:pt x="63925" y="6428"/>
                  </a:lnTo>
                  <a:lnTo>
                    <a:pt x="79494" y="17043"/>
                  </a:lnTo>
                  <a:lnTo>
                    <a:pt x="91092" y="32680"/>
                  </a:lnTo>
                  <a:lnTo>
                    <a:pt x="115492" y="91896"/>
                  </a:lnTo>
                  <a:lnTo>
                    <a:pt x="123127" y="126333"/>
                  </a:lnTo>
                  <a:lnTo>
                    <a:pt x="126342" y="165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90549" y="3460962"/>
              <a:ext cx="220969" cy="508282"/>
            </a:xfrm>
            <a:custGeom>
              <a:avLst/>
              <a:gdLst/>
              <a:ahLst/>
              <a:cxnLst/>
              <a:rect l="0" t="0" r="0" b="0"/>
              <a:pathLst>
                <a:path w="220969" h="508282">
                  <a:moveTo>
                    <a:pt x="189513" y="108198"/>
                  </a:moveTo>
                  <a:lnTo>
                    <a:pt x="198578" y="49581"/>
                  </a:lnTo>
                  <a:lnTo>
                    <a:pt x="193152" y="29114"/>
                  </a:lnTo>
                  <a:lnTo>
                    <a:pt x="188429" y="20380"/>
                  </a:lnTo>
                  <a:lnTo>
                    <a:pt x="173823" y="7557"/>
                  </a:lnTo>
                  <a:lnTo>
                    <a:pt x="165015" y="2499"/>
                  </a:lnTo>
                  <a:lnTo>
                    <a:pt x="142750" y="0"/>
                  </a:lnTo>
                  <a:lnTo>
                    <a:pt x="130262" y="971"/>
                  </a:lnTo>
                  <a:lnTo>
                    <a:pt x="110147" y="11409"/>
                  </a:lnTo>
                  <a:lnTo>
                    <a:pt x="101507" y="19106"/>
                  </a:lnTo>
                  <a:lnTo>
                    <a:pt x="91908" y="43255"/>
                  </a:lnTo>
                  <a:lnTo>
                    <a:pt x="85745" y="106418"/>
                  </a:lnTo>
                  <a:lnTo>
                    <a:pt x="91141" y="134313"/>
                  </a:lnTo>
                  <a:lnTo>
                    <a:pt x="95856" y="146665"/>
                  </a:lnTo>
                  <a:lnTo>
                    <a:pt x="102508" y="153730"/>
                  </a:lnTo>
                  <a:lnTo>
                    <a:pt x="110453" y="157270"/>
                  </a:lnTo>
                  <a:lnTo>
                    <a:pt x="119259" y="158460"/>
                  </a:lnTo>
                  <a:lnTo>
                    <a:pt x="141521" y="150424"/>
                  </a:lnTo>
                  <a:lnTo>
                    <a:pt x="164674" y="135154"/>
                  </a:lnTo>
                  <a:lnTo>
                    <a:pt x="189692" y="106827"/>
                  </a:lnTo>
                  <a:lnTo>
                    <a:pt x="200511" y="86531"/>
                  </a:lnTo>
                  <a:lnTo>
                    <a:pt x="203864" y="84395"/>
                  </a:lnTo>
                  <a:lnTo>
                    <a:pt x="206099" y="87650"/>
                  </a:lnTo>
                  <a:lnTo>
                    <a:pt x="209981" y="147520"/>
                  </a:lnTo>
                  <a:lnTo>
                    <a:pt x="213573" y="208079"/>
                  </a:lnTo>
                  <a:lnTo>
                    <a:pt x="219612" y="260119"/>
                  </a:lnTo>
                  <a:lnTo>
                    <a:pt x="220658" y="307110"/>
                  </a:lnTo>
                  <a:lnTo>
                    <a:pt x="220968" y="358078"/>
                  </a:lnTo>
                  <a:lnTo>
                    <a:pt x="215471" y="399046"/>
                  </a:lnTo>
                  <a:lnTo>
                    <a:pt x="200844" y="433411"/>
                  </a:lnTo>
                  <a:lnTo>
                    <a:pt x="185190" y="448879"/>
                  </a:lnTo>
                  <a:lnTo>
                    <a:pt x="153527" y="464164"/>
                  </a:lnTo>
                  <a:lnTo>
                    <a:pt x="114510" y="472983"/>
                  </a:lnTo>
                  <a:lnTo>
                    <a:pt x="59404" y="481552"/>
                  </a:lnTo>
                  <a:lnTo>
                    <a:pt x="0" y="508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95875" y="3621803"/>
              <a:ext cx="31153" cy="136871"/>
            </a:xfrm>
            <a:custGeom>
              <a:avLst/>
              <a:gdLst/>
              <a:ahLst/>
              <a:cxnLst/>
              <a:rect l="0" t="0" r="0" b="0"/>
              <a:pathLst>
                <a:path w="31153" h="136871">
                  <a:moveTo>
                    <a:pt x="21058" y="0"/>
                  </a:moveTo>
                  <a:lnTo>
                    <a:pt x="29391" y="37478"/>
                  </a:lnTo>
                  <a:lnTo>
                    <a:pt x="31152" y="88901"/>
                  </a:lnTo>
                  <a:lnTo>
                    <a:pt x="25154" y="110091"/>
                  </a:lnTo>
                  <a:lnTo>
                    <a:pt x="15859" y="12496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21098" y="3453347"/>
              <a:ext cx="144013" cy="193474"/>
            </a:xfrm>
            <a:custGeom>
              <a:avLst/>
              <a:gdLst/>
              <a:ahLst/>
              <a:cxnLst/>
              <a:rect l="0" t="0" r="0" b="0"/>
              <a:pathLst>
                <a:path w="144013" h="193474">
                  <a:moveTo>
                    <a:pt x="101161" y="0"/>
                  </a:moveTo>
                  <a:lnTo>
                    <a:pt x="52230" y="11453"/>
                  </a:lnTo>
                  <a:lnTo>
                    <a:pt x="24431" y="19128"/>
                  </a:lnTo>
                  <a:lnTo>
                    <a:pt x="4278" y="30338"/>
                  </a:lnTo>
                  <a:lnTo>
                    <a:pt x="307" y="36603"/>
                  </a:lnTo>
                  <a:lnTo>
                    <a:pt x="0" y="43119"/>
                  </a:lnTo>
                  <a:lnTo>
                    <a:pt x="2135" y="49803"/>
                  </a:lnTo>
                  <a:lnTo>
                    <a:pt x="8237" y="55429"/>
                  </a:lnTo>
                  <a:lnTo>
                    <a:pt x="69582" y="81517"/>
                  </a:lnTo>
                  <a:lnTo>
                    <a:pt x="122219" y="112871"/>
                  </a:lnTo>
                  <a:lnTo>
                    <a:pt x="137036" y="129713"/>
                  </a:lnTo>
                  <a:lnTo>
                    <a:pt x="142625" y="139118"/>
                  </a:lnTo>
                  <a:lnTo>
                    <a:pt x="144012" y="147727"/>
                  </a:lnTo>
                  <a:lnTo>
                    <a:pt x="142597" y="155807"/>
                  </a:lnTo>
                  <a:lnTo>
                    <a:pt x="139313" y="163533"/>
                  </a:lnTo>
                  <a:lnTo>
                    <a:pt x="126306" y="175236"/>
                  </a:lnTo>
                  <a:lnTo>
                    <a:pt x="89360" y="192282"/>
                  </a:lnTo>
                  <a:lnTo>
                    <a:pt x="69010" y="193473"/>
                  </a:lnTo>
                  <a:lnTo>
                    <a:pt x="27461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06487" y="3461722"/>
              <a:ext cx="136788" cy="213285"/>
            </a:xfrm>
            <a:custGeom>
              <a:avLst/>
              <a:gdLst/>
              <a:ahLst/>
              <a:cxnLst/>
              <a:rect l="0" t="0" r="0" b="0"/>
              <a:pathLst>
                <a:path w="136788" h="213285">
                  <a:moveTo>
                    <a:pt x="0" y="96910"/>
                  </a:moveTo>
                  <a:lnTo>
                    <a:pt x="48930" y="85457"/>
                  </a:lnTo>
                  <a:lnTo>
                    <a:pt x="102472" y="72161"/>
                  </a:lnTo>
                  <a:lnTo>
                    <a:pt x="121972" y="59004"/>
                  </a:lnTo>
                  <a:lnTo>
                    <a:pt x="130448" y="50582"/>
                  </a:lnTo>
                  <a:lnTo>
                    <a:pt x="134928" y="41458"/>
                  </a:lnTo>
                  <a:lnTo>
                    <a:pt x="136787" y="21962"/>
                  </a:lnTo>
                  <a:lnTo>
                    <a:pt x="133305" y="14189"/>
                  </a:lnTo>
                  <a:lnTo>
                    <a:pt x="120078" y="2433"/>
                  </a:lnTo>
                  <a:lnTo>
                    <a:pt x="111637" y="0"/>
                  </a:lnTo>
                  <a:lnTo>
                    <a:pt x="92901" y="417"/>
                  </a:lnTo>
                  <a:lnTo>
                    <a:pt x="62621" y="12817"/>
                  </a:lnTo>
                  <a:lnTo>
                    <a:pt x="37011" y="31309"/>
                  </a:lnTo>
                  <a:lnTo>
                    <a:pt x="20195" y="57196"/>
                  </a:lnTo>
                  <a:lnTo>
                    <a:pt x="5202" y="98554"/>
                  </a:lnTo>
                  <a:lnTo>
                    <a:pt x="2711" y="135871"/>
                  </a:lnTo>
                  <a:lnTo>
                    <a:pt x="6274" y="158680"/>
                  </a:lnTo>
                  <a:lnTo>
                    <a:pt x="14877" y="177395"/>
                  </a:lnTo>
                  <a:lnTo>
                    <a:pt x="39463" y="208474"/>
                  </a:lnTo>
                  <a:lnTo>
                    <a:pt x="48535" y="212230"/>
                  </a:lnTo>
                  <a:lnTo>
                    <a:pt x="71094" y="213284"/>
                  </a:lnTo>
                  <a:lnTo>
                    <a:pt x="126342" y="191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106528" y="325330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5"/>
                  </a:lnTo>
                  <a:lnTo>
                    <a:pt x="10721" y="152692"/>
                  </a:lnTo>
                  <a:lnTo>
                    <a:pt x="9445" y="197715"/>
                  </a:lnTo>
                  <a:lnTo>
                    <a:pt x="4978" y="241122"/>
                  </a:lnTo>
                  <a:lnTo>
                    <a:pt x="2213" y="283810"/>
                  </a:lnTo>
                  <a:lnTo>
                    <a:pt x="656" y="34106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22342" y="3253305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7409" y="54145"/>
                  </a:lnTo>
                  <a:lnTo>
                    <a:pt x="2195" y="101441"/>
                  </a:lnTo>
                  <a:lnTo>
                    <a:pt x="650" y="159908"/>
                  </a:lnTo>
                  <a:lnTo>
                    <a:pt x="192" y="221685"/>
                  </a:lnTo>
                  <a:lnTo>
                    <a:pt x="57" y="284444"/>
                  </a:lnTo>
                  <a:lnTo>
                    <a:pt x="17" y="341253"/>
                  </a:lnTo>
                  <a:lnTo>
                    <a:pt x="4" y="381482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18561" y="3537575"/>
              <a:ext cx="9067" cy="136871"/>
            </a:xfrm>
            <a:custGeom>
              <a:avLst/>
              <a:gdLst/>
              <a:ahLst/>
              <a:cxnLst/>
              <a:rect l="0" t="0" r="0" b="0"/>
              <a:pathLst>
                <a:path w="9067" h="136871">
                  <a:moveTo>
                    <a:pt x="9066" y="0"/>
                  </a:moveTo>
                  <a:lnTo>
                    <a:pt x="0" y="58617"/>
                  </a:lnTo>
                  <a:lnTo>
                    <a:pt x="7064" y="112094"/>
                  </a:lnTo>
                  <a:lnTo>
                    <a:pt x="906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48684" y="342176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22383" y="3497024"/>
              <a:ext cx="126343" cy="187951"/>
            </a:xfrm>
            <a:custGeom>
              <a:avLst/>
              <a:gdLst/>
              <a:ahLst/>
              <a:cxnLst/>
              <a:rect l="0" t="0" r="0" b="0"/>
              <a:pathLst>
                <a:path w="126343" h="187951">
                  <a:moveTo>
                    <a:pt x="0" y="124779"/>
                  </a:moveTo>
                  <a:lnTo>
                    <a:pt x="0" y="152725"/>
                  </a:lnTo>
                  <a:lnTo>
                    <a:pt x="1169" y="157447"/>
                  </a:lnTo>
                  <a:lnTo>
                    <a:pt x="3119" y="157086"/>
                  </a:lnTo>
                  <a:lnTo>
                    <a:pt x="5588" y="153336"/>
                  </a:lnTo>
                  <a:lnTo>
                    <a:pt x="9877" y="97893"/>
                  </a:lnTo>
                  <a:lnTo>
                    <a:pt x="15989" y="43559"/>
                  </a:lnTo>
                  <a:lnTo>
                    <a:pt x="25145" y="9856"/>
                  </a:lnTo>
                  <a:lnTo>
                    <a:pt x="31971" y="3710"/>
                  </a:lnTo>
                  <a:lnTo>
                    <a:pt x="41201" y="782"/>
                  </a:lnTo>
                  <a:lnTo>
                    <a:pt x="52034" y="0"/>
                  </a:lnTo>
                  <a:lnTo>
                    <a:pt x="70309" y="5371"/>
                  </a:lnTo>
                  <a:lnTo>
                    <a:pt x="78458" y="10078"/>
                  </a:lnTo>
                  <a:lnTo>
                    <a:pt x="90633" y="24668"/>
                  </a:lnTo>
                  <a:lnTo>
                    <a:pt x="111760" y="80053"/>
                  </a:lnTo>
                  <a:lnTo>
                    <a:pt x="123115" y="130502"/>
                  </a:lnTo>
                  <a:lnTo>
                    <a:pt x="126342" y="187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06611" y="3527397"/>
              <a:ext cx="240624" cy="515547"/>
            </a:xfrm>
            <a:custGeom>
              <a:avLst/>
              <a:gdLst/>
              <a:ahLst/>
              <a:cxnLst/>
              <a:rect l="0" t="0" r="0" b="0"/>
              <a:pathLst>
                <a:path w="240624" h="515547">
                  <a:moveTo>
                    <a:pt x="200042" y="125991"/>
                  </a:moveTo>
                  <a:lnTo>
                    <a:pt x="214696" y="76440"/>
                  </a:lnTo>
                  <a:lnTo>
                    <a:pt x="213612" y="37090"/>
                  </a:lnTo>
                  <a:lnTo>
                    <a:pt x="202563" y="15899"/>
                  </a:lnTo>
                  <a:lnTo>
                    <a:pt x="194704" y="6973"/>
                  </a:lnTo>
                  <a:lnTo>
                    <a:pt x="185954" y="2192"/>
                  </a:lnTo>
                  <a:lnTo>
                    <a:pt x="166875" y="0"/>
                  </a:lnTo>
                  <a:lnTo>
                    <a:pt x="158044" y="3392"/>
                  </a:lnTo>
                  <a:lnTo>
                    <a:pt x="141991" y="16521"/>
                  </a:lnTo>
                  <a:lnTo>
                    <a:pt x="125390" y="43643"/>
                  </a:lnTo>
                  <a:lnTo>
                    <a:pt x="113061" y="73906"/>
                  </a:lnTo>
                  <a:lnTo>
                    <a:pt x="111860" y="94653"/>
                  </a:lnTo>
                  <a:lnTo>
                    <a:pt x="120622" y="136569"/>
                  </a:lnTo>
                  <a:lnTo>
                    <a:pt x="135826" y="168120"/>
                  </a:lnTo>
                  <a:lnTo>
                    <a:pt x="144363" y="173964"/>
                  </a:lnTo>
                  <a:lnTo>
                    <a:pt x="166327" y="177338"/>
                  </a:lnTo>
                  <a:lnTo>
                    <a:pt x="175226" y="174261"/>
                  </a:lnTo>
                  <a:lnTo>
                    <a:pt x="188233" y="161482"/>
                  </a:lnTo>
                  <a:lnTo>
                    <a:pt x="218273" y="106257"/>
                  </a:lnTo>
                  <a:lnTo>
                    <a:pt x="222724" y="95288"/>
                  </a:lnTo>
                  <a:lnTo>
                    <a:pt x="225692" y="93824"/>
                  </a:lnTo>
                  <a:lnTo>
                    <a:pt x="227670" y="98697"/>
                  </a:lnTo>
                  <a:lnTo>
                    <a:pt x="230845" y="154135"/>
                  </a:lnTo>
                  <a:lnTo>
                    <a:pt x="236984" y="206730"/>
                  </a:lnTo>
                  <a:lnTo>
                    <a:pt x="240623" y="264947"/>
                  </a:lnTo>
                  <a:lnTo>
                    <a:pt x="236112" y="326651"/>
                  </a:lnTo>
                  <a:lnTo>
                    <a:pt x="227367" y="378208"/>
                  </a:lnTo>
                  <a:lnTo>
                    <a:pt x="217366" y="423121"/>
                  </a:lnTo>
                  <a:lnTo>
                    <a:pt x="204232" y="445612"/>
                  </a:lnTo>
                  <a:lnTo>
                    <a:pt x="167204" y="479115"/>
                  </a:lnTo>
                  <a:lnTo>
                    <a:pt x="104196" y="503917"/>
                  </a:lnTo>
                  <a:lnTo>
                    <a:pt x="43329" y="513249"/>
                  </a:lnTo>
                  <a:lnTo>
                    <a:pt x="0" y="515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843523" y="3727088"/>
              <a:ext cx="50747" cy="157928"/>
            </a:xfrm>
            <a:custGeom>
              <a:avLst/>
              <a:gdLst/>
              <a:ahLst/>
              <a:cxnLst/>
              <a:rect l="0" t="0" r="0" b="0"/>
              <a:pathLst>
                <a:path w="50747" h="157928">
                  <a:moveTo>
                    <a:pt x="31586" y="0"/>
                  </a:moveTo>
                  <a:lnTo>
                    <a:pt x="48374" y="56214"/>
                  </a:lnTo>
                  <a:lnTo>
                    <a:pt x="50746" y="85426"/>
                  </a:lnTo>
                  <a:lnTo>
                    <a:pt x="45560" y="111666"/>
                  </a:lnTo>
                  <a:lnTo>
                    <a:pt x="40902" y="123577"/>
                  </a:lnTo>
                  <a:lnTo>
                    <a:pt x="26367" y="13993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7133803" y="3178892"/>
            <a:ext cx="2478716" cy="821938"/>
            <a:chOff x="7133803" y="3178892"/>
            <a:chExt cx="2478716" cy="821938"/>
          </a:xfrm>
        </p:grpSpPr>
        <p:sp>
          <p:nvSpPr>
            <p:cNvPr id="125" name="Freeform 124"/>
            <p:cNvSpPr/>
            <p:nvPr/>
          </p:nvSpPr>
          <p:spPr>
            <a:xfrm>
              <a:off x="7133803" y="3334543"/>
              <a:ext cx="225617" cy="230966"/>
            </a:xfrm>
            <a:custGeom>
              <a:avLst/>
              <a:gdLst/>
              <a:ahLst/>
              <a:cxnLst/>
              <a:rect l="0" t="0" r="0" b="0"/>
              <a:pathLst>
                <a:path w="225617" h="230966">
                  <a:moveTo>
                    <a:pt x="162446" y="87218"/>
                  </a:moveTo>
                  <a:lnTo>
                    <a:pt x="143317" y="34513"/>
                  </a:lnTo>
                  <a:lnTo>
                    <a:pt x="132107" y="18560"/>
                  </a:lnTo>
                  <a:lnTo>
                    <a:pt x="113087" y="6791"/>
                  </a:lnTo>
                  <a:lnTo>
                    <a:pt x="90205" y="0"/>
                  </a:lnTo>
                  <a:lnTo>
                    <a:pt x="68338" y="881"/>
                  </a:lnTo>
                  <a:lnTo>
                    <a:pt x="50040" y="8292"/>
                  </a:lnTo>
                  <a:lnTo>
                    <a:pt x="41885" y="13544"/>
                  </a:lnTo>
                  <a:lnTo>
                    <a:pt x="29704" y="28738"/>
                  </a:lnTo>
                  <a:lnTo>
                    <a:pt x="12353" y="72677"/>
                  </a:lnTo>
                  <a:lnTo>
                    <a:pt x="0" y="132482"/>
                  </a:lnTo>
                  <a:lnTo>
                    <a:pt x="3279" y="183637"/>
                  </a:lnTo>
                  <a:lnTo>
                    <a:pt x="6307" y="208450"/>
                  </a:lnTo>
                  <a:lnTo>
                    <a:pt x="15452" y="227277"/>
                  </a:lnTo>
                  <a:lnTo>
                    <a:pt x="22336" y="230894"/>
                  </a:lnTo>
                  <a:lnTo>
                    <a:pt x="30434" y="230965"/>
                  </a:lnTo>
                  <a:lnTo>
                    <a:pt x="47622" y="224805"/>
                  </a:lnTo>
                  <a:lnTo>
                    <a:pt x="70452" y="207014"/>
                  </a:lnTo>
                  <a:lnTo>
                    <a:pt x="90865" y="178865"/>
                  </a:lnTo>
                  <a:lnTo>
                    <a:pt x="118256" y="120012"/>
                  </a:lnTo>
                  <a:lnTo>
                    <a:pt x="129540" y="77882"/>
                  </a:lnTo>
                  <a:lnTo>
                    <a:pt x="132320" y="79824"/>
                  </a:lnTo>
                  <a:lnTo>
                    <a:pt x="152045" y="138865"/>
                  </a:lnTo>
                  <a:lnTo>
                    <a:pt x="170651" y="191202"/>
                  </a:lnTo>
                  <a:lnTo>
                    <a:pt x="182080" y="207913"/>
                  </a:lnTo>
                  <a:lnTo>
                    <a:pt x="198078" y="216900"/>
                  </a:lnTo>
                  <a:lnTo>
                    <a:pt x="225616" y="224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80476" y="3391524"/>
              <a:ext cx="147401" cy="182268"/>
            </a:xfrm>
            <a:custGeom>
              <a:avLst/>
              <a:gdLst/>
              <a:ahLst/>
              <a:cxnLst/>
              <a:rect l="0" t="0" r="0" b="0"/>
              <a:pathLst>
                <a:path w="147401" h="182268">
                  <a:moveTo>
                    <a:pt x="0" y="40766"/>
                  </a:moveTo>
                  <a:lnTo>
                    <a:pt x="14655" y="99383"/>
                  </a:lnTo>
                  <a:lnTo>
                    <a:pt x="20962" y="152387"/>
                  </a:lnTo>
                  <a:lnTo>
                    <a:pt x="26085" y="175773"/>
                  </a:lnTo>
                  <a:lnTo>
                    <a:pt x="25578" y="181073"/>
                  </a:lnTo>
                  <a:lnTo>
                    <a:pt x="22901" y="182267"/>
                  </a:lnTo>
                  <a:lnTo>
                    <a:pt x="18777" y="180724"/>
                  </a:lnTo>
                  <a:lnTo>
                    <a:pt x="14195" y="163410"/>
                  </a:lnTo>
                  <a:lnTo>
                    <a:pt x="11253" y="110225"/>
                  </a:lnTo>
                  <a:lnTo>
                    <a:pt x="22077" y="52123"/>
                  </a:lnTo>
                  <a:lnTo>
                    <a:pt x="40886" y="9344"/>
                  </a:lnTo>
                  <a:lnTo>
                    <a:pt x="49484" y="3440"/>
                  </a:lnTo>
                  <a:lnTo>
                    <a:pt x="71517" y="0"/>
                  </a:lnTo>
                  <a:lnTo>
                    <a:pt x="90667" y="5490"/>
                  </a:lnTo>
                  <a:lnTo>
                    <a:pt x="99049" y="10230"/>
                  </a:lnTo>
                  <a:lnTo>
                    <a:pt x="111482" y="24855"/>
                  </a:lnTo>
                  <a:lnTo>
                    <a:pt x="136490" y="83332"/>
                  </a:lnTo>
                  <a:lnTo>
                    <a:pt x="144167" y="117719"/>
                  </a:lnTo>
                  <a:lnTo>
                    <a:pt x="147400" y="177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03907" y="3178892"/>
              <a:ext cx="166125" cy="432954"/>
            </a:xfrm>
            <a:custGeom>
              <a:avLst/>
              <a:gdLst/>
              <a:ahLst/>
              <a:cxnLst/>
              <a:rect l="0" t="0" r="0" b="0"/>
              <a:pathLst>
                <a:path w="166125" h="432954">
                  <a:moveTo>
                    <a:pt x="102953" y="316569"/>
                  </a:moveTo>
                  <a:lnTo>
                    <a:pt x="108542" y="299801"/>
                  </a:lnTo>
                  <a:lnTo>
                    <a:pt x="108167" y="282210"/>
                  </a:lnTo>
                  <a:lnTo>
                    <a:pt x="102931" y="263864"/>
                  </a:lnTo>
                  <a:lnTo>
                    <a:pt x="92805" y="247911"/>
                  </a:lnTo>
                  <a:lnTo>
                    <a:pt x="84489" y="242721"/>
                  </a:lnTo>
                  <a:lnTo>
                    <a:pt x="62772" y="236954"/>
                  </a:lnTo>
                  <a:lnTo>
                    <a:pt x="52769" y="237756"/>
                  </a:lnTo>
                  <a:lnTo>
                    <a:pt x="35415" y="244886"/>
                  </a:lnTo>
                  <a:lnTo>
                    <a:pt x="23023" y="258974"/>
                  </a:lnTo>
                  <a:lnTo>
                    <a:pt x="5537" y="296613"/>
                  </a:lnTo>
                  <a:lnTo>
                    <a:pt x="0" y="338602"/>
                  </a:lnTo>
                  <a:lnTo>
                    <a:pt x="3948" y="376909"/>
                  </a:lnTo>
                  <a:lnTo>
                    <a:pt x="18116" y="410487"/>
                  </a:lnTo>
                  <a:lnTo>
                    <a:pt x="33663" y="425770"/>
                  </a:lnTo>
                  <a:lnTo>
                    <a:pt x="42721" y="431484"/>
                  </a:lnTo>
                  <a:lnTo>
                    <a:pt x="52270" y="432953"/>
                  </a:lnTo>
                  <a:lnTo>
                    <a:pt x="72238" y="428347"/>
                  </a:lnTo>
                  <a:lnTo>
                    <a:pt x="89691" y="412261"/>
                  </a:lnTo>
                  <a:lnTo>
                    <a:pt x="119961" y="363807"/>
                  </a:lnTo>
                  <a:lnTo>
                    <a:pt x="135808" y="317437"/>
                  </a:lnTo>
                  <a:lnTo>
                    <a:pt x="147913" y="261064"/>
                  </a:lnTo>
                  <a:lnTo>
                    <a:pt x="153319" y="199907"/>
                  </a:lnTo>
                  <a:lnTo>
                    <a:pt x="154921" y="137333"/>
                  </a:lnTo>
                  <a:lnTo>
                    <a:pt x="155396" y="85517"/>
                  </a:lnTo>
                  <a:lnTo>
                    <a:pt x="147150" y="27257"/>
                  </a:lnTo>
                  <a:lnTo>
                    <a:pt x="140924" y="3152"/>
                  </a:lnTo>
                  <a:lnTo>
                    <a:pt x="136456" y="0"/>
                  </a:lnTo>
                  <a:lnTo>
                    <a:pt x="131137" y="2577"/>
                  </a:lnTo>
                  <a:lnTo>
                    <a:pt x="125252" y="8975"/>
                  </a:lnTo>
                  <a:lnTo>
                    <a:pt x="118713" y="28562"/>
                  </a:lnTo>
                  <a:lnTo>
                    <a:pt x="114514" y="84854"/>
                  </a:lnTo>
                  <a:lnTo>
                    <a:pt x="119377" y="140678"/>
                  </a:lnTo>
                  <a:lnTo>
                    <a:pt x="122637" y="196083"/>
                  </a:lnTo>
                  <a:lnTo>
                    <a:pt x="123603" y="255133"/>
                  </a:lnTo>
                  <a:lnTo>
                    <a:pt x="129479" y="305904"/>
                  </a:lnTo>
                  <a:lnTo>
                    <a:pt x="143114" y="362642"/>
                  </a:lnTo>
                  <a:lnTo>
                    <a:pt x="166124" y="400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01658" y="3428399"/>
              <a:ext cx="221100" cy="151291"/>
            </a:xfrm>
            <a:custGeom>
              <a:avLst/>
              <a:gdLst/>
              <a:ahLst/>
              <a:cxnLst/>
              <a:rect l="0" t="0" r="0" b="0"/>
              <a:pathLst>
                <a:path w="221100" h="151291">
                  <a:moveTo>
                    <a:pt x="0" y="35476"/>
                  </a:moveTo>
                  <a:lnTo>
                    <a:pt x="3120" y="94835"/>
                  </a:lnTo>
                  <a:lnTo>
                    <a:pt x="9553" y="148665"/>
                  </a:lnTo>
                  <a:lnTo>
                    <a:pt x="10442" y="89395"/>
                  </a:lnTo>
                  <a:lnTo>
                    <a:pt x="16106" y="26733"/>
                  </a:lnTo>
                  <a:lnTo>
                    <a:pt x="21267" y="17949"/>
                  </a:lnTo>
                  <a:lnTo>
                    <a:pt x="36358" y="5070"/>
                  </a:lnTo>
                  <a:lnTo>
                    <a:pt x="44126" y="4677"/>
                  </a:lnTo>
                  <a:lnTo>
                    <a:pt x="51644" y="7924"/>
                  </a:lnTo>
                  <a:lnTo>
                    <a:pt x="58995" y="13599"/>
                  </a:lnTo>
                  <a:lnTo>
                    <a:pt x="70284" y="32382"/>
                  </a:lnTo>
                  <a:lnTo>
                    <a:pt x="92651" y="82568"/>
                  </a:lnTo>
                  <a:lnTo>
                    <a:pt x="107131" y="123649"/>
                  </a:lnTo>
                  <a:lnTo>
                    <a:pt x="110025" y="127013"/>
                  </a:lnTo>
                  <a:lnTo>
                    <a:pt x="111954" y="123407"/>
                  </a:lnTo>
                  <a:lnTo>
                    <a:pt x="123808" y="63343"/>
                  </a:lnTo>
                  <a:lnTo>
                    <a:pt x="127555" y="38503"/>
                  </a:lnTo>
                  <a:lnTo>
                    <a:pt x="137020" y="15764"/>
                  </a:lnTo>
                  <a:lnTo>
                    <a:pt x="145159" y="8297"/>
                  </a:lnTo>
                  <a:lnTo>
                    <a:pt x="166681" y="0"/>
                  </a:lnTo>
                  <a:lnTo>
                    <a:pt x="175461" y="2467"/>
                  </a:lnTo>
                  <a:lnTo>
                    <a:pt x="182485" y="8791"/>
                  </a:lnTo>
                  <a:lnTo>
                    <a:pt x="206135" y="57178"/>
                  </a:lnTo>
                  <a:lnTo>
                    <a:pt x="217796" y="101894"/>
                  </a:lnTo>
                  <a:lnTo>
                    <a:pt x="221099" y="151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278267" y="3421761"/>
              <a:ext cx="302459" cy="184489"/>
            </a:xfrm>
            <a:custGeom>
              <a:avLst/>
              <a:gdLst/>
              <a:ahLst/>
              <a:cxnLst/>
              <a:rect l="0" t="0" r="0" b="0"/>
              <a:pathLst>
                <a:path w="302459" h="184489">
                  <a:moveTo>
                    <a:pt x="102417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4" y="34898"/>
                  </a:lnTo>
                  <a:lnTo>
                    <a:pt x="6813" y="64153"/>
                  </a:lnTo>
                  <a:lnTo>
                    <a:pt x="0" y="106226"/>
                  </a:lnTo>
                  <a:lnTo>
                    <a:pt x="4646" y="132610"/>
                  </a:lnTo>
                  <a:lnTo>
                    <a:pt x="20415" y="164074"/>
                  </a:lnTo>
                  <a:lnTo>
                    <a:pt x="26692" y="172554"/>
                  </a:lnTo>
                  <a:lnTo>
                    <a:pt x="35556" y="178207"/>
                  </a:lnTo>
                  <a:lnTo>
                    <a:pt x="57883" y="184488"/>
                  </a:lnTo>
                  <a:lnTo>
                    <a:pt x="80284" y="181041"/>
                  </a:lnTo>
                  <a:lnTo>
                    <a:pt x="100768" y="170540"/>
                  </a:lnTo>
                  <a:lnTo>
                    <a:pt x="117672" y="154174"/>
                  </a:lnTo>
                  <a:lnTo>
                    <a:pt x="134752" y="125230"/>
                  </a:lnTo>
                  <a:lnTo>
                    <a:pt x="137065" y="104791"/>
                  </a:lnTo>
                  <a:lnTo>
                    <a:pt x="134607" y="51895"/>
                  </a:lnTo>
                  <a:lnTo>
                    <a:pt x="128032" y="28524"/>
                  </a:lnTo>
                  <a:lnTo>
                    <a:pt x="123003" y="19016"/>
                  </a:lnTo>
                  <a:lnTo>
                    <a:pt x="123160" y="13847"/>
                  </a:lnTo>
                  <a:lnTo>
                    <a:pt x="126774" y="11572"/>
                  </a:lnTo>
                  <a:lnTo>
                    <a:pt x="132693" y="11224"/>
                  </a:lnTo>
                  <a:lnTo>
                    <a:pt x="145508" y="17077"/>
                  </a:lnTo>
                  <a:lnTo>
                    <a:pt x="152202" y="21913"/>
                  </a:lnTo>
                  <a:lnTo>
                    <a:pt x="162758" y="36646"/>
                  </a:lnTo>
                  <a:lnTo>
                    <a:pt x="183932" y="92130"/>
                  </a:lnTo>
                  <a:lnTo>
                    <a:pt x="215288" y="147054"/>
                  </a:lnTo>
                  <a:lnTo>
                    <a:pt x="235946" y="173293"/>
                  </a:lnTo>
                  <a:lnTo>
                    <a:pt x="242909" y="175190"/>
                  </a:lnTo>
                  <a:lnTo>
                    <a:pt x="249891" y="172945"/>
                  </a:lnTo>
                  <a:lnTo>
                    <a:pt x="256884" y="167940"/>
                  </a:lnTo>
                  <a:lnTo>
                    <a:pt x="267775" y="153019"/>
                  </a:lnTo>
                  <a:lnTo>
                    <a:pt x="288013" y="90168"/>
                  </a:lnTo>
                  <a:lnTo>
                    <a:pt x="30245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654425" y="3463875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4173" y="153091"/>
                  </a:lnTo>
                  <a:lnTo>
                    <a:pt x="5122" y="15821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654425" y="33480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38653" y="3456299"/>
              <a:ext cx="126343" cy="217270"/>
            </a:xfrm>
            <a:custGeom>
              <a:avLst/>
              <a:gdLst/>
              <a:ahLst/>
              <a:cxnLst/>
              <a:rect l="0" t="0" r="0" b="0"/>
              <a:pathLst>
                <a:path w="126343" h="217270">
                  <a:moveTo>
                    <a:pt x="0" y="123390"/>
                  </a:moveTo>
                  <a:lnTo>
                    <a:pt x="3119" y="166081"/>
                  </a:lnTo>
                  <a:lnTo>
                    <a:pt x="10723" y="217269"/>
                  </a:lnTo>
                  <a:lnTo>
                    <a:pt x="12998" y="215222"/>
                  </a:lnTo>
                  <a:lnTo>
                    <a:pt x="15684" y="209178"/>
                  </a:lnTo>
                  <a:lnTo>
                    <a:pt x="15550" y="193103"/>
                  </a:lnTo>
                  <a:lnTo>
                    <a:pt x="11189" y="135516"/>
                  </a:lnTo>
                  <a:lnTo>
                    <a:pt x="10659" y="80898"/>
                  </a:lnTo>
                  <a:lnTo>
                    <a:pt x="16143" y="30638"/>
                  </a:lnTo>
                  <a:lnTo>
                    <a:pt x="30779" y="3231"/>
                  </a:lnTo>
                  <a:lnTo>
                    <a:pt x="38067" y="0"/>
                  </a:lnTo>
                  <a:lnTo>
                    <a:pt x="46435" y="186"/>
                  </a:lnTo>
                  <a:lnTo>
                    <a:pt x="55523" y="2649"/>
                  </a:lnTo>
                  <a:lnTo>
                    <a:pt x="71860" y="14745"/>
                  </a:lnTo>
                  <a:lnTo>
                    <a:pt x="85750" y="32989"/>
                  </a:lnTo>
                  <a:lnTo>
                    <a:pt x="108070" y="96350"/>
                  </a:lnTo>
                  <a:lnTo>
                    <a:pt x="123127" y="157307"/>
                  </a:lnTo>
                  <a:lnTo>
                    <a:pt x="126342" y="207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812352" y="3472769"/>
              <a:ext cx="252245" cy="528061"/>
            </a:xfrm>
            <a:custGeom>
              <a:avLst/>
              <a:gdLst/>
              <a:ahLst/>
              <a:cxnLst/>
              <a:rect l="0" t="0" r="0" b="0"/>
              <a:pathLst>
                <a:path w="252245" h="528061">
                  <a:moveTo>
                    <a:pt x="178985" y="159562"/>
                  </a:moveTo>
                  <a:lnTo>
                    <a:pt x="194626" y="141582"/>
                  </a:lnTo>
                  <a:lnTo>
                    <a:pt x="213828" y="95410"/>
                  </a:lnTo>
                  <a:lnTo>
                    <a:pt x="218944" y="58926"/>
                  </a:lnTo>
                  <a:lnTo>
                    <a:pt x="214871" y="24069"/>
                  </a:lnTo>
                  <a:lnTo>
                    <a:pt x="209928" y="15421"/>
                  </a:lnTo>
                  <a:lnTo>
                    <a:pt x="195078" y="2693"/>
                  </a:lnTo>
                  <a:lnTo>
                    <a:pt x="186204" y="0"/>
                  </a:lnTo>
                  <a:lnTo>
                    <a:pt x="166985" y="129"/>
                  </a:lnTo>
                  <a:lnTo>
                    <a:pt x="159287" y="5310"/>
                  </a:lnTo>
                  <a:lnTo>
                    <a:pt x="147613" y="23545"/>
                  </a:lnTo>
                  <a:lnTo>
                    <a:pt x="140054" y="60119"/>
                  </a:lnTo>
                  <a:lnTo>
                    <a:pt x="137814" y="100592"/>
                  </a:lnTo>
                  <a:lnTo>
                    <a:pt x="143529" y="122045"/>
                  </a:lnTo>
                  <a:lnTo>
                    <a:pt x="148328" y="131041"/>
                  </a:lnTo>
                  <a:lnTo>
                    <a:pt x="163020" y="144157"/>
                  </a:lnTo>
                  <a:lnTo>
                    <a:pt x="171850" y="149292"/>
                  </a:lnTo>
                  <a:lnTo>
                    <a:pt x="180078" y="150376"/>
                  </a:lnTo>
                  <a:lnTo>
                    <a:pt x="195458" y="145341"/>
                  </a:lnTo>
                  <a:lnTo>
                    <a:pt x="217271" y="129352"/>
                  </a:lnTo>
                  <a:lnTo>
                    <a:pt x="232963" y="104208"/>
                  </a:lnTo>
                  <a:lnTo>
                    <a:pt x="236027" y="103942"/>
                  </a:lnTo>
                  <a:lnTo>
                    <a:pt x="239431" y="119245"/>
                  </a:lnTo>
                  <a:lnTo>
                    <a:pt x="241617" y="175558"/>
                  </a:lnTo>
                  <a:lnTo>
                    <a:pt x="245168" y="229836"/>
                  </a:lnTo>
                  <a:lnTo>
                    <a:pt x="251199" y="291467"/>
                  </a:lnTo>
                  <a:lnTo>
                    <a:pt x="252244" y="350723"/>
                  </a:lnTo>
                  <a:lnTo>
                    <a:pt x="246964" y="407145"/>
                  </a:lnTo>
                  <a:lnTo>
                    <a:pt x="232402" y="449729"/>
                  </a:lnTo>
                  <a:lnTo>
                    <a:pt x="216763" y="467120"/>
                  </a:lnTo>
                  <a:lnTo>
                    <a:pt x="185109" y="483487"/>
                  </a:lnTo>
                  <a:lnTo>
                    <a:pt x="126902" y="499498"/>
                  </a:lnTo>
                  <a:lnTo>
                    <a:pt x="68654" y="513926"/>
                  </a:lnTo>
                  <a:lnTo>
                    <a:pt x="25260" y="524921"/>
                  </a:lnTo>
                  <a:lnTo>
                    <a:pt x="0" y="528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290300" y="3505989"/>
              <a:ext cx="140489" cy="170486"/>
            </a:xfrm>
            <a:custGeom>
              <a:avLst/>
              <a:gdLst/>
              <a:ahLst/>
              <a:cxnLst/>
              <a:rect l="0" t="0" r="0" b="0"/>
              <a:pathLst>
                <a:path w="140489" h="170486">
                  <a:moveTo>
                    <a:pt x="90591" y="10529"/>
                  </a:moveTo>
                  <a:lnTo>
                    <a:pt x="73823" y="4940"/>
                  </a:lnTo>
                  <a:lnTo>
                    <a:pt x="66545" y="5633"/>
                  </a:lnTo>
                  <a:lnTo>
                    <a:pt x="52218" y="12642"/>
                  </a:lnTo>
                  <a:lnTo>
                    <a:pt x="30998" y="29742"/>
                  </a:lnTo>
                  <a:lnTo>
                    <a:pt x="9893" y="60805"/>
                  </a:lnTo>
                  <a:lnTo>
                    <a:pt x="0" y="105234"/>
                  </a:lnTo>
                  <a:lnTo>
                    <a:pt x="7044" y="132169"/>
                  </a:lnTo>
                  <a:lnTo>
                    <a:pt x="21874" y="153498"/>
                  </a:lnTo>
                  <a:lnTo>
                    <a:pt x="40163" y="166878"/>
                  </a:lnTo>
                  <a:lnTo>
                    <a:pt x="59990" y="170485"/>
                  </a:lnTo>
                  <a:lnTo>
                    <a:pt x="70190" y="169808"/>
                  </a:lnTo>
                  <a:lnTo>
                    <a:pt x="87764" y="162818"/>
                  </a:lnTo>
                  <a:lnTo>
                    <a:pt x="118108" y="139267"/>
                  </a:lnTo>
                  <a:lnTo>
                    <a:pt x="133969" y="113404"/>
                  </a:lnTo>
                  <a:lnTo>
                    <a:pt x="140488" y="77925"/>
                  </a:lnTo>
                  <a:lnTo>
                    <a:pt x="136831" y="43366"/>
                  </a:lnTo>
                  <a:lnTo>
                    <a:pt x="128300" y="24733"/>
                  </a:lnTo>
                  <a:lnTo>
                    <a:pt x="1116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517970" y="3251165"/>
              <a:ext cx="94549" cy="433810"/>
            </a:xfrm>
            <a:custGeom>
              <a:avLst/>
              <a:gdLst/>
              <a:ahLst/>
              <a:cxnLst/>
              <a:rect l="0" t="0" r="0" b="0"/>
              <a:pathLst>
                <a:path w="94549" h="433810">
                  <a:moveTo>
                    <a:pt x="10320" y="433809"/>
                  </a:moveTo>
                  <a:lnTo>
                    <a:pt x="18654" y="396331"/>
                  </a:lnTo>
                  <a:lnTo>
                    <a:pt x="20415" y="344907"/>
                  </a:lnTo>
                  <a:lnTo>
                    <a:pt x="15131" y="298023"/>
                  </a:lnTo>
                  <a:lnTo>
                    <a:pt x="11745" y="247087"/>
                  </a:lnTo>
                  <a:lnTo>
                    <a:pt x="3366" y="190775"/>
                  </a:lnTo>
                  <a:lnTo>
                    <a:pt x="851" y="137970"/>
                  </a:lnTo>
                  <a:lnTo>
                    <a:pt x="0" y="77021"/>
                  </a:lnTo>
                  <a:lnTo>
                    <a:pt x="5423" y="19921"/>
                  </a:lnTo>
                  <a:lnTo>
                    <a:pt x="12904" y="10485"/>
                  </a:lnTo>
                  <a:lnTo>
                    <a:pt x="36815" y="0"/>
                  </a:lnTo>
                  <a:lnTo>
                    <a:pt x="60700" y="1579"/>
                  </a:lnTo>
                  <a:lnTo>
                    <a:pt x="94548" y="12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23005" y="3474404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0"/>
                  </a:moveTo>
                  <a:lnTo>
                    <a:pt x="141506" y="8333"/>
                  </a:lnTo>
                  <a:lnTo>
                    <a:pt x="106659" y="6758"/>
                  </a:lnTo>
                  <a:lnTo>
                    <a:pt x="45588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1701303" y="3764012"/>
            <a:ext cx="5493965" cy="826414"/>
            <a:chOff x="1701303" y="3764012"/>
            <a:chExt cx="5493965" cy="826414"/>
          </a:xfrm>
        </p:grpSpPr>
        <p:sp>
          <p:nvSpPr>
            <p:cNvPr id="138" name="Freeform 137"/>
            <p:cNvSpPr/>
            <p:nvPr/>
          </p:nvSpPr>
          <p:spPr>
            <a:xfrm>
              <a:off x="1701303" y="3990255"/>
              <a:ext cx="202277" cy="600171"/>
            </a:xfrm>
            <a:custGeom>
              <a:avLst/>
              <a:gdLst/>
              <a:ahLst/>
              <a:cxnLst/>
              <a:rect l="0" t="0" r="0" b="0"/>
              <a:pathLst>
                <a:path w="202277" h="600171">
                  <a:moveTo>
                    <a:pt x="120127" y="126387"/>
                  </a:moveTo>
                  <a:lnTo>
                    <a:pt x="120127" y="67770"/>
                  </a:lnTo>
                  <a:lnTo>
                    <a:pt x="114537" y="32980"/>
                  </a:lnTo>
                  <a:lnTo>
                    <a:pt x="102435" y="14293"/>
                  </a:lnTo>
                  <a:lnTo>
                    <a:pt x="94294" y="6034"/>
                  </a:lnTo>
                  <a:lnTo>
                    <a:pt x="85357" y="1698"/>
                  </a:lnTo>
                  <a:lnTo>
                    <a:pt x="66069" y="0"/>
                  </a:lnTo>
                  <a:lnTo>
                    <a:pt x="48918" y="6264"/>
                  </a:lnTo>
                  <a:lnTo>
                    <a:pt x="33496" y="18017"/>
                  </a:lnTo>
                  <a:lnTo>
                    <a:pt x="18843" y="34939"/>
                  </a:lnTo>
                  <a:lnTo>
                    <a:pt x="10771" y="60397"/>
                  </a:lnTo>
                  <a:lnTo>
                    <a:pt x="0" y="113222"/>
                  </a:lnTo>
                  <a:lnTo>
                    <a:pt x="1215" y="146663"/>
                  </a:lnTo>
                  <a:lnTo>
                    <a:pt x="8984" y="184388"/>
                  </a:lnTo>
                  <a:lnTo>
                    <a:pt x="29874" y="219612"/>
                  </a:lnTo>
                  <a:lnTo>
                    <a:pt x="52701" y="246686"/>
                  </a:lnTo>
                  <a:lnTo>
                    <a:pt x="61138" y="249870"/>
                  </a:lnTo>
                  <a:lnTo>
                    <a:pt x="70272" y="249654"/>
                  </a:lnTo>
                  <a:lnTo>
                    <a:pt x="88611" y="243173"/>
                  </a:lnTo>
                  <a:lnTo>
                    <a:pt x="104560" y="232494"/>
                  </a:lnTo>
                  <a:lnTo>
                    <a:pt x="116327" y="216830"/>
                  </a:lnTo>
                  <a:lnTo>
                    <a:pt x="133414" y="178177"/>
                  </a:lnTo>
                  <a:lnTo>
                    <a:pt x="140819" y="136531"/>
                  </a:lnTo>
                  <a:lnTo>
                    <a:pt x="143280" y="136659"/>
                  </a:lnTo>
                  <a:lnTo>
                    <a:pt x="146091" y="140254"/>
                  </a:lnTo>
                  <a:lnTo>
                    <a:pt x="162425" y="197522"/>
                  </a:lnTo>
                  <a:lnTo>
                    <a:pt x="176315" y="258462"/>
                  </a:lnTo>
                  <a:lnTo>
                    <a:pt x="186818" y="306420"/>
                  </a:lnTo>
                  <a:lnTo>
                    <a:pt x="197339" y="361444"/>
                  </a:lnTo>
                  <a:lnTo>
                    <a:pt x="202276" y="416612"/>
                  </a:lnTo>
                  <a:lnTo>
                    <a:pt x="198150" y="464414"/>
                  </a:lnTo>
                  <a:lnTo>
                    <a:pt x="189509" y="487581"/>
                  </a:lnTo>
                  <a:lnTo>
                    <a:pt x="164897" y="521518"/>
                  </a:lnTo>
                  <a:lnTo>
                    <a:pt x="145094" y="533237"/>
                  </a:lnTo>
                  <a:lnTo>
                    <a:pt x="81820" y="555221"/>
                  </a:lnTo>
                  <a:lnTo>
                    <a:pt x="18686" y="591178"/>
                  </a:lnTo>
                  <a:lnTo>
                    <a:pt x="4313" y="600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960957" y="4064000"/>
              <a:ext cx="152095" cy="242422"/>
            </a:xfrm>
            <a:custGeom>
              <a:avLst/>
              <a:gdLst/>
              <a:ahLst/>
              <a:cxnLst/>
              <a:rect l="0" t="0" r="0" b="0"/>
              <a:pathLst>
                <a:path w="152095" h="242422">
                  <a:moveTo>
                    <a:pt x="60514" y="0"/>
                  </a:moveTo>
                  <a:lnTo>
                    <a:pt x="25767" y="37086"/>
                  </a:lnTo>
                  <a:lnTo>
                    <a:pt x="4870" y="84952"/>
                  </a:lnTo>
                  <a:lnTo>
                    <a:pt x="0" y="143296"/>
                  </a:lnTo>
                  <a:lnTo>
                    <a:pt x="7359" y="190377"/>
                  </a:lnTo>
                  <a:lnTo>
                    <a:pt x="17782" y="211733"/>
                  </a:lnTo>
                  <a:lnTo>
                    <a:pt x="42394" y="236911"/>
                  </a:lnTo>
                  <a:lnTo>
                    <a:pt x="51943" y="240999"/>
                  </a:lnTo>
                  <a:lnTo>
                    <a:pt x="71913" y="242421"/>
                  </a:lnTo>
                  <a:lnTo>
                    <a:pt x="89367" y="236034"/>
                  </a:lnTo>
                  <a:lnTo>
                    <a:pt x="125225" y="207281"/>
                  </a:lnTo>
                  <a:lnTo>
                    <a:pt x="144548" y="172420"/>
                  </a:lnTo>
                  <a:lnTo>
                    <a:pt x="152094" y="126867"/>
                  </a:lnTo>
                  <a:lnTo>
                    <a:pt x="148740" y="87503"/>
                  </a:lnTo>
                  <a:lnTo>
                    <a:pt x="134748" y="53613"/>
                  </a:lnTo>
                  <a:lnTo>
                    <a:pt x="119243" y="38256"/>
                  </a:lnTo>
                  <a:lnTo>
                    <a:pt x="9210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182379" y="4074528"/>
              <a:ext cx="173023" cy="258684"/>
            </a:xfrm>
            <a:custGeom>
              <a:avLst/>
              <a:gdLst/>
              <a:ahLst/>
              <a:cxnLst/>
              <a:rect l="0" t="0" r="0" b="0"/>
              <a:pathLst>
                <a:path w="173023" h="258684">
                  <a:moveTo>
                    <a:pt x="60191" y="10529"/>
                  </a:moveTo>
                  <a:lnTo>
                    <a:pt x="43423" y="16118"/>
                  </a:lnTo>
                  <a:lnTo>
                    <a:pt x="28952" y="28221"/>
                  </a:lnTo>
                  <a:lnTo>
                    <a:pt x="10770" y="54765"/>
                  </a:lnTo>
                  <a:lnTo>
                    <a:pt x="3131" y="76983"/>
                  </a:lnTo>
                  <a:lnTo>
                    <a:pt x="0" y="121206"/>
                  </a:lnTo>
                  <a:lnTo>
                    <a:pt x="8830" y="178663"/>
                  </a:lnTo>
                  <a:lnTo>
                    <a:pt x="16307" y="204578"/>
                  </a:lnTo>
                  <a:lnTo>
                    <a:pt x="40170" y="240279"/>
                  </a:lnTo>
                  <a:lnTo>
                    <a:pt x="46844" y="247924"/>
                  </a:lnTo>
                  <a:lnTo>
                    <a:pt x="66737" y="256418"/>
                  </a:lnTo>
                  <a:lnTo>
                    <a:pt x="78593" y="258683"/>
                  </a:lnTo>
                  <a:lnTo>
                    <a:pt x="88836" y="257853"/>
                  </a:lnTo>
                  <a:lnTo>
                    <a:pt x="106457" y="250692"/>
                  </a:lnTo>
                  <a:lnTo>
                    <a:pt x="129531" y="233507"/>
                  </a:lnTo>
                  <a:lnTo>
                    <a:pt x="157119" y="198333"/>
                  </a:lnTo>
                  <a:lnTo>
                    <a:pt x="169889" y="166780"/>
                  </a:lnTo>
                  <a:lnTo>
                    <a:pt x="173022" y="129485"/>
                  </a:lnTo>
                  <a:lnTo>
                    <a:pt x="161111" y="74114"/>
                  </a:lnTo>
                  <a:lnTo>
                    <a:pt x="145595" y="42237"/>
                  </a:lnTo>
                  <a:lnTo>
                    <a:pt x="120591" y="16154"/>
                  </a:lnTo>
                  <a:lnTo>
                    <a:pt x="917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413979" y="3785557"/>
              <a:ext cx="123389" cy="508486"/>
            </a:xfrm>
            <a:custGeom>
              <a:avLst/>
              <a:gdLst/>
              <a:ahLst/>
              <a:cxnLst/>
              <a:rect l="0" t="0" r="0" b="0"/>
              <a:pathLst>
                <a:path w="123389" h="508486">
                  <a:moveTo>
                    <a:pt x="91803" y="394256"/>
                  </a:moveTo>
                  <a:lnTo>
                    <a:pt x="71559" y="350294"/>
                  </a:lnTo>
                  <a:lnTo>
                    <a:pt x="52400" y="325598"/>
                  </a:lnTo>
                  <a:lnTo>
                    <a:pt x="44477" y="322748"/>
                  </a:lnTo>
                  <a:lnTo>
                    <a:pt x="26316" y="325820"/>
                  </a:lnTo>
                  <a:lnTo>
                    <a:pt x="18899" y="331084"/>
                  </a:lnTo>
                  <a:lnTo>
                    <a:pt x="7539" y="346293"/>
                  </a:lnTo>
                  <a:lnTo>
                    <a:pt x="155" y="380175"/>
                  </a:lnTo>
                  <a:lnTo>
                    <a:pt x="0" y="439611"/>
                  </a:lnTo>
                  <a:lnTo>
                    <a:pt x="20073" y="487573"/>
                  </a:lnTo>
                  <a:lnTo>
                    <a:pt x="26436" y="498581"/>
                  </a:lnTo>
                  <a:lnTo>
                    <a:pt x="35357" y="504751"/>
                  </a:lnTo>
                  <a:lnTo>
                    <a:pt x="57747" y="508485"/>
                  </a:lnTo>
                  <a:lnTo>
                    <a:pt x="66759" y="505504"/>
                  </a:lnTo>
                  <a:lnTo>
                    <a:pt x="73937" y="500006"/>
                  </a:lnTo>
                  <a:lnTo>
                    <a:pt x="86202" y="482201"/>
                  </a:lnTo>
                  <a:lnTo>
                    <a:pt x="103922" y="439291"/>
                  </a:lnTo>
                  <a:lnTo>
                    <a:pt x="114214" y="378629"/>
                  </a:lnTo>
                  <a:lnTo>
                    <a:pt x="120670" y="330744"/>
                  </a:lnTo>
                  <a:lnTo>
                    <a:pt x="119464" y="277172"/>
                  </a:lnTo>
                  <a:lnTo>
                    <a:pt x="114164" y="222040"/>
                  </a:lnTo>
                  <a:lnTo>
                    <a:pt x="105882" y="169815"/>
                  </a:lnTo>
                  <a:lnTo>
                    <a:pt x="101044" y="110686"/>
                  </a:lnTo>
                  <a:lnTo>
                    <a:pt x="87002" y="57421"/>
                  </a:lnTo>
                  <a:lnTo>
                    <a:pt x="73743" y="19542"/>
                  </a:lnTo>
                  <a:lnTo>
                    <a:pt x="61939" y="1159"/>
                  </a:lnTo>
                  <a:lnTo>
                    <a:pt x="57856" y="0"/>
                  </a:lnTo>
                  <a:lnTo>
                    <a:pt x="55134" y="3907"/>
                  </a:lnTo>
                  <a:lnTo>
                    <a:pt x="50406" y="66078"/>
                  </a:lnTo>
                  <a:lnTo>
                    <a:pt x="51071" y="119594"/>
                  </a:lnTo>
                  <a:lnTo>
                    <a:pt x="58157" y="163916"/>
                  </a:lnTo>
                  <a:lnTo>
                    <a:pt x="67666" y="225662"/>
                  </a:lnTo>
                  <a:lnTo>
                    <a:pt x="77892" y="285421"/>
                  </a:lnTo>
                  <a:lnTo>
                    <a:pt x="94948" y="341952"/>
                  </a:lnTo>
                  <a:lnTo>
                    <a:pt x="117737" y="401103"/>
                  </a:lnTo>
                  <a:lnTo>
                    <a:pt x="123388" y="425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619562" y="4005768"/>
              <a:ext cx="144128" cy="247746"/>
            </a:xfrm>
            <a:custGeom>
              <a:avLst/>
              <a:gdLst/>
              <a:ahLst/>
              <a:cxnLst/>
              <a:rect l="0" t="0" r="0" b="0"/>
              <a:pathLst>
                <a:path w="144128" h="247746">
                  <a:moveTo>
                    <a:pt x="107318" y="5589"/>
                  </a:moveTo>
                  <a:lnTo>
                    <a:pt x="90551" y="0"/>
                  </a:lnTo>
                  <a:lnTo>
                    <a:pt x="72960" y="376"/>
                  </a:lnTo>
                  <a:lnTo>
                    <a:pt x="54613" y="5612"/>
                  </a:lnTo>
                  <a:lnTo>
                    <a:pt x="16525" y="34592"/>
                  </a:lnTo>
                  <a:lnTo>
                    <a:pt x="738" y="60586"/>
                  </a:lnTo>
                  <a:lnTo>
                    <a:pt x="0" y="69160"/>
                  </a:lnTo>
                  <a:lnTo>
                    <a:pt x="5419" y="84926"/>
                  </a:lnTo>
                  <a:lnTo>
                    <a:pt x="18746" y="96612"/>
                  </a:lnTo>
                  <a:lnTo>
                    <a:pt x="37537" y="104535"/>
                  </a:lnTo>
                  <a:lnTo>
                    <a:pt x="87729" y="112741"/>
                  </a:lnTo>
                  <a:lnTo>
                    <a:pt x="112650" y="119893"/>
                  </a:lnTo>
                  <a:lnTo>
                    <a:pt x="131525" y="130870"/>
                  </a:lnTo>
                  <a:lnTo>
                    <a:pt x="137494" y="139413"/>
                  </a:lnTo>
                  <a:lnTo>
                    <a:pt x="144127" y="161383"/>
                  </a:lnTo>
                  <a:lnTo>
                    <a:pt x="142271" y="194470"/>
                  </a:lnTo>
                  <a:lnTo>
                    <a:pt x="137639" y="202870"/>
                  </a:lnTo>
                  <a:lnTo>
                    <a:pt x="100826" y="234498"/>
                  </a:lnTo>
                  <a:lnTo>
                    <a:pt x="83376" y="241858"/>
                  </a:lnTo>
                  <a:lnTo>
                    <a:pt x="54676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832165" y="4200870"/>
              <a:ext cx="48681" cy="168457"/>
            </a:xfrm>
            <a:custGeom>
              <a:avLst/>
              <a:gdLst/>
              <a:ahLst/>
              <a:cxnLst/>
              <a:rect l="0" t="0" r="0" b="0"/>
              <a:pathLst>
                <a:path w="48681" h="168457">
                  <a:moveTo>
                    <a:pt x="31586" y="0"/>
                  </a:moveTo>
                  <a:lnTo>
                    <a:pt x="48374" y="56215"/>
                  </a:lnTo>
                  <a:lnTo>
                    <a:pt x="48680" y="111667"/>
                  </a:lnTo>
                  <a:lnTo>
                    <a:pt x="42693" y="133858"/>
                  </a:lnTo>
                  <a:lnTo>
                    <a:pt x="32233" y="151519"/>
                  </a:lnTo>
                  <a:lnTo>
                    <a:pt x="19785" y="16092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54187" y="3984800"/>
              <a:ext cx="122654" cy="435425"/>
            </a:xfrm>
            <a:custGeom>
              <a:avLst/>
              <a:gdLst/>
              <a:ahLst/>
              <a:cxnLst/>
              <a:rect l="0" t="0" r="0" b="0"/>
              <a:pathLst>
                <a:path w="122654" h="435425">
                  <a:moveTo>
                    <a:pt x="9605" y="142371"/>
                  </a:moveTo>
                  <a:lnTo>
                    <a:pt x="17939" y="191302"/>
                  </a:lnTo>
                  <a:lnTo>
                    <a:pt x="25289" y="244843"/>
                  </a:lnTo>
                  <a:lnTo>
                    <a:pt x="38007" y="292724"/>
                  </a:lnTo>
                  <a:lnTo>
                    <a:pt x="48306" y="345237"/>
                  </a:lnTo>
                  <a:lnTo>
                    <a:pt x="57597" y="397191"/>
                  </a:lnTo>
                  <a:lnTo>
                    <a:pt x="59700" y="434552"/>
                  </a:lnTo>
                  <a:lnTo>
                    <a:pt x="58210" y="435424"/>
                  </a:lnTo>
                  <a:lnTo>
                    <a:pt x="56046" y="432496"/>
                  </a:lnTo>
                  <a:lnTo>
                    <a:pt x="40836" y="376386"/>
                  </a:lnTo>
                  <a:lnTo>
                    <a:pt x="30557" y="330642"/>
                  </a:lnTo>
                  <a:lnTo>
                    <a:pt x="20103" y="268345"/>
                  </a:lnTo>
                  <a:lnTo>
                    <a:pt x="9596" y="205433"/>
                  </a:lnTo>
                  <a:lnTo>
                    <a:pt x="2194" y="145458"/>
                  </a:lnTo>
                  <a:lnTo>
                    <a:pt x="0" y="93763"/>
                  </a:lnTo>
                  <a:lnTo>
                    <a:pt x="4848" y="39962"/>
                  </a:lnTo>
                  <a:lnTo>
                    <a:pt x="19374" y="11942"/>
                  </a:lnTo>
                  <a:lnTo>
                    <a:pt x="27816" y="6285"/>
                  </a:lnTo>
                  <a:lnTo>
                    <a:pt x="49674" y="0"/>
                  </a:lnTo>
                  <a:lnTo>
                    <a:pt x="59715" y="664"/>
                  </a:lnTo>
                  <a:lnTo>
                    <a:pt x="77110" y="7640"/>
                  </a:lnTo>
                  <a:lnTo>
                    <a:pt x="100056" y="30311"/>
                  </a:lnTo>
                  <a:lnTo>
                    <a:pt x="116084" y="64844"/>
                  </a:lnTo>
                  <a:lnTo>
                    <a:pt x="122653" y="110301"/>
                  </a:lnTo>
                  <a:lnTo>
                    <a:pt x="119010" y="155225"/>
                  </a:lnTo>
                  <a:lnTo>
                    <a:pt x="104933" y="192583"/>
                  </a:lnTo>
                  <a:lnTo>
                    <a:pt x="85944" y="220289"/>
                  </a:lnTo>
                  <a:lnTo>
                    <a:pt x="72389" y="229644"/>
                  </a:lnTo>
                  <a:lnTo>
                    <a:pt x="51719" y="237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274362" y="3979772"/>
              <a:ext cx="84229" cy="169038"/>
            </a:xfrm>
            <a:custGeom>
              <a:avLst/>
              <a:gdLst/>
              <a:ahLst/>
              <a:cxnLst/>
              <a:rect l="0" t="0" r="0" b="0"/>
              <a:pathLst>
                <a:path w="84229" h="169038">
                  <a:moveTo>
                    <a:pt x="0" y="84228"/>
                  </a:moveTo>
                  <a:lnTo>
                    <a:pt x="19128" y="139273"/>
                  </a:lnTo>
                  <a:lnTo>
                    <a:pt x="33094" y="169037"/>
                  </a:lnTo>
                  <a:lnTo>
                    <a:pt x="33761" y="168844"/>
                  </a:lnTo>
                  <a:lnTo>
                    <a:pt x="17059" y="109014"/>
                  </a:lnTo>
                  <a:lnTo>
                    <a:pt x="18053" y="69215"/>
                  </a:lnTo>
                  <a:lnTo>
                    <a:pt x="31345" y="33376"/>
                  </a:lnTo>
                  <a:lnTo>
                    <a:pt x="46687" y="17563"/>
                  </a:lnTo>
                  <a:lnTo>
                    <a:pt x="68816" y="520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36535" y="3969243"/>
              <a:ext cx="171637" cy="212518"/>
            </a:xfrm>
            <a:custGeom>
              <a:avLst/>
              <a:gdLst/>
              <a:ahLst/>
              <a:cxnLst/>
              <a:rect l="0" t="0" r="0" b="0"/>
              <a:pathLst>
                <a:path w="171637" h="212518">
                  <a:moveTo>
                    <a:pt x="79983" y="10529"/>
                  </a:moveTo>
                  <a:lnTo>
                    <a:pt x="63215" y="4940"/>
                  </a:lnTo>
                  <a:lnTo>
                    <a:pt x="45624" y="8435"/>
                  </a:lnTo>
                  <a:lnTo>
                    <a:pt x="19109" y="23556"/>
                  </a:lnTo>
                  <a:lnTo>
                    <a:pt x="11325" y="29742"/>
                  </a:lnTo>
                  <a:lnTo>
                    <a:pt x="2675" y="49094"/>
                  </a:lnTo>
                  <a:lnTo>
                    <a:pt x="0" y="74462"/>
                  </a:lnTo>
                  <a:lnTo>
                    <a:pt x="6242" y="119289"/>
                  </a:lnTo>
                  <a:lnTo>
                    <a:pt x="22389" y="154668"/>
                  </a:lnTo>
                  <a:lnTo>
                    <a:pt x="55689" y="195641"/>
                  </a:lnTo>
                  <a:lnTo>
                    <a:pt x="87732" y="211736"/>
                  </a:lnTo>
                  <a:lnTo>
                    <a:pt x="99187" y="212517"/>
                  </a:lnTo>
                  <a:lnTo>
                    <a:pt x="121273" y="207146"/>
                  </a:lnTo>
                  <a:lnTo>
                    <a:pt x="147849" y="190968"/>
                  </a:lnTo>
                  <a:lnTo>
                    <a:pt x="160059" y="174952"/>
                  </a:lnTo>
                  <a:lnTo>
                    <a:pt x="168215" y="154966"/>
                  </a:lnTo>
                  <a:lnTo>
                    <a:pt x="171636" y="116236"/>
                  </a:lnTo>
                  <a:lnTo>
                    <a:pt x="164591" y="71745"/>
                  </a:lnTo>
                  <a:lnTo>
                    <a:pt x="148206" y="42185"/>
                  </a:lnTo>
                  <a:lnTo>
                    <a:pt x="135260" y="26158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707900" y="3764012"/>
              <a:ext cx="124474" cy="468550"/>
            </a:xfrm>
            <a:custGeom>
              <a:avLst/>
              <a:gdLst/>
              <a:ahLst/>
              <a:cxnLst/>
              <a:rect l="0" t="0" r="0" b="0"/>
              <a:pathLst>
                <a:path w="124474" h="468550">
                  <a:moveTo>
                    <a:pt x="92887" y="299988"/>
                  </a:moveTo>
                  <a:lnTo>
                    <a:pt x="72644" y="256025"/>
                  </a:lnTo>
                  <a:lnTo>
                    <a:pt x="65354" y="250792"/>
                  </a:lnTo>
                  <a:lnTo>
                    <a:pt x="56984" y="248473"/>
                  </a:lnTo>
                  <a:lnTo>
                    <a:pt x="47895" y="248097"/>
                  </a:lnTo>
                  <a:lnTo>
                    <a:pt x="31557" y="253919"/>
                  </a:lnTo>
                  <a:lnTo>
                    <a:pt x="23924" y="258747"/>
                  </a:lnTo>
                  <a:lnTo>
                    <a:pt x="12324" y="273469"/>
                  </a:lnTo>
                  <a:lnTo>
                    <a:pt x="7593" y="282309"/>
                  </a:lnTo>
                  <a:lnTo>
                    <a:pt x="0" y="337353"/>
                  </a:lnTo>
                  <a:lnTo>
                    <a:pt x="1620" y="391380"/>
                  </a:lnTo>
                  <a:lnTo>
                    <a:pt x="12813" y="425333"/>
                  </a:lnTo>
                  <a:lnTo>
                    <a:pt x="37556" y="462658"/>
                  </a:lnTo>
                  <a:lnTo>
                    <a:pt x="46641" y="466926"/>
                  </a:lnTo>
                  <a:lnTo>
                    <a:pt x="69214" y="468549"/>
                  </a:lnTo>
                  <a:lnTo>
                    <a:pt x="79445" y="463834"/>
                  </a:lnTo>
                  <a:lnTo>
                    <a:pt x="97051" y="446118"/>
                  </a:lnTo>
                  <a:lnTo>
                    <a:pt x="114528" y="404247"/>
                  </a:lnTo>
                  <a:lnTo>
                    <a:pt x="121526" y="349207"/>
                  </a:lnTo>
                  <a:lnTo>
                    <a:pt x="123163" y="305875"/>
                  </a:lnTo>
                  <a:lnTo>
                    <a:pt x="123891" y="260490"/>
                  </a:lnTo>
                  <a:lnTo>
                    <a:pt x="123130" y="197817"/>
                  </a:lnTo>
                  <a:lnTo>
                    <a:pt x="112986" y="136653"/>
                  </a:lnTo>
                  <a:lnTo>
                    <a:pt x="99717" y="79251"/>
                  </a:lnTo>
                  <a:lnTo>
                    <a:pt x="77425" y="22332"/>
                  </a:lnTo>
                  <a:lnTo>
                    <a:pt x="64178" y="2670"/>
                  </a:lnTo>
                  <a:lnTo>
                    <a:pt x="58540" y="0"/>
                  </a:lnTo>
                  <a:lnTo>
                    <a:pt x="53611" y="1730"/>
                  </a:lnTo>
                  <a:lnTo>
                    <a:pt x="49156" y="6393"/>
                  </a:lnTo>
                  <a:lnTo>
                    <a:pt x="44205" y="24052"/>
                  </a:lnTo>
                  <a:lnTo>
                    <a:pt x="41027" y="73516"/>
                  </a:lnTo>
                  <a:lnTo>
                    <a:pt x="40477" y="125650"/>
                  </a:lnTo>
                  <a:lnTo>
                    <a:pt x="48696" y="180933"/>
                  </a:lnTo>
                  <a:lnTo>
                    <a:pt x="65000" y="236390"/>
                  </a:lnTo>
                  <a:lnTo>
                    <a:pt x="82384" y="297736"/>
                  </a:lnTo>
                  <a:lnTo>
                    <a:pt x="96401" y="352835"/>
                  </a:lnTo>
                  <a:lnTo>
                    <a:pt x="116501" y="409299"/>
                  </a:lnTo>
                  <a:lnTo>
                    <a:pt x="124473" y="447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939853" y="3979772"/>
              <a:ext cx="121445" cy="222763"/>
            </a:xfrm>
            <a:custGeom>
              <a:avLst/>
              <a:gdLst/>
              <a:ahLst/>
              <a:cxnLst/>
              <a:rect l="0" t="0" r="0" b="0"/>
              <a:pathLst>
                <a:path w="121445" h="222763">
                  <a:moveTo>
                    <a:pt x="8333" y="42114"/>
                  </a:moveTo>
                  <a:lnTo>
                    <a:pt x="0" y="91044"/>
                  </a:lnTo>
                  <a:lnTo>
                    <a:pt x="1575" y="132651"/>
                  </a:lnTo>
                  <a:lnTo>
                    <a:pt x="7669" y="156052"/>
                  </a:lnTo>
                  <a:lnTo>
                    <a:pt x="30645" y="196551"/>
                  </a:lnTo>
                  <a:lnTo>
                    <a:pt x="45156" y="211358"/>
                  </a:lnTo>
                  <a:lnTo>
                    <a:pt x="63303" y="221838"/>
                  </a:lnTo>
                  <a:lnTo>
                    <a:pt x="71886" y="222762"/>
                  </a:lnTo>
                  <a:lnTo>
                    <a:pt x="87662" y="217548"/>
                  </a:lnTo>
                  <a:lnTo>
                    <a:pt x="99352" y="204312"/>
                  </a:lnTo>
                  <a:lnTo>
                    <a:pt x="116389" y="161630"/>
                  </a:lnTo>
                  <a:lnTo>
                    <a:pt x="121444" y="102073"/>
                  </a:lnTo>
                  <a:lnTo>
                    <a:pt x="115511" y="50968"/>
                  </a:lnTo>
                  <a:lnTo>
                    <a:pt x="113289" y="27331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133784" y="3976999"/>
              <a:ext cx="172372" cy="198463"/>
            </a:xfrm>
            <a:custGeom>
              <a:avLst/>
              <a:gdLst/>
              <a:ahLst/>
              <a:cxnLst/>
              <a:rect l="0" t="0" r="0" b="0"/>
              <a:pathLst>
                <a:path w="172372" h="198463">
                  <a:moveTo>
                    <a:pt x="98671" y="13301"/>
                  </a:moveTo>
                  <a:lnTo>
                    <a:pt x="87493" y="2123"/>
                  </a:lnTo>
                  <a:lnTo>
                    <a:pt x="79521" y="0"/>
                  </a:lnTo>
                  <a:lnTo>
                    <a:pt x="58185" y="760"/>
                  </a:lnTo>
                  <a:lnTo>
                    <a:pt x="39343" y="8117"/>
                  </a:lnTo>
                  <a:lnTo>
                    <a:pt x="31043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87414"/>
                  </a:lnTo>
                  <a:lnTo>
                    <a:pt x="8731" y="129196"/>
                  </a:lnTo>
                  <a:lnTo>
                    <a:pt x="30126" y="170075"/>
                  </a:lnTo>
                  <a:lnTo>
                    <a:pt x="43250" y="186703"/>
                  </a:lnTo>
                  <a:lnTo>
                    <a:pt x="63121" y="195654"/>
                  </a:lnTo>
                  <a:lnTo>
                    <a:pt x="86381" y="198462"/>
                  </a:lnTo>
                  <a:lnTo>
                    <a:pt x="108417" y="195811"/>
                  </a:lnTo>
                  <a:lnTo>
                    <a:pt x="126790" y="187613"/>
                  </a:lnTo>
                  <a:lnTo>
                    <a:pt x="172371" y="16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84794" y="3811316"/>
              <a:ext cx="58233" cy="400084"/>
            </a:xfrm>
            <a:custGeom>
              <a:avLst/>
              <a:gdLst/>
              <a:ahLst/>
              <a:cxnLst/>
              <a:rect l="0" t="0" r="0" b="0"/>
              <a:pathLst>
                <a:path w="58233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8" y="120532"/>
                  </a:lnTo>
                  <a:lnTo>
                    <a:pt x="19938" y="165094"/>
                  </a:lnTo>
                  <a:lnTo>
                    <a:pt x="23664" y="209075"/>
                  </a:lnTo>
                  <a:lnTo>
                    <a:pt x="28882" y="263939"/>
                  </a:lnTo>
                  <a:lnTo>
                    <a:pt x="41126" y="319508"/>
                  </a:lnTo>
                  <a:lnTo>
                    <a:pt x="55170" y="380214"/>
                  </a:lnTo>
                  <a:lnTo>
                    <a:pt x="5823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358798" y="3916601"/>
              <a:ext cx="168456" cy="94757"/>
            </a:xfrm>
            <a:custGeom>
              <a:avLst/>
              <a:gdLst/>
              <a:ahLst/>
              <a:cxnLst/>
              <a:rect l="0" t="0" r="0" b="0"/>
              <a:pathLst>
                <a:path w="168456" h="94757">
                  <a:moveTo>
                    <a:pt x="168455" y="0"/>
                  </a:moveTo>
                  <a:lnTo>
                    <a:pt x="114581" y="17958"/>
                  </a:lnTo>
                  <a:lnTo>
                    <a:pt x="52534" y="47046"/>
                  </a:lnTo>
                  <a:lnTo>
                    <a:pt x="23364" y="671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555952" y="3958715"/>
              <a:ext cx="143514" cy="252685"/>
            </a:xfrm>
            <a:custGeom>
              <a:avLst/>
              <a:gdLst/>
              <a:ahLst/>
              <a:cxnLst/>
              <a:rect l="0" t="0" r="0" b="0"/>
              <a:pathLst>
                <a:path w="143514" h="252685">
                  <a:moveTo>
                    <a:pt x="87115" y="0"/>
                  </a:moveTo>
                  <a:lnTo>
                    <a:pt x="70348" y="5589"/>
                  </a:lnTo>
                  <a:lnTo>
                    <a:pt x="55876" y="17691"/>
                  </a:lnTo>
                  <a:lnTo>
                    <a:pt x="16566" y="65995"/>
                  </a:lnTo>
                  <a:lnTo>
                    <a:pt x="0" y="105842"/>
                  </a:lnTo>
                  <a:lnTo>
                    <a:pt x="2132" y="112676"/>
                  </a:lnTo>
                  <a:lnTo>
                    <a:pt x="8233" y="117231"/>
                  </a:lnTo>
                  <a:lnTo>
                    <a:pt x="39176" y="123642"/>
                  </a:lnTo>
                  <a:lnTo>
                    <a:pt x="91554" y="131398"/>
                  </a:lnTo>
                  <a:lnTo>
                    <a:pt x="127425" y="146427"/>
                  </a:lnTo>
                  <a:lnTo>
                    <a:pt x="135045" y="154940"/>
                  </a:lnTo>
                  <a:lnTo>
                    <a:pt x="143513" y="176877"/>
                  </a:lnTo>
                  <a:lnTo>
                    <a:pt x="141037" y="199104"/>
                  </a:lnTo>
                  <a:lnTo>
                    <a:pt x="137101" y="209945"/>
                  </a:lnTo>
                  <a:lnTo>
                    <a:pt x="123369" y="225110"/>
                  </a:lnTo>
                  <a:lnTo>
                    <a:pt x="6605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832580" y="4253513"/>
              <a:ext cx="50056" cy="178985"/>
            </a:xfrm>
            <a:custGeom>
              <a:avLst/>
              <a:gdLst/>
              <a:ahLst/>
              <a:cxnLst/>
              <a:rect l="0" t="0" r="0" b="0"/>
              <a:pathLst>
                <a:path w="50056" h="178985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50055" y="90541"/>
                  </a:lnTo>
                  <a:lnTo>
                    <a:pt x="46286" y="130682"/>
                  </a:lnTo>
                  <a:lnTo>
                    <a:pt x="37729" y="152057"/>
                  </a:lnTo>
                  <a:lnTo>
                    <a:pt x="27297" y="167017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129952" y="3968643"/>
              <a:ext cx="186940" cy="263238"/>
            </a:xfrm>
            <a:custGeom>
              <a:avLst/>
              <a:gdLst/>
              <a:ahLst/>
              <a:cxnLst/>
              <a:rect l="0" t="0" r="0" b="0"/>
              <a:pathLst>
                <a:path w="186940" h="263238">
                  <a:moveTo>
                    <a:pt x="144825" y="137471"/>
                  </a:moveTo>
                  <a:lnTo>
                    <a:pt x="141706" y="94779"/>
                  </a:lnTo>
                  <a:lnTo>
                    <a:pt x="130252" y="63600"/>
                  </a:lnTo>
                  <a:lnTo>
                    <a:pt x="98669" y="19512"/>
                  </a:lnTo>
                  <a:lnTo>
                    <a:pt x="84926" y="4716"/>
                  </a:lnTo>
                  <a:lnTo>
                    <a:pt x="76817" y="1005"/>
                  </a:lnTo>
                  <a:lnTo>
                    <a:pt x="58447" y="0"/>
                  </a:lnTo>
                  <a:lnTo>
                    <a:pt x="50975" y="4879"/>
                  </a:lnTo>
                  <a:lnTo>
                    <a:pt x="39553" y="22779"/>
                  </a:lnTo>
                  <a:lnTo>
                    <a:pt x="18947" y="77567"/>
                  </a:lnTo>
                  <a:lnTo>
                    <a:pt x="4536" y="131097"/>
                  </a:lnTo>
                  <a:lnTo>
                    <a:pt x="0" y="193967"/>
                  </a:lnTo>
                  <a:lnTo>
                    <a:pt x="7417" y="235968"/>
                  </a:lnTo>
                  <a:lnTo>
                    <a:pt x="17854" y="255727"/>
                  </a:lnTo>
                  <a:lnTo>
                    <a:pt x="25082" y="260762"/>
                  </a:lnTo>
                  <a:lnTo>
                    <a:pt x="33411" y="262949"/>
                  </a:lnTo>
                  <a:lnTo>
                    <a:pt x="42473" y="263237"/>
                  </a:lnTo>
                  <a:lnTo>
                    <a:pt x="50854" y="259919"/>
                  </a:lnTo>
                  <a:lnTo>
                    <a:pt x="66405" y="246874"/>
                  </a:lnTo>
                  <a:lnTo>
                    <a:pt x="94283" y="201498"/>
                  </a:lnTo>
                  <a:lnTo>
                    <a:pt x="107103" y="161251"/>
                  </a:lnTo>
                  <a:lnTo>
                    <a:pt x="112027" y="105730"/>
                  </a:lnTo>
                  <a:lnTo>
                    <a:pt x="112701" y="87099"/>
                  </a:lnTo>
                  <a:lnTo>
                    <a:pt x="122768" y="137242"/>
                  </a:lnTo>
                  <a:lnTo>
                    <a:pt x="147047" y="198994"/>
                  </a:lnTo>
                  <a:lnTo>
                    <a:pt x="164070" y="226150"/>
                  </a:lnTo>
                  <a:lnTo>
                    <a:pt x="169353" y="230515"/>
                  </a:lnTo>
                  <a:lnTo>
                    <a:pt x="174045" y="232256"/>
                  </a:lnTo>
                  <a:lnTo>
                    <a:pt x="186939" y="232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51691" y="4032304"/>
              <a:ext cx="144185" cy="231738"/>
            </a:xfrm>
            <a:custGeom>
              <a:avLst/>
              <a:gdLst/>
              <a:ahLst/>
              <a:cxnLst/>
              <a:rect l="0" t="0" r="0" b="0"/>
              <a:pathLst>
                <a:path w="144185" h="231738">
                  <a:moveTo>
                    <a:pt x="7314" y="31696"/>
                  </a:moveTo>
                  <a:lnTo>
                    <a:pt x="78" y="59252"/>
                  </a:lnTo>
                  <a:lnTo>
                    <a:pt x="555" y="115474"/>
                  </a:lnTo>
                  <a:lnTo>
                    <a:pt x="5979" y="177576"/>
                  </a:lnTo>
                  <a:lnTo>
                    <a:pt x="6424" y="183932"/>
                  </a:lnTo>
                  <a:lnTo>
                    <a:pt x="6721" y="183489"/>
                  </a:lnTo>
                  <a:lnTo>
                    <a:pt x="0" y="129674"/>
                  </a:lnTo>
                  <a:lnTo>
                    <a:pt x="540" y="76873"/>
                  </a:lnTo>
                  <a:lnTo>
                    <a:pt x="11565" y="32301"/>
                  </a:lnTo>
                  <a:lnTo>
                    <a:pt x="27161" y="5879"/>
                  </a:lnTo>
                  <a:lnTo>
                    <a:pt x="34583" y="1616"/>
                  </a:lnTo>
                  <a:lnTo>
                    <a:pt x="52189" y="0"/>
                  </a:lnTo>
                  <a:lnTo>
                    <a:pt x="68593" y="6300"/>
                  </a:lnTo>
                  <a:lnTo>
                    <a:pt x="76242" y="11256"/>
                  </a:lnTo>
                  <a:lnTo>
                    <a:pt x="87862" y="26121"/>
                  </a:lnTo>
                  <a:lnTo>
                    <a:pt x="112276" y="84773"/>
                  </a:lnTo>
                  <a:lnTo>
                    <a:pt x="128934" y="146613"/>
                  </a:lnTo>
                  <a:lnTo>
                    <a:pt x="135843" y="202531"/>
                  </a:lnTo>
                  <a:lnTo>
                    <a:pt x="144184" y="231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582222" y="3832595"/>
              <a:ext cx="132509" cy="430346"/>
            </a:xfrm>
            <a:custGeom>
              <a:avLst/>
              <a:gdLst/>
              <a:ahLst/>
              <a:cxnLst/>
              <a:rect l="0" t="0" r="0" b="0"/>
              <a:pathLst>
                <a:path w="132509" h="430346">
                  <a:moveTo>
                    <a:pt x="71581" y="315633"/>
                  </a:moveTo>
                  <a:lnTo>
                    <a:pt x="77170" y="298865"/>
                  </a:lnTo>
                  <a:lnTo>
                    <a:pt x="76795" y="281274"/>
                  </a:lnTo>
                  <a:lnTo>
                    <a:pt x="75057" y="271670"/>
                  </a:lnTo>
                  <a:lnTo>
                    <a:pt x="70389" y="264097"/>
                  </a:lnTo>
                  <a:lnTo>
                    <a:pt x="55843" y="252564"/>
                  </a:lnTo>
                  <a:lnTo>
                    <a:pt x="47051" y="251360"/>
                  </a:lnTo>
                  <a:lnTo>
                    <a:pt x="27924" y="256262"/>
                  </a:lnTo>
                  <a:lnTo>
                    <a:pt x="20249" y="263184"/>
                  </a:lnTo>
                  <a:lnTo>
                    <a:pt x="8603" y="283353"/>
                  </a:lnTo>
                  <a:lnTo>
                    <a:pt x="0" y="335599"/>
                  </a:lnTo>
                  <a:lnTo>
                    <a:pt x="849" y="381730"/>
                  </a:lnTo>
                  <a:lnTo>
                    <a:pt x="9339" y="407010"/>
                  </a:lnTo>
                  <a:lnTo>
                    <a:pt x="24031" y="423705"/>
                  </a:lnTo>
                  <a:lnTo>
                    <a:pt x="32862" y="429795"/>
                  </a:lnTo>
                  <a:lnTo>
                    <a:pt x="41089" y="430345"/>
                  </a:lnTo>
                  <a:lnTo>
                    <a:pt x="48914" y="427203"/>
                  </a:lnTo>
                  <a:lnTo>
                    <a:pt x="56469" y="421598"/>
                  </a:lnTo>
                  <a:lnTo>
                    <a:pt x="67984" y="402893"/>
                  </a:lnTo>
                  <a:lnTo>
                    <a:pt x="90498" y="347167"/>
                  </a:lnTo>
                  <a:lnTo>
                    <a:pt x="107900" y="293136"/>
                  </a:lnTo>
                  <a:lnTo>
                    <a:pt x="113148" y="241896"/>
                  </a:lnTo>
                  <a:lnTo>
                    <a:pt x="121689" y="188244"/>
                  </a:lnTo>
                  <a:lnTo>
                    <a:pt x="131126" y="125028"/>
                  </a:lnTo>
                  <a:lnTo>
                    <a:pt x="132508" y="78093"/>
                  </a:lnTo>
                  <a:lnTo>
                    <a:pt x="123087" y="16071"/>
                  </a:lnTo>
                  <a:lnTo>
                    <a:pt x="119957" y="3621"/>
                  </a:lnTo>
                  <a:lnTo>
                    <a:pt x="116700" y="0"/>
                  </a:lnTo>
                  <a:lnTo>
                    <a:pt x="113359" y="2266"/>
                  </a:lnTo>
                  <a:lnTo>
                    <a:pt x="109961" y="8455"/>
                  </a:lnTo>
                  <a:lnTo>
                    <a:pt x="104509" y="61587"/>
                  </a:lnTo>
                  <a:lnTo>
                    <a:pt x="103565" y="119477"/>
                  </a:lnTo>
                  <a:lnTo>
                    <a:pt x="103344" y="164502"/>
                  </a:lnTo>
                  <a:lnTo>
                    <a:pt x="103246" y="208689"/>
                  </a:lnTo>
                  <a:lnTo>
                    <a:pt x="103191" y="269908"/>
                  </a:lnTo>
                  <a:lnTo>
                    <a:pt x="108761" y="331817"/>
                  </a:lnTo>
                  <a:lnTo>
                    <a:pt x="113695" y="357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60678" y="3995239"/>
              <a:ext cx="293250" cy="273022"/>
            </a:xfrm>
            <a:custGeom>
              <a:avLst/>
              <a:gdLst/>
              <a:ahLst/>
              <a:cxnLst/>
              <a:rect l="0" t="0" r="0" b="0"/>
              <a:pathLst>
                <a:path w="293250" h="273022">
                  <a:moveTo>
                    <a:pt x="124793" y="5590"/>
                  </a:moveTo>
                  <a:lnTo>
                    <a:pt x="108025" y="0"/>
                  </a:lnTo>
                  <a:lnTo>
                    <a:pt x="90435" y="3495"/>
                  </a:lnTo>
                  <a:lnTo>
                    <a:pt x="50546" y="24803"/>
                  </a:lnTo>
                  <a:lnTo>
                    <a:pt x="2529" y="74462"/>
                  </a:lnTo>
                  <a:lnTo>
                    <a:pt x="0" y="81921"/>
                  </a:lnTo>
                  <a:lnTo>
                    <a:pt x="653" y="89232"/>
                  </a:lnTo>
                  <a:lnTo>
                    <a:pt x="3429" y="96446"/>
                  </a:lnTo>
                  <a:lnTo>
                    <a:pt x="15871" y="107581"/>
                  </a:lnTo>
                  <a:lnTo>
                    <a:pt x="72756" y="134762"/>
                  </a:lnTo>
                  <a:lnTo>
                    <a:pt x="114384" y="160567"/>
                  </a:lnTo>
                  <a:lnTo>
                    <a:pt x="129136" y="180533"/>
                  </a:lnTo>
                  <a:lnTo>
                    <a:pt x="137252" y="203835"/>
                  </a:lnTo>
                  <a:lnTo>
                    <a:pt x="136960" y="225890"/>
                  </a:lnTo>
                  <a:lnTo>
                    <a:pt x="124629" y="258037"/>
                  </a:lnTo>
                  <a:lnTo>
                    <a:pt x="116495" y="265135"/>
                  </a:lnTo>
                  <a:lnTo>
                    <a:pt x="94979" y="273021"/>
                  </a:lnTo>
                  <a:lnTo>
                    <a:pt x="85030" y="272785"/>
                  </a:lnTo>
                  <a:lnTo>
                    <a:pt x="67736" y="266283"/>
                  </a:lnTo>
                  <a:lnTo>
                    <a:pt x="63358" y="260104"/>
                  </a:lnTo>
                  <a:lnTo>
                    <a:pt x="61610" y="252475"/>
                  </a:lnTo>
                  <a:lnTo>
                    <a:pt x="61614" y="243879"/>
                  </a:lnTo>
                  <a:lnTo>
                    <a:pt x="67857" y="228090"/>
                  </a:lnTo>
                  <a:lnTo>
                    <a:pt x="79601" y="213273"/>
                  </a:lnTo>
                  <a:lnTo>
                    <a:pt x="105943" y="192947"/>
                  </a:lnTo>
                  <a:lnTo>
                    <a:pt x="168271" y="167454"/>
                  </a:lnTo>
                  <a:lnTo>
                    <a:pt x="220512" y="153073"/>
                  </a:lnTo>
                  <a:lnTo>
                    <a:pt x="258829" y="139365"/>
                  </a:lnTo>
                  <a:lnTo>
                    <a:pt x="270303" y="133378"/>
                  </a:lnTo>
                  <a:lnTo>
                    <a:pt x="276781" y="125877"/>
                  </a:lnTo>
                  <a:lnTo>
                    <a:pt x="279931" y="117367"/>
                  </a:lnTo>
                  <a:lnTo>
                    <a:pt x="280861" y="108184"/>
                  </a:lnTo>
                  <a:lnTo>
                    <a:pt x="276801" y="102062"/>
                  </a:lnTo>
                  <a:lnTo>
                    <a:pt x="269416" y="97980"/>
                  </a:lnTo>
                  <a:lnTo>
                    <a:pt x="259813" y="95260"/>
                  </a:lnTo>
                  <a:lnTo>
                    <a:pt x="239784" y="98475"/>
                  </a:lnTo>
                  <a:lnTo>
                    <a:pt x="211897" y="113440"/>
                  </a:lnTo>
                  <a:lnTo>
                    <a:pt x="188816" y="135811"/>
                  </a:lnTo>
                  <a:lnTo>
                    <a:pt x="181513" y="145047"/>
                  </a:lnTo>
                  <a:lnTo>
                    <a:pt x="173399" y="167786"/>
                  </a:lnTo>
                  <a:lnTo>
                    <a:pt x="171235" y="180401"/>
                  </a:lnTo>
                  <a:lnTo>
                    <a:pt x="175070" y="200657"/>
                  </a:lnTo>
                  <a:lnTo>
                    <a:pt x="185743" y="217458"/>
                  </a:lnTo>
                  <a:lnTo>
                    <a:pt x="211483" y="238901"/>
                  </a:lnTo>
                  <a:lnTo>
                    <a:pt x="231173" y="248884"/>
                  </a:lnTo>
                  <a:lnTo>
                    <a:pt x="251622" y="250981"/>
                  </a:lnTo>
                  <a:lnTo>
                    <a:pt x="270069" y="248014"/>
                  </a:lnTo>
                  <a:lnTo>
                    <a:pt x="293249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296042" y="4064000"/>
              <a:ext cx="63172" cy="180263"/>
            </a:xfrm>
            <a:custGeom>
              <a:avLst/>
              <a:gdLst/>
              <a:ahLst/>
              <a:cxnLst/>
              <a:rect l="0" t="0" r="0" b="0"/>
              <a:pathLst>
                <a:path w="63172" h="180263">
                  <a:moveTo>
                    <a:pt x="0" y="73699"/>
                  </a:moveTo>
                  <a:lnTo>
                    <a:pt x="17958" y="127574"/>
                  </a:lnTo>
                  <a:lnTo>
                    <a:pt x="35149" y="179146"/>
                  </a:lnTo>
                  <a:lnTo>
                    <a:pt x="36301" y="180262"/>
                  </a:lnTo>
                  <a:lnTo>
                    <a:pt x="26848" y="124936"/>
                  </a:lnTo>
                  <a:lnTo>
                    <a:pt x="22201" y="67095"/>
                  </a:lnTo>
                  <a:lnTo>
                    <a:pt x="21565" y="38789"/>
                  </a:lnTo>
                  <a:lnTo>
                    <a:pt x="24905" y="28199"/>
                  </a:lnTo>
                  <a:lnTo>
                    <a:pt x="30641" y="19969"/>
                  </a:lnTo>
                  <a:lnTo>
                    <a:pt x="49243" y="591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422383" y="4085057"/>
              <a:ext cx="94758" cy="173635"/>
            </a:xfrm>
            <a:custGeom>
              <a:avLst/>
              <a:gdLst/>
              <a:ahLst/>
              <a:cxnLst/>
              <a:rect l="0" t="0" r="0" b="0"/>
              <a:pathLst>
                <a:path w="94758" h="173635">
                  <a:moveTo>
                    <a:pt x="0" y="0"/>
                  </a:moveTo>
                  <a:lnTo>
                    <a:pt x="11453" y="48930"/>
                  </a:lnTo>
                  <a:lnTo>
                    <a:pt x="30339" y="108061"/>
                  </a:lnTo>
                  <a:lnTo>
                    <a:pt x="55136" y="164315"/>
                  </a:lnTo>
                  <a:lnTo>
                    <a:pt x="61324" y="172714"/>
                  </a:lnTo>
                  <a:lnTo>
                    <a:pt x="66619" y="173634"/>
                  </a:lnTo>
                  <a:lnTo>
                    <a:pt x="71319" y="169568"/>
                  </a:lnTo>
                  <a:lnTo>
                    <a:pt x="75622" y="162178"/>
                  </a:lnTo>
                  <a:lnTo>
                    <a:pt x="83698" y="109461"/>
                  </a:lnTo>
                  <a:lnTo>
                    <a:pt x="92226" y="59013"/>
                  </a:lnTo>
                  <a:lnTo>
                    <a:pt x="9475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01368" y="412717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6"/>
                  </a:lnTo>
                  <a:lnTo>
                    <a:pt x="8333" y="115213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590839" y="402188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688437" y="4113380"/>
              <a:ext cx="112973" cy="161227"/>
            </a:xfrm>
            <a:custGeom>
              <a:avLst/>
              <a:gdLst/>
              <a:ahLst/>
              <a:cxnLst/>
              <a:rect l="0" t="0" r="0" b="0"/>
              <a:pathLst>
                <a:path w="112973" h="161227">
                  <a:moveTo>
                    <a:pt x="102443" y="34848"/>
                  </a:moveTo>
                  <a:lnTo>
                    <a:pt x="96855" y="18080"/>
                  </a:lnTo>
                  <a:lnTo>
                    <a:pt x="84752" y="6728"/>
                  </a:lnTo>
                  <a:lnTo>
                    <a:pt x="76611" y="2064"/>
                  </a:lnTo>
                  <a:lnTo>
                    <a:pt x="58207" y="0"/>
                  </a:lnTo>
                  <a:lnTo>
                    <a:pt x="48386" y="1087"/>
                  </a:lnTo>
                  <a:lnTo>
                    <a:pt x="39499" y="6491"/>
                  </a:lnTo>
                  <a:lnTo>
                    <a:pt x="23385" y="24975"/>
                  </a:lnTo>
                  <a:lnTo>
                    <a:pt x="6749" y="56099"/>
                  </a:lnTo>
                  <a:lnTo>
                    <a:pt x="0" y="93137"/>
                  </a:lnTo>
                  <a:lnTo>
                    <a:pt x="4661" y="116906"/>
                  </a:lnTo>
                  <a:lnTo>
                    <a:pt x="15701" y="137998"/>
                  </a:lnTo>
                  <a:lnTo>
                    <a:pt x="32306" y="155172"/>
                  </a:lnTo>
                  <a:lnTo>
                    <a:pt x="42817" y="159518"/>
                  </a:lnTo>
                  <a:lnTo>
                    <a:pt x="66974" y="161226"/>
                  </a:lnTo>
                  <a:lnTo>
                    <a:pt x="87070" y="154967"/>
                  </a:lnTo>
                  <a:lnTo>
                    <a:pt x="112972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854052" y="4125551"/>
              <a:ext cx="126343" cy="182805"/>
            </a:xfrm>
            <a:custGeom>
              <a:avLst/>
              <a:gdLst/>
              <a:ahLst/>
              <a:cxnLst/>
              <a:rect l="0" t="0" r="0" b="0"/>
              <a:pathLst>
                <a:path w="126343" h="182805">
                  <a:moveTo>
                    <a:pt x="0" y="43734"/>
                  </a:moveTo>
                  <a:lnTo>
                    <a:pt x="16768" y="49323"/>
                  </a:lnTo>
                  <a:lnTo>
                    <a:pt x="34358" y="48947"/>
                  </a:lnTo>
                  <a:lnTo>
                    <a:pt x="74247" y="39174"/>
                  </a:lnTo>
                  <a:lnTo>
                    <a:pt x="82253" y="33675"/>
                  </a:lnTo>
                  <a:lnTo>
                    <a:pt x="94268" y="18206"/>
                  </a:lnTo>
                  <a:lnTo>
                    <a:pt x="94431" y="11508"/>
                  </a:lnTo>
                  <a:lnTo>
                    <a:pt x="91030" y="5872"/>
                  </a:lnTo>
                  <a:lnTo>
                    <a:pt x="85253" y="945"/>
                  </a:lnTo>
                  <a:lnTo>
                    <a:pt x="77892" y="0"/>
                  </a:lnTo>
                  <a:lnTo>
                    <a:pt x="60355" y="5189"/>
                  </a:lnTo>
                  <a:lnTo>
                    <a:pt x="36340" y="21265"/>
                  </a:lnTo>
                  <a:lnTo>
                    <a:pt x="14407" y="46435"/>
                  </a:lnTo>
                  <a:lnTo>
                    <a:pt x="6402" y="69111"/>
                  </a:lnTo>
                  <a:lnTo>
                    <a:pt x="4015" y="94787"/>
                  </a:lnTo>
                  <a:lnTo>
                    <a:pt x="10418" y="134380"/>
                  </a:lnTo>
                  <a:lnTo>
                    <a:pt x="20618" y="157720"/>
                  </a:lnTo>
                  <a:lnTo>
                    <a:pt x="36070" y="173553"/>
                  </a:lnTo>
                  <a:lnTo>
                    <a:pt x="45103" y="179413"/>
                  </a:lnTo>
                  <a:lnTo>
                    <a:pt x="64499" y="182804"/>
                  </a:lnTo>
                  <a:lnTo>
                    <a:pt x="84818" y="179242"/>
                  </a:lnTo>
                  <a:lnTo>
                    <a:pt x="126342" y="159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042455" y="4085057"/>
              <a:ext cx="152813" cy="284270"/>
            </a:xfrm>
            <a:custGeom>
              <a:avLst/>
              <a:gdLst/>
              <a:ahLst/>
              <a:cxnLst/>
              <a:rect l="0" t="0" r="0" b="0"/>
              <a:pathLst>
                <a:path w="152813" h="284270">
                  <a:moveTo>
                    <a:pt x="116923" y="0"/>
                  </a:moveTo>
                  <a:lnTo>
                    <a:pt x="64218" y="19128"/>
                  </a:lnTo>
                  <a:lnTo>
                    <a:pt x="40735" y="37773"/>
                  </a:lnTo>
                  <a:lnTo>
                    <a:pt x="4754" y="85043"/>
                  </a:lnTo>
                  <a:lnTo>
                    <a:pt x="0" y="105647"/>
                  </a:lnTo>
                  <a:lnTo>
                    <a:pt x="370" y="116055"/>
                  </a:lnTo>
                  <a:lnTo>
                    <a:pt x="4126" y="124163"/>
                  </a:lnTo>
                  <a:lnTo>
                    <a:pt x="17658" y="136291"/>
                  </a:lnTo>
                  <a:lnTo>
                    <a:pt x="75338" y="161078"/>
                  </a:lnTo>
                  <a:lnTo>
                    <a:pt x="138026" y="197116"/>
                  </a:lnTo>
                  <a:lnTo>
                    <a:pt x="145030" y="206280"/>
                  </a:lnTo>
                  <a:lnTo>
                    <a:pt x="152812" y="228940"/>
                  </a:lnTo>
                  <a:lnTo>
                    <a:pt x="152547" y="239194"/>
                  </a:lnTo>
                  <a:lnTo>
                    <a:pt x="146014" y="256827"/>
                  </a:lnTo>
                  <a:lnTo>
                    <a:pt x="132192" y="269343"/>
                  </a:lnTo>
                  <a:lnTo>
                    <a:pt x="113181" y="277636"/>
                  </a:lnTo>
                  <a:lnTo>
                    <a:pt x="69087" y="282959"/>
                  </a:lnTo>
                  <a:lnTo>
                    <a:pt x="4322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91984" y="283130"/>
            <a:ext cx="418877" cy="499044"/>
          </a:xfrm>
          <a:custGeom>
            <a:avLst/>
            <a:gdLst/>
            <a:ahLst/>
            <a:cxnLst/>
            <a:rect l="0" t="0" r="0" b="0"/>
            <a:pathLst>
              <a:path w="418877" h="499044">
                <a:moveTo>
                  <a:pt x="260948" y="64310"/>
                </a:moveTo>
                <a:lnTo>
                  <a:pt x="251373" y="40263"/>
                </a:lnTo>
                <a:lnTo>
                  <a:pt x="240705" y="25937"/>
                </a:lnTo>
                <a:lnTo>
                  <a:pt x="210367" y="4717"/>
                </a:lnTo>
                <a:lnTo>
                  <a:pt x="181926" y="0"/>
                </a:lnTo>
                <a:lnTo>
                  <a:pt x="127186" y="6503"/>
                </a:lnTo>
                <a:lnTo>
                  <a:pt x="99002" y="21316"/>
                </a:lnTo>
                <a:lnTo>
                  <a:pt x="47044" y="79866"/>
                </a:lnTo>
                <a:lnTo>
                  <a:pt x="21947" y="129167"/>
                </a:lnTo>
                <a:lnTo>
                  <a:pt x="5378" y="189555"/>
                </a:lnTo>
                <a:lnTo>
                  <a:pt x="0" y="240500"/>
                </a:lnTo>
                <a:lnTo>
                  <a:pt x="3996" y="292639"/>
                </a:lnTo>
                <a:lnTo>
                  <a:pt x="15827" y="354254"/>
                </a:lnTo>
                <a:lnTo>
                  <a:pt x="32548" y="408365"/>
                </a:lnTo>
                <a:lnTo>
                  <a:pt x="54454" y="442333"/>
                </a:lnTo>
                <a:lnTo>
                  <a:pt x="96322" y="486271"/>
                </a:lnTo>
                <a:lnTo>
                  <a:pt x="115251" y="496733"/>
                </a:lnTo>
                <a:lnTo>
                  <a:pt x="141602" y="499043"/>
                </a:lnTo>
                <a:lnTo>
                  <a:pt x="170471" y="495001"/>
                </a:lnTo>
                <a:lnTo>
                  <a:pt x="206454" y="478401"/>
                </a:lnTo>
                <a:lnTo>
                  <a:pt x="228540" y="461260"/>
                </a:lnTo>
                <a:lnTo>
                  <a:pt x="243815" y="438824"/>
                </a:lnTo>
                <a:lnTo>
                  <a:pt x="263153" y="391882"/>
                </a:lnTo>
                <a:lnTo>
                  <a:pt x="264658" y="367045"/>
                </a:lnTo>
                <a:lnTo>
                  <a:pt x="263421" y="353871"/>
                </a:lnTo>
                <a:lnTo>
                  <a:pt x="252689" y="332994"/>
                </a:lnTo>
                <a:lnTo>
                  <a:pt x="244913" y="324151"/>
                </a:lnTo>
                <a:lnTo>
                  <a:pt x="223796" y="314326"/>
                </a:lnTo>
                <a:lnTo>
                  <a:pt x="199982" y="311129"/>
                </a:lnTo>
                <a:lnTo>
                  <a:pt x="177700" y="313607"/>
                </a:lnTo>
                <a:lnTo>
                  <a:pt x="173864" y="317076"/>
                </a:lnTo>
                <a:lnTo>
                  <a:pt x="174816" y="321728"/>
                </a:lnTo>
                <a:lnTo>
                  <a:pt x="178960" y="327169"/>
                </a:lnTo>
                <a:lnTo>
                  <a:pt x="196043" y="333214"/>
                </a:lnTo>
                <a:lnTo>
                  <a:pt x="251361" y="344650"/>
                </a:lnTo>
                <a:lnTo>
                  <a:pt x="307061" y="347803"/>
                </a:lnTo>
                <a:lnTo>
                  <a:pt x="368453" y="342837"/>
                </a:lnTo>
                <a:lnTo>
                  <a:pt x="418876" y="33805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618373" y="600124"/>
            <a:ext cx="206322" cy="186419"/>
          </a:xfrm>
          <a:custGeom>
            <a:avLst/>
            <a:gdLst/>
            <a:ahLst/>
            <a:cxnLst/>
            <a:rect l="0" t="0" r="0" b="0"/>
            <a:pathLst>
              <a:path w="206322" h="186419">
                <a:moveTo>
                  <a:pt x="129357" y="21057"/>
                </a:moveTo>
                <a:lnTo>
                  <a:pt x="118179" y="9879"/>
                </a:lnTo>
                <a:lnTo>
                  <a:pt x="97093" y="4390"/>
                </a:lnTo>
                <a:lnTo>
                  <a:pt x="70564" y="4291"/>
                </a:lnTo>
                <a:lnTo>
                  <a:pt x="47075" y="12046"/>
                </a:lnTo>
                <a:lnTo>
                  <a:pt x="28056" y="26411"/>
                </a:lnTo>
                <a:lnTo>
                  <a:pt x="12975" y="45663"/>
                </a:lnTo>
                <a:lnTo>
                  <a:pt x="2372" y="69818"/>
                </a:lnTo>
                <a:lnTo>
                  <a:pt x="0" y="93031"/>
                </a:lnTo>
                <a:lnTo>
                  <a:pt x="4015" y="115047"/>
                </a:lnTo>
                <a:lnTo>
                  <a:pt x="19429" y="146002"/>
                </a:lnTo>
                <a:lnTo>
                  <a:pt x="32147" y="162766"/>
                </a:lnTo>
                <a:lnTo>
                  <a:pt x="51838" y="174896"/>
                </a:lnTo>
                <a:lnTo>
                  <a:pt x="76187" y="183016"/>
                </a:lnTo>
                <a:lnTo>
                  <a:pt x="115033" y="186418"/>
                </a:lnTo>
                <a:lnTo>
                  <a:pt x="138199" y="183068"/>
                </a:lnTo>
                <a:lnTo>
                  <a:pt x="157073" y="174560"/>
                </a:lnTo>
                <a:lnTo>
                  <a:pt x="173261" y="161810"/>
                </a:lnTo>
                <a:lnTo>
                  <a:pt x="194358" y="134901"/>
                </a:lnTo>
                <a:lnTo>
                  <a:pt x="204260" y="114938"/>
                </a:lnTo>
                <a:lnTo>
                  <a:pt x="206321" y="91248"/>
                </a:lnTo>
                <a:lnTo>
                  <a:pt x="198112" y="43501"/>
                </a:lnTo>
                <a:lnTo>
                  <a:pt x="192741" y="34850"/>
                </a:lnTo>
                <a:lnTo>
                  <a:pt x="177415" y="22118"/>
                </a:lnTo>
                <a:lnTo>
                  <a:pt x="129357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896258" y="630642"/>
            <a:ext cx="217218" cy="194800"/>
          </a:xfrm>
          <a:custGeom>
            <a:avLst/>
            <a:gdLst/>
            <a:ahLst/>
            <a:cxnLst/>
            <a:rect l="0" t="0" r="0" b="0"/>
            <a:pathLst>
              <a:path w="217218" h="194800">
                <a:moveTo>
                  <a:pt x="135742" y="43181"/>
                </a:moveTo>
                <a:lnTo>
                  <a:pt x="117761" y="19135"/>
                </a:lnTo>
                <a:lnTo>
                  <a:pt x="100844" y="4808"/>
                </a:lnTo>
                <a:lnTo>
                  <a:pt x="78508" y="0"/>
                </a:lnTo>
                <a:lnTo>
                  <a:pt x="54152" y="2933"/>
                </a:lnTo>
                <a:lnTo>
                  <a:pt x="31629" y="12035"/>
                </a:lnTo>
                <a:lnTo>
                  <a:pt x="4808" y="35903"/>
                </a:lnTo>
                <a:lnTo>
                  <a:pt x="489" y="47687"/>
                </a:lnTo>
                <a:lnTo>
                  <a:pt x="0" y="89880"/>
                </a:lnTo>
                <a:lnTo>
                  <a:pt x="4442" y="114239"/>
                </a:lnTo>
                <a:lnTo>
                  <a:pt x="16555" y="133644"/>
                </a:lnTo>
                <a:lnTo>
                  <a:pt x="47338" y="165166"/>
                </a:lnTo>
                <a:lnTo>
                  <a:pt x="91590" y="185517"/>
                </a:lnTo>
                <a:lnTo>
                  <a:pt x="124609" y="194799"/>
                </a:lnTo>
                <a:lnTo>
                  <a:pt x="146002" y="193235"/>
                </a:lnTo>
                <a:lnTo>
                  <a:pt x="164088" y="185521"/>
                </a:lnTo>
                <a:lnTo>
                  <a:pt x="194763" y="161505"/>
                </a:lnTo>
                <a:lnTo>
                  <a:pt x="210681" y="135562"/>
                </a:lnTo>
                <a:lnTo>
                  <a:pt x="217217" y="100059"/>
                </a:lnTo>
                <a:lnTo>
                  <a:pt x="213565" y="65493"/>
                </a:lnTo>
                <a:lnTo>
                  <a:pt x="205035" y="46859"/>
                </a:lnTo>
                <a:lnTo>
                  <a:pt x="192275" y="30778"/>
                </a:lnTo>
                <a:lnTo>
                  <a:pt x="174905" y="15832"/>
                </a:lnTo>
                <a:lnTo>
                  <a:pt x="155487" y="7629"/>
                </a:lnTo>
                <a:lnTo>
                  <a:pt x="125213" y="10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194424" y="336696"/>
            <a:ext cx="195546" cy="464348"/>
          </a:xfrm>
          <a:custGeom>
            <a:avLst/>
            <a:gdLst/>
            <a:ahLst/>
            <a:cxnLst/>
            <a:rect l="0" t="0" r="0" b="0"/>
            <a:pathLst>
              <a:path w="195546" h="464348">
                <a:moveTo>
                  <a:pt x="90259" y="410827"/>
                </a:moveTo>
                <a:lnTo>
                  <a:pt x="97495" y="383271"/>
                </a:lnTo>
                <a:lnTo>
                  <a:pt x="99325" y="355686"/>
                </a:lnTo>
                <a:lnTo>
                  <a:pt x="93899" y="333287"/>
                </a:lnTo>
                <a:lnTo>
                  <a:pt x="71351" y="299844"/>
                </a:lnTo>
                <a:lnTo>
                  <a:pt x="51830" y="291311"/>
                </a:lnTo>
                <a:lnTo>
                  <a:pt x="40073" y="289036"/>
                </a:lnTo>
                <a:lnTo>
                  <a:pt x="29896" y="291028"/>
                </a:lnTo>
                <a:lnTo>
                  <a:pt x="12349" y="302601"/>
                </a:lnTo>
                <a:lnTo>
                  <a:pt x="2990" y="325682"/>
                </a:lnTo>
                <a:lnTo>
                  <a:pt x="0" y="355437"/>
                </a:lnTo>
                <a:lnTo>
                  <a:pt x="6064" y="403904"/>
                </a:lnTo>
                <a:lnTo>
                  <a:pt x="16185" y="433876"/>
                </a:lnTo>
                <a:lnTo>
                  <a:pt x="31601" y="453436"/>
                </a:lnTo>
                <a:lnTo>
                  <a:pt x="40625" y="460290"/>
                </a:lnTo>
                <a:lnTo>
                  <a:pt x="50151" y="463690"/>
                </a:lnTo>
                <a:lnTo>
                  <a:pt x="70094" y="464347"/>
                </a:lnTo>
                <a:lnTo>
                  <a:pt x="79155" y="460545"/>
                </a:lnTo>
                <a:lnTo>
                  <a:pt x="95463" y="446962"/>
                </a:lnTo>
                <a:lnTo>
                  <a:pt x="123826" y="402410"/>
                </a:lnTo>
                <a:lnTo>
                  <a:pt x="141907" y="352362"/>
                </a:lnTo>
                <a:lnTo>
                  <a:pt x="156743" y="298023"/>
                </a:lnTo>
                <a:lnTo>
                  <a:pt x="161821" y="247552"/>
                </a:lnTo>
                <a:lnTo>
                  <a:pt x="169603" y="189322"/>
                </a:lnTo>
                <a:lnTo>
                  <a:pt x="166151" y="133846"/>
                </a:lnTo>
                <a:lnTo>
                  <a:pt x="163439" y="75295"/>
                </a:lnTo>
                <a:lnTo>
                  <a:pt x="152635" y="15522"/>
                </a:lnTo>
                <a:lnTo>
                  <a:pt x="149390" y="3401"/>
                </a:lnTo>
                <a:lnTo>
                  <a:pt x="144888" y="0"/>
                </a:lnTo>
                <a:lnTo>
                  <a:pt x="139547" y="2411"/>
                </a:lnTo>
                <a:lnTo>
                  <a:pt x="133646" y="8698"/>
                </a:lnTo>
                <a:lnTo>
                  <a:pt x="119752" y="45493"/>
                </a:lnTo>
                <a:lnTo>
                  <a:pt x="112983" y="104262"/>
                </a:lnTo>
                <a:lnTo>
                  <a:pt x="112980" y="157386"/>
                </a:lnTo>
                <a:lnTo>
                  <a:pt x="119747" y="211676"/>
                </a:lnTo>
                <a:lnTo>
                  <a:pt x="127020" y="261524"/>
                </a:lnTo>
                <a:lnTo>
                  <a:pt x="136376" y="311217"/>
                </a:lnTo>
                <a:lnTo>
                  <a:pt x="146558" y="364805"/>
                </a:lnTo>
                <a:lnTo>
                  <a:pt x="161648" y="424570"/>
                </a:lnTo>
                <a:lnTo>
                  <a:pt x="178222" y="450904"/>
                </a:lnTo>
                <a:lnTo>
                  <a:pt x="195545" y="4634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516113" y="579067"/>
            <a:ext cx="139474" cy="242156"/>
          </a:xfrm>
          <a:custGeom>
            <a:avLst/>
            <a:gdLst/>
            <a:ahLst/>
            <a:cxnLst/>
            <a:rect l="0" t="0" r="0" b="0"/>
            <a:pathLst>
              <a:path w="139474" h="242156">
                <a:moveTo>
                  <a:pt x="84425" y="0"/>
                </a:moveTo>
                <a:lnTo>
                  <a:pt x="62069" y="0"/>
                </a:lnTo>
                <a:lnTo>
                  <a:pt x="31398" y="11178"/>
                </a:lnTo>
                <a:lnTo>
                  <a:pt x="5672" y="29308"/>
                </a:lnTo>
                <a:lnTo>
                  <a:pt x="1508" y="38256"/>
                </a:lnTo>
                <a:lnTo>
                  <a:pt x="0" y="60676"/>
                </a:lnTo>
                <a:lnTo>
                  <a:pt x="3575" y="69697"/>
                </a:lnTo>
                <a:lnTo>
                  <a:pt x="16907" y="82839"/>
                </a:lnTo>
                <a:lnTo>
                  <a:pt x="72516" y="104640"/>
                </a:lnTo>
                <a:lnTo>
                  <a:pt x="115738" y="119195"/>
                </a:lnTo>
                <a:lnTo>
                  <a:pt x="130707" y="132524"/>
                </a:lnTo>
                <a:lnTo>
                  <a:pt x="136337" y="140992"/>
                </a:lnTo>
                <a:lnTo>
                  <a:pt x="139473" y="159759"/>
                </a:lnTo>
                <a:lnTo>
                  <a:pt x="138671" y="169677"/>
                </a:lnTo>
                <a:lnTo>
                  <a:pt x="134627" y="177459"/>
                </a:lnTo>
                <a:lnTo>
                  <a:pt x="120775" y="189225"/>
                </a:lnTo>
                <a:lnTo>
                  <a:pt x="64805" y="218403"/>
                </a:lnTo>
                <a:lnTo>
                  <a:pt x="9682" y="238799"/>
                </a:lnTo>
                <a:lnTo>
                  <a:pt x="197" y="2421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231834" y="884393"/>
            <a:ext cx="1463462" cy="42115"/>
          </a:xfrm>
          <a:custGeom>
            <a:avLst/>
            <a:gdLst/>
            <a:ahLst/>
            <a:cxnLst/>
            <a:rect l="0" t="0" r="0" b="0"/>
            <a:pathLst>
              <a:path w="1463462" h="42115">
                <a:moveTo>
                  <a:pt x="1463461" y="10529"/>
                </a:moveTo>
                <a:lnTo>
                  <a:pt x="1446693" y="16118"/>
                </a:lnTo>
                <a:lnTo>
                  <a:pt x="1398841" y="12846"/>
                </a:lnTo>
                <a:lnTo>
                  <a:pt x="1345268" y="11215"/>
                </a:lnTo>
                <a:lnTo>
                  <a:pt x="1289491" y="10732"/>
                </a:lnTo>
                <a:lnTo>
                  <a:pt x="1245371" y="10619"/>
                </a:lnTo>
                <a:lnTo>
                  <a:pt x="1198466" y="7449"/>
                </a:lnTo>
                <a:lnTo>
                  <a:pt x="1135380" y="2208"/>
                </a:lnTo>
                <a:lnTo>
                  <a:pt x="1072141" y="436"/>
                </a:lnTo>
                <a:lnTo>
                  <a:pt x="1014590" y="86"/>
                </a:lnTo>
                <a:lnTo>
                  <a:pt x="958161" y="17"/>
                </a:lnTo>
                <a:lnTo>
                  <a:pt x="901954" y="4"/>
                </a:lnTo>
                <a:lnTo>
                  <a:pt x="845792" y="1"/>
                </a:lnTo>
                <a:lnTo>
                  <a:pt x="789638" y="0"/>
                </a:lnTo>
                <a:lnTo>
                  <a:pt x="727896" y="0"/>
                </a:lnTo>
                <a:lnTo>
                  <a:pt x="666610" y="0"/>
                </a:lnTo>
                <a:lnTo>
                  <a:pt x="617744" y="0"/>
                </a:lnTo>
                <a:lnTo>
                  <a:pt x="558718" y="0"/>
                </a:lnTo>
                <a:lnTo>
                  <a:pt x="496409" y="5589"/>
                </a:lnTo>
                <a:lnTo>
                  <a:pt x="435011" y="9553"/>
                </a:lnTo>
                <a:lnTo>
                  <a:pt x="386125" y="10240"/>
                </a:lnTo>
                <a:lnTo>
                  <a:pt x="327092" y="10472"/>
                </a:lnTo>
                <a:lnTo>
                  <a:pt x="264782" y="10518"/>
                </a:lnTo>
                <a:lnTo>
                  <a:pt x="204554" y="11696"/>
                </a:lnTo>
                <a:lnTo>
                  <a:pt x="158225" y="17764"/>
                </a:lnTo>
                <a:lnTo>
                  <a:pt x="98874" y="21251"/>
                </a:lnTo>
                <a:lnTo>
                  <a:pt x="41887" y="3231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926922" y="631709"/>
            <a:ext cx="73700" cy="21058"/>
          </a:xfrm>
          <a:custGeom>
            <a:avLst/>
            <a:gdLst/>
            <a:ahLst/>
            <a:cxnLst/>
            <a:rect l="0" t="0" r="0" b="0"/>
            <a:pathLst>
              <a:path w="73700" h="21058">
                <a:moveTo>
                  <a:pt x="73699" y="0"/>
                </a:moveTo>
                <a:lnTo>
                  <a:pt x="15946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558632" y="357968"/>
            <a:ext cx="10529" cy="442198"/>
          </a:xfrm>
          <a:custGeom>
            <a:avLst/>
            <a:gdLst/>
            <a:ahLst/>
            <a:cxnLst/>
            <a:rect l="0" t="0" r="0" b="0"/>
            <a:pathLst>
              <a:path w="10529" h="442198">
                <a:moveTo>
                  <a:pt x="0" y="0"/>
                </a:moveTo>
                <a:lnTo>
                  <a:pt x="0" y="48931"/>
                </a:lnTo>
                <a:lnTo>
                  <a:pt x="0" y="99896"/>
                </a:lnTo>
                <a:lnTo>
                  <a:pt x="0" y="159451"/>
                </a:lnTo>
                <a:lnTo>
                  <a:pt x="3119" y="215311"/>
                </a:lnTo>
                <a:lnTo>
                  <a:pt x="8333" y="267737"/>
                </a:lnTo>
                <a:lnTo>
                  <a:pt x="9878" y="324605"/>
                </a:lnTo>
                <a:lnTo>
                  <a:pt x="10336" y="375380"/>
                </a:lnTo>
                <a:lnTo>
                  <a:pt x="10471" y="413821"/>
                </a:lnTo>
                <a:lnTo>
                  <a:pt x="10528" y="4421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305948" y="284269"/>
            <a:ext cx="473783" cy="157928"/>
          </a:xfrm>
          <a:custGeom>
            <a:avLst/>
            <a:gdLst/>
            <a:ahLst/>
            <a:cxnLst/>
            <a:rect l="0" t="0" r="0" b="0"/>
            <a:pathLst>
              <a:path w="473783" h="157928">
                <a:moveTo>
                  <a:pt x="473782" y="0"/>
                </a:moveTo>
                <a:lnTo>
                  <a:pt x="417568" y="19128"/>
                </a:lnTo>
                <a:lnTo>
                  <a:pt x="362116" y="40000"/>
                </a:lnTo>
                <a:lnTo>
                  <a:pt x="305495" y="61324"/>
                </a:lnTo>
                <a:lnTo>
                  <a:pt x="247561" y="79660"/>
                </a:lnTo>
                <a:lnTo>
                  <a:pt x="190225" y="98127"/>
                </a:lnTo>
                <a:lnTo>
                  <a:pt x="136794" y="112276"/>
                </a:lnTo>
                <a:lnTo>
                  <a:pt x="84595" y="122824"/>
                </a:lnTo>
                <a:lnTo>
                  <a:pt x="33738" y="139988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3379647" y="736994"/>
            <a:ext cx="463255" cy="84229"/>
          </a:xfrm>
          <a:custGeom>
            <a:avLst/>
            <a:gdLst/>
            <a:ahLst/>
            <a:cxnLst/>
            <a:rect l="0" t="0" r="0" b="0"/>
            <a:pathLst>
              <a:path w="463255" h="84229">
                <a:moveTo>
                  <a:pt x="463254" y="0"/>
                </a:moveTo>
                <a:lnTo>
                  <a:pt x="404637" y="9065"/>
                </a:lnTo>
                <a:lnTo>
                  <a:pt x="344397" y="18645"/>
                </a:lnTo>
                <a:lnTo>
                  <a:pt x="290038" y="31803"/>
                </a:lnTo>
                <a:lnTo>
                  <a:pt x="234847" y="45667"/>
                </a:lnTo>
                <a:lnTo>
                  <a:pt x="182913" y="52435"/>
                </a:lnTo>
                <a:lnTo>
                  <a:pt x="131408" y="63823"/>
                </a:lnTo>
                <a:lnTo>
                  <a:pt x="71191" y="77338"/>
                </a:lnTo>
                <a:lnTo>
                  <a:pt x="12611" y="83321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958715" y="357968"/>
            <a:ext cx="21058" cy="463255"/>
          </a:xfrm>
          <a:custGeom>
            <a:avLst/>
            <a:gdLst/>
            <a:ahLst/>
            <a:cxnLst/>
            <a:rect l="0" t="0" r="0" b="0"/>
            <a:pathLst>
              <a:path w="21058" h="463255">
                <a:moveTo>
                  <a:pt x="21057" y="0"/>
                </a:moveTo>
                <a:lnTo>
                  <a:pt x="12723" y="37478"/>
                </a:lnTo>
                <a:lnTo>
                  <a:pt x="10962" y="88902"/>
                </a:lnTo>
                <a:lnTo>
                  <a:pt x="5068" y="141375"/>
                </a:lnTo>
                <a:lnTo>
                  <a:pt x="1502" y="190198"/>
                </a:lnTo>
                <a:lnTo>
                  <a:pt x="297" y="252126"/>
                </a:lnTo>
                <a:lnTo>
                  <a:pt x="88" y="314000"/>
                </a:lnTo>
                <a:lnTo>
                  <a:pt x="26" y="369248"/>
                </a:lnTo>
                <a:lnTo>
                  <a:pt x="5" y="427311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842901" y="558010"/>
            <a:ext cx="252685" cy="52643"/>
          </a:xfrm>
          <a:custGeom>
            <a:avLst/>
            <a:gdLst/>
            <a:ahLst/>
            <a:cxnLst/>
            <a:rect l="0" t="0" r="0" b="0"/>
            <a:pathLst>
              <a:path w="252685" h="52643">
                <a:moveTo>
                  <a:pt x="252684" y="0"/>
                </a:moveTo>
                <a:lnTo>
                  <a:pt x="191574" y="17958"/>
                </a:lnTo>
                <a:lnTo>
                  <a:pt x="131553" y="29560"/>
                </a:lnTo>
                <a:lnTo>
                  <a:pt x="71266" y="39652"/>
                </a:lnTo>
                <a:lnTo>
                  <a:pt x="10070" y="50231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064000" y="596014"/>
            <a:ext cx="221099" cy="210567"/>
          </a:xfrm>
          <a:custGeom>
            <a:avLst/>
            <a:gdLst/>
            <a:ahLst/>
            <a:cxnLst/>
            <a:rect l="0" t="0" r="0" b="0"/>
            <a:pathLst>
              <a:path w="221099" h="210567">
                <a:moveTo>
                  <a:pt x="0" y="88338"/>
                </a:moveTo>
                <a:lnTo>
                  <a:pt x="37478" y="96671"/>
                </a:lnTo>
                <a:lnTo>
                  <a:pt x="94491" y="92844"/>
                </a:lnTo>
                <a:lnTo>
                  <a:pt x="151332" y="86888"/>
                </a:lnTo>
                <a:lnTo>
                  <a:pt x="170984" y="77555"/>
                </a:lnTo>
                <a:lnTo>
                  <a:pt x="184397" y="62489"/>
                </a:lnTo>
                <a:lnTo>
                  <a:pt x="189612" y="53557"/>
                </a:lnTo>
                <a:lnTo>
                  <a:pt x="190749" y="42924"/>
                </a:lnTo>
                <a:lnTo>
                  <a:pt x="185773" y="18631"/>
                </a:lnTo>
                <a:lnTo>
                  <a:pt x="178830" y="10281"/>
                </a:lnTo>
                <a:lnTo>
                  <a:pt x="158639" y="1004"/>
                </a:lnTo>
                <a:lnTo>
                  <a:pt x="137186" y="0"/>
                </a:lnTo>
                <a:lnTo>
                  <a:pt x="117123" y="4623"/>
                </a:lnTo>
                <a:lnTo>
                  <a:pt x="91505" y="21549"/>
                </a:lnTo>
                <a:lnTo>
                  <a:pt x="47275" y="68191"/>
                </a:lnTo>
                <a:lnTo>
                  <a:pt x="41678" y="94981"/>
                </a:lnTo>
                <a:lnTo>
                  <a:pt x="44260" y="124046"/>
                </a:lnTo>
                <a:lnTo>
                  <a:pt x="53206" y="148662"/>
                </a:lnTo>
                <a:lnTo>
                  <a:pt x="76986" y="176662"/>
                </a:lnTo>
                <a:lnTo>
                  <a:pt x="106259" y="199776"/>
                </a:lnTo>
                <a:lnTo>
                  <a:pt x="129894" y="208056"/>
                </a:lnTo>
                <a:lnTo>
                  <a:pt x="154826" y="210566"/>
                </a:lnTo>
                <a:lnTo>
                  <a:pt x="196309" y="202645"/>
                </a:lnTo>
                <a:lnTo>
                  <a:pt x="221098" y="19362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342680" y="633387"/>
            <a:ext cx="258274" cy="198365"/>
          </a:xfrm>
          <a:custGeom>
            <a:avLst/>
            <a:gdLst/>
            <a:ahLst/>
            <a:cxnLst/>
            <a:rect l="0" t="0" r="0" b="0"/>
            <a:pathLst>
              <a:path w="258274" h="198365">
                <a:moveTo>
                  <a:pt x="5589" y="61493"/>
                </a:moveTo>
                <a:lnTo>
                  <a:pt x="0" y="120110"/>
                </a:lnTo>
                <a:lnTo>
                  <a:pt x="2113" y="160490"/>
                </a:lnTo>
                <a:lnTo>
                  <a:pt x="3272" y="164926"/>
                </a:lnTo>
                <a:lnTo>
                  <a:pt x="4044" y="163204"/>
                </a:lnTo>
                <a:lnTo>
                  <a:pt x="5453" y="101445"/>
                </a:lnTo>
                <a:lnTo>
                  <a:pt x="11151" y="52617"/>
                </a:lnTo>
                <a:lnTo>
                  <a:pt x="25825" y="25458"/>
                </a:lnTo>
                <a:lnTo>
                  <a:pt x="44990" y="2593"/>
                </a:lnTo>
                <a:lnTo>
                  <a:pt x="51744" y="0"/>
                </a:lnTo>
                <a:lnTo>
                  <a:pt x="58586" y="610"/>
                </a:lnTo>
                <a:lnTo>
                  <a:pt x="65487" y="3357"/>
                </a:lnTo>
                <a:lnTo>
                  <a:pt x="76274" y="15768"/>
                </a:lnTo>
                <a:lnTo>
                  <a:pt x="96439" y="69640"/>
                </a:lnTo>
                <a:lnTo>
                  <a:pt x="114331" y="124351"/>
                </a:lnTo>
                <a:lnTo>
                  <a:pt x="117858" y="126795"/>
                </a:lnTo>
                <a:lnTo>
                  <a:pt x="121379" y="123745"/>
                </a:lnTo>
                <a:lnTo>
                  <a:pt x="124896" y="117032"/>
                </a:lnTo>
                <a:lnTo>
                  <a:pt x="137244" y="62684"/>
                </a:lnTo>
                <a:lnTo>
                  <a:pt x="161057" y="25204"/>
                </a:lnTo>
                <a:lnTo>
                  <a:pt x="186964" y="8107"/>
                </a:lnTo>
                <a:lnTo>
                  <a:pt x="195526" y="9525"/>
                </a:lnTo>
                <a:lnTo>
                  <a:pt x="211278" y="23578"/>
                </a:lnTo>
                <a:lnTo>
                  <a:pt x="236111" y="80908"/>
                </a:lnTo>
                <a:lnTo>
                  <a:pt x="253448" y="136146"/>
                </a:lnTo>
                <a:lnTo>
                  <a:pt x="258273" y="1983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647957" y="584006"/>
            <a:ext cx="176294" cy="242656"/>
          </a:xfrm>
          <a:custGeom>
            <a:avLst/>
            <a:gdLst/>
            <a:ahLst/>
            <a:cxnLst/>
            <a:rect l="0" t="0" r="0" b="0"/>
            <a:pathLst>
              <a:path w="176294" h="242656">
                <a:moveTo>
                  <a:pt x="153037" y="5589"/>
                </a:moveTo>
                <a:lnTo>
                  <a:pt x="136270" y="0"/>
                </a:lnTo>
                <a:lnTo>
                  <a:pt x="118679" y="376"/>
                </a:lnTo>
                <a:lnTo>
                  <a:pt x="85926" y="10284"/>
                </a:lnTo>
                <a:lnTo>
                  <a:pt x="28733" y="41303"/>
                </a:lnTo>
                <a:lnTo>
                  <a:pt x="11614" y="54997"/>
                </a:lnTo>
                <a:lnTo>
                  <a:pt x="2445" y="75122"/>
                </a:lnTo>
                <a:lnTo>
                  <a:pt x="0" y="87039"/>
                </a:lnTo>
                <a:lnTo>
                  <a:pt x="1880" y="96154"/>
                </a:lnTo>
                <a:lnTo>
                  <a:pt x="6642" y="103401"/>
                </a:lnTo>
                <a:lnTo>
                  <a:pt x="21292" y="114572"/>
                </a:lnTo>
                <a:lnTo>
                  <a:pt x="39502" y="123436"/>
                </a:lnTo>
                <a:lnTo>
                  <a:pt x="62413" y="125036"/>
                </a:lnTo>
                <a:lnTo>
                  <a:pt x="115249" y="122121"/>
                </a:lnTo>
                <a:lnTo>
                  <a:pt x="151200" y="127205"/>
                </a:lnTo>
                <a:lnTo>
                  <a:pt x="160001" y="132290"/>
                </a:lnTo>
                <a:lnTo>
                  <a:pt x="172900" y="147298"/>
                </a:lnTo>
                <a:lnTo>
                  <a:pt x="176293" y="168787"/>
                </a:lnTo>
                <a:lnTo>
                  <a:pt x="172732" y="191595"/>
                </a:lnTo>
                <a:lnTo>
                  <a:pt x="163350" y="209531"/>
                </a:lnTo>
                <a:lnTo>
                  <a:pt x="139325" y="232783"/>
                </a:lnTo>
                <a:lnTo>
                  <a:pt x="113798" y="241095"/>
                </a:lnTo>
                <a:lnTo>
                  <a:pt x="72781" y="242655"/>
                </a:lnTo>
                <a:lnTo>
                  <a:pt x="15346" y="229361"/>
                </a:lnTo>
                <a:lnTo>
                  <a:pt x="5639" y="22668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5203273" y="410611"/>
            <a:ext cx="8334" cy="452726"/>
          </a:xfrm>
          <a:custGeom>
            <a:avLst/>
            <a:gdLst/>
            <a:ahLst/>
            <a:cxnLst/>
            <a:rect l="0" t="0" r="0" b="0"/>
            <a:pathLst>
              <a:path w="8334" h="452726">
                <a:moveTo>
                  <a:pt x="8333" y="0"/>
                </a:moveTo>
                <a:lnTo>
                  <a:pt x="0" y="52050"/>
                </a:lnTo>
                <a:lnTo>
                  <a:pt x="1574" y="111349"/>
                </a:lnTo>
                <a:lnTo>
                  <a:pt x="5329" y="157113"/>
                </a:lnTo>
                <a:lnTo>
                  <a:pt x="6998" y="204749"/>
                </a:lnTo>
                <a:lnTo>
                  <a:pt x="7937" y="260838"/>
                </a:lnTo>
                <a:lnTo>
                  <a:pt x="8216" y="318271"/>
                </a:lnTo>
                <a:lnTo>
                  <a:pt x="8298" y="374153"/>
                </a:lnTo>
                <a:lnTo>
                  <a:pt x="8326" y="432352"/>
                </a:lnTo>
                <a:lnTo>
                  <a:pt x="8333" y="4527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5064207" y="600124"/>
            <a:ext cx="284271" cy="42115"/>
          </a:xfrm>
          <a:custGeom>
            <a:avLst/>
            <a:gdLst/>
            <a:ahLst/>
            <a:cxnLst/>
            <a:rect l="0" t="0" r="0" b="0"/>
            <a:pathLst>
              <a:path w="284271" h="42115">
                <a:moveTo>
                  <a:pt x="284270" y="0"/>
                </a:moveTo>
                <a:lnTo>
                  <a:pt x="225653" y="14654"/>
                </a:lnTo>
                <a:lnTo>
                  <a:pt x="172648" y="20962"/>
                </a:lnTo>
                <a:lnTo>
                  <a:pt x="110776" y="29955"/>
                </a:lnTo>
                <a:lnTo>
                  <a:pt x="55850" y="32433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369533" y="368497"/>
            <a:ext cx="183252" cy="526426"/>
          </a:xfrm>
          <a:custGeom>
            <a:avLst/>
            <a:gdLst/>
            <a:ahLst/>
            <a:cxnLst/>
            <a:rect l="0" t="0" r="0" b="0"/>
            <a:pathLst>
              <a:path w="183252" h="526426">
                <a:moveTo>
                  <a:pt x="0" y="0"/>
                </a:moveTo>
                <a:lnTo>
                  <a:pt x="0" y="48931"/>
                </a:lnTo>
                <a:lnTo>
                  <a:pt x="3120" y="103015"/>
                </a:lnTo>
                <a:lnTo>
                  <a:pt x="7236" y="147560"/>
                </a:lnTo>
                <a:lnTo>
                  <a:pt x="9065" y="194654"/>
                </a:lnTo>
                <a:lnTo>
                  <a:pt x="9878" y="239761"/>
                </a:lnTo>
                <a:lnTo>
                  <a:pt x="13456" y="295258"/>
                </a:lnTo>
                <a:lnTo>
                  <a:pt x="18805" y="343287"/>
                </a:lnTo>
                <a:lnTo>
                  <a:pt x="20390" y="395733"/>
                </a:lnTo>
                <a:lnTo>
                  <a:pt x="19591" y="416867"/>
                </a:lnTo>
                <a:lnTo>
                  <a:pt x="17740" y="415952"/>
                </a:lnTo>
                <a:lnTo>
                  <a:pt x="15336" y="410662"/>
                </a:lnTo>
                <a:lnTo>
                  <a:pt x="12648" y="361315"/>
                </a:lnTo>
                <a:lnTo>
                  <a:pt x="22170" y="308414"/>
                </a:lnTo>
                <a:lnTo>
                  <a:pt x="29740" y="286811"/>
                </a:lnTo>
                <a:lnTo>
                  <a:pt x="40904" y="269411"/>
                </a:lnTo>
                <a:lnTo>
                  <a:pt x="48327" y="265005"/>
                </a:lnTo>
                <a:lnTo>
                  <a:pt x="65932" y="263229"/>
                </a:lnTo>
                <a:lnTo>
                  <a:pt x="74371" y="266733"/>
                </a:lnTo>
                <a:lnTo>
                  <a:pt x="111930" y="301587"/>
                </a:lnTo>
                <a:lnTo>
                  <a:pt x="140307" y="353894"/>
                </a:lnTo>
                <a:lnTo>
                  <a:pt x="165322" y="410500"/>
                </a:lnTo>
                <a:lnTo>
                  <a:pt x="183251" y="472381"/>
                </a:lnTo>
                <a:lnTo>
                  <a:pt x="178985" y="52642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593526" y="648490"/>
            <a:ext cx="249791" cy="214847"/>
          </a:xfrm>
          <a:custGeom>
            <a:avLst/>
            <a:gdLst/>
            <a:ahLst/>
            <a:cxnLst/>
            <a:rect l="0" t="0" r="0" b="0"/>
            <a:pathLst>
              <a:path w="249791" h="214847">
                <a:moveTo>
                  <a:pt x="102391" y="151675"/>
                </a:moveTo>
                <a:lnTo>
                  <a:pt x="119202" y="132525"/>
                </a:lnTo>
                <a:lnTo>
                  <a:pt x="131699" y="111188"/>
                </a:lnTo>
                <a:lnTo>
                  <a:pt x="135694" y="89228"/>
                </a:lnTo>
                <a:lnTo>
                  <a:pt x="128727" y="46533"/>
                </a:lnTo>
                <a:lnTo>
                  <a:pt x="113834" y="14847"/>
                </a:lnTo>
                <a:lnTo>
                  <a:pt x="105340" y="7814"/>
                </a:lnTo>
                <a:lnTo>
                  <a:pt x="83425" y="0"/>
                </a:lnTo>
                <a:lnTo>
                  <a:pt x="72199" y="1425"/>
                </a:lnTo>
                <a:lnTo>
                  <a:pt x="50368" y="12368"/>
                </a:lnTo>
                <a:lnTo>
                  <a:pt x="23936" y="38259"/>
                </a:lnTo>
                <a:lnTo>
                  <a:pt x="6875" y="68158"/>
                </a:lnTo>
                <a:lnTo>
                  <a:pt x="0" y="104833"/>
                </a:lnTo>
                <a:lnTo>
                  <a:pt x="3553" y="139746"/>
                </a:lnTo>
                <a:lnTo>
                  <a:pt x="12059" y="158462"/>
                </a:lnTo>
                <a:lnTo>
                  <a:pt x="36584" y="189541"/>
                </a:lnTo>
                <a:lnTo>
                  <a:pt x="44482" y="193297"/>
                </a:lnTo>
                <a:lnTo>
                  <a:pt x="62615" y="194350"/>
                </a:lnTo>
                <a:lnTo>
                  <a:pt x="79254" y="187799"/>
                </a:lnTo>
                <a:lnTo>
                  <a:pt x="86966" y="182777"/>
                </a:lnTo>
                <a:lnTo>
                  <a:pt x="98655" y="167838"/>
                </a:lnTo>
                <a:lnTo>
                  <a:pt x="115691" y="124062"/>
                </a:lnTo>
                <a:lnTo>
                  <a:pt x="121916" y="79714"/>
                </a:lnTo>
                <a:lnTo>
                  <a:pt x="122427" y="81474"/>
                </a:lnTo>
                <a:lnTo>
                  <a:pt x="128835" y="117921"/>
                </a:lnTo>
                <a:lnTo>
                  <a:pt x="143631" y="151033"/>
                </a:lnTo>
                <a:lnTo>
                  <a:pt x="168423" y="183070"/>
                </a:lnTo>
                <a:lnTo>
                  <a:pt x="197995" y="203611"/>
                </a:lnTo>
                <a:lnTo>
                  <a:pt x="249790" y="21484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853973" y="368497"/>
            <a:ext cx="52515" cy="494840"/>
          </a:xfrm>
          <a:custGeom>
            <a:avLst/>
            <a:gdLst/>
            <a:ahLst/>
            <a:cxnLst/>
            <a:rect l="0" t="0" r="0" b="0"/>
            <a:pathLst>
              <a:path w="52515" h="494840">
                <a:moveTo>
                  <a:pt x="10400" y="0"/>
                </a:moveTo>
                <a:lnTo>
                  <a:pt x="2067" y="60383"/>
                </a:lnTo>
                <a:lnTo>
                  <a:pt x="522" y="111868"/>
                </a:lnTo>
                <a:lnTo>
                  <a:pt x="0" y="171186"/>
                </a:lnTo>
                <a:lnTo>
                  <a:pt x="7132" y="227963"/>
                </a:lnTo>
                <a:lnTo>
                  <a:pt x="10601" y="273695"/>
                </a:lnTo>
                <a:lnTo>
                  <a:pt x="17349" y="334039"/>
                </a:lnTo>
                <a:lnTo>
                  <a:pt x="23341" y="395009"/>
                </a:lnTo>
                <a:lnTo>
                  <a:pt x="38793" y="458123"/>
                </a:lnTo>
                <a:lnTo>
                  <a:pt x="52514" y="4948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716974" y="536953"/>
            <a:ext cx="273742" cy="42115"/>
          </a:xfrm>
          <a:custGeom>
            <a:avLst/>
            <a:gdLst/>
            <a:ahLst/>
            <a:cxnLst/>
            <a:rect l="0" t="0" r="0" b="0"/>
            <a:pathLst>
              <a:path w="273742" h="42115">
                <a:moveTo>
                  <a:pt x="273741" y="0"/>
                </a:moveTo>
                <a:lnTo>
                  <a:pt x="219596" y="11453"/>
                </a:lnTo>
                <a:lnTo>
                  <a:pt x="159060" y="24749"/>
                </a:lnTo>
                <a:lnTo>
                  <a:pt x="99183" y="37471"/>
                </a:lnTo>
                <a:lnTo>
                  <a:pt x="42295" y="4119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6226505" y="568125"/>
            <a:ext cx="269579" cy="251151"/>
          </a:xfrm>
          <a:custGeom>
            <a:avLst/>
            <a:gdLst/>
            <a:ahLst/>
            <a:cxnLst/>
            <a:rect l="0" t="0" r="0" b="0"/>
            <a:pathLst>
              <a:path w="269579" h="251151">
                <a:moveTo>
                  <a:pt x="143236" y="105698"/>
                </a:moveTo>
                <a:lnTo>
                  <a:pt x="137647" y="47082"/>
                </a:lnTo>
                <a:lnTo>
                  <a:pt x="128664" y="26614"/>
                </a:lnTo>
                <a:lnTo>
                  <a:pt x="122993" y="17880"/>
                </a:lnTo>
                <a:lnTo>
                  <a:pt x="107332" y="5057"/>
                </a:lnTo>
                <a:lnTo>
                  <a:pt x="98243" y="0"/>
                </a:lnTo>
                <a:lnTo>
                  <a:pt x="87504" y="138"/>
                </a:lnTo>
                <a:lnTo>
                  <a:pt x="63094" y="9649"/>
                </a:lnTo>
                <a:lnTo>
                  <a:pt x="34222" y="34735"/>
                </a:lnTo>
                <a:lnTo>
                  <a:pt x="16439" y="69984"/>
                </a:lnTo>
                <a:lnTo>
                  <a:pt x="1119" y="131052"/>
                </a:lnTo>
                <a:lnTo>
                  <a:pt x="0" y="189389"/>
                </a:lnTo>
                <a:lnTo>
                  <a:pt x="5876" y="216594"/>
                </a:lnTo>
                <a:lnTo>
                  <a:pt x="16286" y="240383"/>
                </a:lnTo>
                <a:lnTo>
                  <a:pt x="23508" y="246961"/>
                </a:lnTo>
                <a:lnTo>
                  <a:pt x="31831" y="250176"/>
                </a:lnTo>
                <a:lnTo>
                  <a:pt x="40890" y="251150"/>
                </a:lnTo>
                <a:lnTo>
                  <a:pt x="57194" y="245993"/>
                </a:lnTo>
                <a:lnTo>
                  <a:pt x="64817" y="241342"/>
                </a:lnTo>
                <a:lnTo>
                  <a:pt x="86726" y="212440"/>
                </a:lnTo>
                <a:lnTo>
                  <a:pt x="102445" y="174240"/>
                </a:lnTo>
                <a:lnTo>
                  <a:pt x="109832" y="119411"/>
                </a:lnTo>
                <a:lnTo>
                  <a:pt x="110842" y="91516"/>
                </a:lnTo>
                <a:lnTo>
                  <a:pt x="112281" y="88054"/>
                </a:lnTo>
                <a:lnTo>
                  <a:pt x="114411" y="91596"/>
                </a:lnTo>
                <a:lnTo>
                  <a:pt x="131901" y="144266"/>
                </a:lnTo>
                <a:lnTo>
                  <a:pt x="176101" y="191077"/>
                </a:lnTo>
                <a:lnTo>
                  <a:pt x="199566" y="202136"/>
                </a:lnTo>
                <a:lnTo>
                  <a:pt x="224424" y="205881"/>
                </a:lnTo>
                <a:lnTo>
                  <a:pt x="247169" y="203647"/>
                </a:lnTo>
                <a:lnTo>
                  <a:pt x="259618" y="198754"/>
                </a:lnTo>
                <a:lnTo>
                  <a:pt x="269578" y="1899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481847" y="558010"/>
            <a:ext cx="77407" cy="238579"/>
          </a:xfrm>
          <a:custGeom>
            <a:avLst/>
            <a:gdLst/>
            <a:ahLst/>
            <a:cxnLst/>
            <a:rect l="0" t="0" r="0" b="0"/>
            <a:pathLst>
              <a:path w="77407" h="238579">
                <a:moveTo>
                  <a:pt x="14236" y="73699"/>
                </a:moveTo>
                <a:lnTo>
                  <a:pt x="19824" y="132316"/>
                </a:lnTo>
                <a:lnTo>
                  <a:pt x="35567" y="192033"/>
                </a:lnTo>
                <a:lnTo>
                  <a:pt x="43604" y="216369"/>
                </a:lnTo>
                <a:lnTo>
                  <a:pt x="56602" y="238544"/>
                </a:lnTo>
                <a:lnTo>
                  <a:pt x="55349" y="238578"/>
                </a:lnTo>
                <a:lnTo>
                  <a:pt x="52173" y="236261"/>
                </a:lnTo>
                <a:lnTo>
                  <a:pt x="31724" y="179006"/>
                </a:lnTo>
                <a:lnTo>
                  <a:pt x="10498" y="128469"/>
                </a:lnTo>
                <a:lnTo>
                  <a:pt x="0" y="86158"/>
                </a:lnTo>
                <a:lnTo>
                  <a:pt x="1280" y="53890"/>
                </a:lnTo>
                <a:lnTo>
                  <a:pt x="8868" y="29410"/>
                </a:lnTo>
                <a:lnTo>
                  <a:pt x="14166" y="19607"/>
                </a:lnTo>
                <a:lnTo>
                  <a:pt x="23548" y="13071"/>
                </a:lnTo>
                <a:lnTo>
                  <a:pt x="7740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6643482" y="541657"/>
            <a:ext cx="252684" cy="259332"/>
          </a:xfrm>
          <a:custGeom>
            <a:avLst/>
            <a:gdLst/>
            <a:ahLst/>
            <a:cxnLst/>
            <a:rect l="0" t="0" r="0" b="0"/>
            <a:pathLst>
              <a:path w="252684" h="259332">
                <a:moveTo>
                  <a:pt x="0" y="111109"/>
                </a:moveTo>
                <a:lnTo>
                  <a:pt x="37477" y="119443"/>
                </a:lnTo>
                <a:lnTo>
                  <a:pt x="72325" y="117868"/>
                </a:lnTo>
                <a:lnTo>
                  <a:pt x="126161" y="102424"/>
                </a:lnTo>
                <a:lnTo>
                  <a:pt x="147319" y="91262"/>
                </a:lnTo>
                <a:lnTo>
                  <a:pt x="162181" y="75382"/>
                </a:lnTo>
                <a:lnTo>
                  <a:pt x="167782" y="66234"/>
                </a:lnTo>
                <a:lnTo>
                  <a:pt x="170886" y="46711"/>
                </a:lnTo>
                <a:lnTo>
                  <a:pt x="170076" y="36592"/>
                </a:lnTo>
                <a:lnTo>
                  <a:pt x="159818" y="19109"/>
                </a:lnTo>
                <a:lnTo>
                  <a:pt x="152169" y="11171"/>
                </a:lnTo>
                <a:lnTo>
                  <a:pt x="131191" y="2352"/>
                </a:lnTo>
                <a:lnTo>
                  <a:pt x="119046" y="0"/>
                </a:lnTo>
                <a:lnTo>
                  <a:pt x="93073" y="3626"/>
                </a:lnTo>
                <a:lnTo>
                  <a:pt x="68271" y="14206"/>
                </a:lnTo>
                <a:lnTo>
                  <a:pt x="41155" y="39893"/>
                </a:lnTo>
                <a:lnTo>
                  <a:pt x="14152" y="80014"/>
                </a:lnTo>
                <a:lnTo>
                  <a:pt x="6290" y="101969"/>
                </a:lnTo>
                <a:lnTo>
                  <a:pt x="2796" y="127324"/>
                </a:lnTo>
                <a:lnTo>
                  <a:pt x="12006" y="167906"/>
                </a:lnTo>
                <a:lnTo>
                  <a:pt x="29553" y="203977"/>
                </a:lnTo>
                <a:lnTo>
                  <a:pt x="55160" y="231303"/>
                </a:lnTo>
                <a:lnTo>
                  <a:pt x="84973" y="254217"/>
                </a:lnTo>
                <a:lnTo>
                  <a:pt x="108736" y="259331"/>
                </a:lnTo>
                <a:lnTo>
                  <a:pt x="162118" y="253082"/>
                </a:lnTo>
                <a:lnTo>
                  <a:pt x="220263" y="240318"/>
                </a:lnTo>
                <a:lnTo>
                  <a:pt x="252683" y="23745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7152142" y="505367"/>
            <a:ext cx="112522" cy="273895"/>
          </a:xfrm>
          <a:custGeom>
            <a:avLst/>
            <a:gdLst/>
            <a:ahLst/>
            <a:cxnLst/>
            <a:rect l="0" t="0" r="0" b="0"/>
            <a:pathLst>
              <a:path w="112522" h="273895">
                <a:moveTo>
                  <a:pt x="7236" y="73700"/>
                </a:moveTo>
                <a:lnTo>
                  <a:pt x="0" y="101256"/>
                </a:lnTo>
                <a:lnTo>
                  <a:pt x="478" y="154359"/>
                </a:lnTo>
                <a:lnTo>
                  <a:pt x="14751" y="211270"/>
                </a:lnTo>
                <a:lnTo>
                  <a:pt x="31869" y="272216"/>
                </a:lnTo>
                <a:lnTo>
                  <a:pt x="34186" y="273894"/>
                </a:lnTo>
                <a:lnTo>
                  <a:pt x="36761" y="260161"/>
                </a:lnTo>
                <a:lnTo>
                  <a:pt x="27098" y="210168"/>
                </a:lnTo>
                <a:lnTo>
                  <a:pt x="10588" y="150639"/>
                </a:lnTo>
                <a:lnTo>
                  <a:pt x="2510" y="114434"/>
                </a:lnTo>
                <a:lnTo>
                  <a:pt x="4356" y="84005"/>
                </a:lnTo>
                <a:lnTo>
                  <a:pt x="15315" y="57223"/>
                </a:lnTo>
                <a:lnTo>
                  <a:pt x="23151" y="45168"/>
                </a:lnTo>
                <a:lnTo>
                  <a:pt x="44335" y="28654"/>
                </a:lnTo>
                <a:lnTo>
                  <a:pt x="102722" y="3787"/>
                </a:lnTo>
                <a:lnTo>
                  <a:pt x="11252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7311264" y="566026"/>
            <a:ext cx="227141" cy="223612"/>
          </a:xfrm>
          <a:custGeom>
            <a:avLst/>
            <a:gdLst/>
            <a:ahLst/>
            <a:cxnLst/>
            <a:rect l="0" t="0" r="0" b="0"/>
            <a:pathLst>
              <a:path w="227141" h="223612">
                <a:moveTo>
                  <a:pt x="163969" y="97269"/>
                </a:moveTo>
                <a:lnTo>
                  <a:pt x="144841" y="43394"/>
                </a:lnTo>
                <a:lnTo>
                  <a:pt x="133631" y="23022"/>
                </a:lnTo>
                <a:lnTo>
                  <a:pt x="114611" y="8508"/>
                </a:lnTo>
                <a:lnTo>
                  <a:pt x="102988" y="3000"/>
                </a:lnTo>
                <a:lnTo>
                  <a:pt x="77595" y="0"/>
                </a:lnTo>
                <a:lnTo>
                  <a:pt x="64272" y="837"/>
                </a:lnTo>
                <a:lnTo>
                  <a:pt x="43230" y="11126"/>
                </a:lnTo>
                <a:lnTo>
                  <a:pt x="26079" y="28568"/>
                </a:lnTo>
                <a:lnTo>
                  <a:pt x="10658" y="51917"/>
                </a:lnTo>
                <a:lnTo>
                  <a:pt x="0" y="91370"/>
                </a:lnTo>
                <a:lnTo>
                  <a:pt x="2432" y="138285"/>
                </a:lnTo>
                <a:lnTo>
                  <a:pt x="16150" y="178052"/>
                </a:lnTo>
                <a:lnTo>
                  <a:pt x="35033" y="206472"/>
                </a:lnTo>
                <a:lnTo>
                  <a:pt x="42916" y="211015"/>
                </a:lnTo>
                <a:lnTo>
                  <a:pt x="61035" y="212944"/>
                </a:lnTo>
                <a:lnTo>
                  <a:pt x="77666" y="206782"/>
                </a:lnTo>
                <a:lnTo>
                  <a:pt x="85376" y="201863"/>
                </a:lnTo>
                <a:lnTo>
                  <a:pt x="97063" y="187039"/>
                </a:lnTo>
                <a:lnTo>
                  <a:pt x="123920" y="129151"/>
                </a:lnTo>
                <a:lnTo>
                  <a:pt x="130711" y="67475"/>
                </a:lnTo>
                <a:lnTo>
                  <a:pt x="130470" y="47762"/>
                </a:lnTo>
                <a:lnTo>
                  <a:pt x="128768" y="49057"/>
                </a:lnTo>
                <a:lnTo>
                  <a:pt x="126464" y="54599"/>
                </a:lnTo>
                <a:lnTo>
                  <a:pt x="128810" y="84756"/>
                </a:lnTo>
                <a:lnTo>
                  <a:pt x="141253" y="134528"/>
                </a:lnTo>
                <a:lnTo>
                  <a:pt x="171694" y="182475"/>
                </a:lnTo>
                <a:lnTo>
                  <a:pt x="197844" y="207783"/>
                </a:lnTo>
                <a:lnTo>
                  <a:pt x="227140" y="2236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7616566" y="600124"/>
            <a:ext cx="27124" cy="210571"/>
          </a:xfrm>
          <a:custGeom>
            <a:avLst/>
            <a:gdLst/>
            <a:ahLst/>
            <a:cxnLst/>
            <a:rect l="0" t="0" r="0" b="0"/>
            <a:pathLst>
              <a:path w="27124" h="210571">
                <a:moveTo>
                  <a:pt x="6066" y="0"/>
                </a:moveTo>
                <a:lnTo>
                  <a:pt x="0" y="43197"/>
                </a:lnTo>
                <a:lnTo>
                  <a:pt x="4918" y="94687"/>
                </a:lnTo>
                <a:lnTo>
                  <a:pt x="13941" y="148425"/>
                </a:lnTo>
                <a:lnTo>
                  <a:pt x="18928" y="183578"/>
                </a:lnTo>
                <a:lnTo>
                  <a:pt x="27123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7633161" y="46325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7682565" y="533040"/>
            <a:ext cx="199068" cy="274693"/>
          </a:xfrm>
          <a:custGeom>
            <a:avLst/>
            <a:gdLst/>
            <a:ahLst/>
            <a:cxnLst/>
            <a:rect l="0" t="0" r="0" b="0"/>
            <a:pathLst>
              <a:path w="199068" h="274693">
                <a:moveTo>
                  <a:pt x="140108" y="24970"/>
                </a:moveTo>
                <a:lnTo>
                  <a:pt x="122128" y="9329"/>
                </a:lnTo>
                <a:lnTo>
                  <a:pt x="105210" y="1251"/>
                </a:lnTo>
                <a:lnTo>
                  <a:pt x="82874" y="0"/>
                </a:lnTo>
                <a:lnTo>
                  <a:pt x="59689" y="4514"/>
                </a:lnTo>
                <a:lnTo>
                  <a:pt x="33482" y="20209"/>
                </a:lnTo>
                <a:lnTo>
                  <a:pt x="18240" y="32992"/>
                </a:lnTo>
                <a:lnTo>
                  <a:pt x="2094" y="58932"/>
                </a:lnTo>
                <a:lnTo>
                  <a:pt x="0" y="78669"/>
                </a:lnTo>
                <a:lnTo>
                  <a:pt x="1079" y="88845"/>
                </a:lnTo>
                <a:lnTo>
                  <a:pt x="6478" y="96799"/>
                </a:lnTo>
                <a:lnTo>
                  <a:pt x="24956" y="108757"/>
                </a:lnTo>
                <a:lnTo>
                  <a:pt x="56076" y="122065"/>
                </a:lnTo>
                <a:lnTo>
                  <a:pt x="77024" y="123495"/>
                </a:lnTo>
                <a:lnTo>
                  <a:pt x="98033" y="122571"/>
                </a:lnTo>
                <a:lnTo>
                  <a:pt x="119068" y="126060"/>
                </a:lnTo>
                <a:lnTo>
                  <a:pt x="145053" y="140190"/>
                </a:lnTo>
                <a:lnTo>
                  <a:pt x="189059" y="188709"/>
                </a:lnTo>
                <a:lnTo>
                  <a:pt x="196960" y="209657"/>
                </a:lnTo>
                <a:lnTo>
                  <a:pt x="199067" y="221794"/>
                </a:lnTo>
                <a:lnTo>
                  <a:pt x="195168" y="241519"/>
                </a:lnTo>
                <a:lnTo>
                  <a:pt x="190852" y="250054"/>
                </a:lnTo>
                <a:lnTo>
                  <a:pt x="173580" y="262658"/>
                </a:lnTo>
                <a:lnTo>
                  <a:pt x="149136" y="270989"/>
                </a:lnTo>
                <a:lnTo>
                  <a:pt x="118774" y="274692"/>
                </a:lnTo>
                <a:lnTo>
                  <a:pt x="95141" y="270098"/>
                </a:lnTo>
                <a:lnTo>
                  <a:pt x="55881" y="2460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7864788" y="586397"/>
            <a:ext cx="211087" cy="192712"/>
          </a:xfrm>
          <a:custGeom>
            <a:avLst/>
            <a:gdLst/>
            <a:ahLst/>
            <a:cxnLst/>
            <a:rect l="0" t="0" r="0" b="0"/>
            <a:pathLst>
              <a:path w="211087" h="192712">
                <a:moveTo>
                  <a:pt x="0" y="108483"/>
                </a:moveTo>
                <a:lnTo>
                  <a:pt x="48930" y="100150"/>
                </a:lnTo>
                <a:lnTo>
                  <a:pt x="96775" y="95486"/>
                </a:lnTo>
                <a:lnTo>
                  <a:pt x="154167" y="83429"/>
                </a:lnTo>
                <a:lnTo>
                  <a:pt x="188398" y="67655"/>
                </a:lnTo>
                <a:lnTo>
                  <a:pt x="203835" y="51733"/>
                </a:lnTo>
                <a:lnTo>
                  <a:pt x="209589" y="42574"/>
                </a:lnTo>
                <a:lnTo>
                  <a:pt x="211086" y="34128"/>
                </a:lnTo>
                <a:lnTo>
                  <a:pt x="209743" y="26158"/>
                </a:lnTo>
                <a:lnTo>
                  <a:pt x="206510" y="18505"/>
                </a:lnTo>
                <a:lnTo>
                  <a:pt x="193557" y="6882"/>
                </a:lnTo>
                <a:lnTo>
                  <a:pt x="185190" y="2144"/>
                </a:lnTo>
                <a:lnTo>
                  <a:pt x="163414" y="0"/>
                </a:lnTo>
                <a:lnTo>
                  <a:pt x="139309" y="4117"/>
                </a:lnTo>
                <a:lnTo>
                  <a:pt x="116897" y="13745"/>
                </a:lnTo>
                <a:lnTo>
                  <a:pt x="90138" y="37909"/>
                </a:lnTo>
                <a:lnTo>
                  <a:pt x="81006" y="60349"/>
                </a:lnTo>
                <a:lnTo>
                  <a:pt x="78116" y="84751"/>
                </a:lnTo>
                <a:lnTo>
                  <a:pt x="88781" y="139717"/>
                </a:lnTo>
                <a:lnTo>
                  <a:pt x="104164" y="165961"/>
                </a:lnTo>
                <a:lnTo>
                  <a:pt x="119994" y="178093"/>
                </a:lnTo>
                <a:lnTo>
                  <a:pt x="129129" y="182966"/>
                </a:lnTo>
                <a:lnTo>
                  <a:pt x="186659" y="191428"/>
                </a:lnTo>
                <a:lnTo>
                  <a:pt x="200041" y="1927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8130308" y="312013"/>
            <a:ext cx="176055" cy="509214"/>
          </a:xfrm>
          <a:custGeom>
            <a:avLst/>
            <a:gdLst/>
            <a:ahLst/>
            <a:cxnLst/>
            <a:rect l="0" t="0" r="0" b="0"/>
            <a:pathLst>
              <a:path w="176055" h="509214">
                <a:moveTo>
                  <a:pt x="102977" y="414453"/>
                </a:moveTo>
                <a:lnTo>
                  <a:pt x="114155" y="397685"/>
                </a:lnTo>
                <a:lnTo>
                  <a:pt x="121107" y="364901"/>
                </a:lnTo>
                <a:lnTo>
                  <a:pt x="116494" y="345247"/>
                </a:lnTo>
                <a:lnTo>
                  <a:pt x="111988" y="336730"/>
                </a:lnTo>
                <a:lnTo>
                  <a:pt x="97623" y="324147"/>
                </a:lnTo>
                <a:lnTo>
                  <a:pt x="88880" y="319154"/>
                </a:lnTo>
                <a:lnTo>
                  <a:pt x="79541" y="318165"/>
                </a:lnTo>
                <a:lnTo>
                  <a:pt x="59806" y="323305"/>
                </a:lnTo>
                <a:lnTo>
                  <a:pt x="34554" y="339353"/>
                </a:lnTo>
                <a:lnTo>
                  <a:pt x="22654" y="355339"/>
                </a:lnTo>
                <a:lnTo>
                  <a:pt x="5482" y="399786"/>
                </a:lnTo>
                <a:lnTo>
                  <a:pt x="0" y="439873"/>
                </a:lnTo>
                <a:lnTo>
                  <a:pt x="4956" y="464355"/>
                </a:lnTo>
                <a:lnTo>
                  <a:pt x="20902" y="494749"/>
                </a:lnTo>
                <a:lnTo>
                  <a:pt x="27203" y="503079"/>
                </a:lnTo>
                <a:lnTo>
                  <a:pt x="37253" y="507462"/>
                </a:lnTo>
                <a:lnTo>
                  <a:pt x="64018" y="509213"/>
                </a:lnTo>
                <a:lnTo>
                  <a:pt x="75834" y="505702"/>
                </a:lnTo>
                <a:lnTo>
                  <a:pt x="95203" y="492443"/>
                </a:lnTo>
                <a:lnTo>
                  <a:pt x="119261" y="459658"/>
                </a:lnTo>
                <a:lnTo>
                  <a:pt x="139946" y="400592"/>
                </a:lnTo>
                <a:lnTo>
                  <a:pt x="158913" y="341701"/>
                </a:lnTo>
                <a:lnTo>
                  <a:pt x="169593" y="287092"/>
                </a:lnTo>
                <a:lnTo>
                  <a:pt x="173528" y="242424"/>
                </a:lnTo>
                <a:lnTo>
                  <a:pt x="175277" y="195276"/>
                </a:lnTo>
                <a:lnTo>
                  <a:pt x="176054" y="147025"/>
                </a:lnTo>
                <a:lnTo>
                  <a:pt x="170903" y="96179"/>
                </a:lnTo>
                <a:lnTo>
                  <a:pt x="158681" y="33086"/>
                </a:lnTo>
                <a:lnTo>
                  <a:pt x="151912" y="7480"/>
                </a:lnTo>
                <a:lnTo>
                  <a:pt x="146128" y="1588"/>
                </a:lnTo>
                <a:lnTo>
                  <a:pt x="138764" y="0"/>
                </a:lnTo>
                <a:lnTo>
                  <a:pt x="130344" y="1280"/>
                </a:lnTo>
                <a:lnTo>
                  <a:pt x="123561" y="6813"/>
                </a:lnTo>
                <a:lnTo>
                  <a:pt x="104269" y="46196"/>
                </a:lnTo>
                <a:lnTo>
                  <a:pt x="97702" y="71799"/>
                </a:lnTo>
                <a:lnTo>
                  <a:pt x="94005" y="128742"/>
                </a:lnTo>
                <a:lnTo>
                  <a:pt x="95875" y="191683"/>
                </a:lnTo>
                <a:lnTo>
                  <a:pt x="103992" y="244332"/>
                </a:lnTo>
                <a:lnTo>
                  <a:pt x="113806" y="302435"/>
                </a:lnTo>
                <a:lnTo>
                  <a:pt x="127603" y="358401"/>
                </a:lnTo>
                <a:lnTo>
                  <a:pt x="145099" y="414004"/>
                </a:lnTo>
                <a:lnTo>
                  <a:pt x="155621" y="439666"/>
                </a:lnTo>
                <a:lnTo>
                  <a:pt x="166148" y="4565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8475440" y="842279"/>
            <a:ext cx="66226" cy="252685"/>
          </a:xfrm>
          <a:custGeom>
            <a:avLst/>
            <a:gdLst/>
            <a:ahLst/>
            <a:cxnLst/>
            <a:rect l="0" t="0" r="0" b="0"/>
            <a:pathLst>
              <a:path w="66226" h="252685">
                <a:moveTo>
                  <a:pt x="0" y="0"/>
                </a:moveTo>
                <a:lnTo>
                  <a:pt x="15641" y="17981"/>
                </a:lnTo>
                <a:lnTo>
                  <a:pt x="50336" y="79451"/>
                </a:lnTo>
                <a:lnTo>
                  <a:pt x="66225" y="125399"/>
                </a:lnTo>
                <a:lnTo>
                  <a:pt x="65896" y="163237"/>
                </a:lnTo>
                <a:lnTo>
                  <a:pt x="52800" y="204085"/>
                </a:lnTo>
                <a:lnTo>
                  <a:pt x="21057" y="252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488980" y="1137077"/>
            <a:ext cx="163995" cy="568540"/>
          </a:xfrm>
          <a:custGeom>
            <a:avLst/>
            <a:gdLst/>
            <a:ahLst/>
            <a:cxnLst/>
            <a:rect l="0" t="0" r="0" b="0"/>
            <a:pathLst>
              <a:path w="163995" h="568540">
                <a:moveTo>
                  <a:pt x="6066" y="0"/>
                </a:moveTo>
                <a:lnTo>
                  <a:pt x="0" y="39688"/>
                </a:lnTo>
                <a:lnTo>
                  <a:pt x="5036" y="100026"/>
                </a:lnTo>
                <a:lnTo>
                  <a:pt x="7033" y="153596"/>
                </a:lnTo>
                <a:lnTo>
                  <a:pt x="15104" y="215589"/>
                </a:lnTo>
                <a:lnTo>
                  <a:pt x="16153" y="273409"/>
                </a:lnTo>
                <a:lnTo>
                  <a:pt x="22053" y="325635"/>
                </a:lnTo>
                <a:lnTo>
                  <a:pt x="25621" y="387513"/>
                </a:lnTo>
                <a:lnTo>
                  <a:pt x="26455" y="430761"/>
                </a:lnTo>
                <a:lnTo>
                  <a:pt x="26925" y="491451"/>
                </a:lnTo>
                <a:lnTo>
                  <a:pt x="27065" y="543359"/>
                </a:lnTo>
                <a:lnTo>
                  <a:pt x="27097" y="564367"/>
                </a:lnTo>
                <a:lnTo>
                  <a:pt x="18788" y="503070"/>
                </a:lnTo>
                <a:lnTo>
                  <a:pt x="17028" y="443173"/>
                </a:lnTo>
                <a:lnTo>
                  <a:pt x="25086" y="384591"/>
                </a:lnTo>
                <a:lnTo>
                  <a:pt x="35748" y="350259"/>
                </a:lnTo>
                <a:lnTo>
                  <a:pt x="46944" y="332706"/>
                </a:lnTo>
                <a:lnTo>
                  <a:pt x="62839" y="320225"/>
                </a:lnTo>
                <a:lnTo>
                  <a:pt x="71990" y="315259"/>
                </a:lnTo>
                <a:lnTo>
                  <a:pt x="91518" y="312861"/>
                </a:lnTo>
                <a:lnTo>
                  <a:pt x="101638" y="313859"/>
                </a:lnTo>
                <a:lnTo>
                  <a:pt x="109555" y="318034"/>
                </a:lnTo>
                <a:lnTo>
                  <a:pt x="121471" y="332031"/>
                </a:lnTo>
                <a:lnTo>
                  <a:pt x="150754" y="391223"/>
                </a:lnTo>
                <a:lnTo>
                  <a:pt x="160071" y="435283"/>
                </a:lnTo>
                <a:lnTo>
                  <a:pt x="162831" y="485382"/>
                </a:lnTo>
                <a:lnTo>
                  <a:pt x="163649" y="531032"/>
                </a:lnTo>
                <a:lnTo>
                  <a:pt x="163994" y="56853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752668" y="1462359"/>
            <a:ext cx="216162" cy="240304"/>
          </a:xfrm>
          <a:custGeom>
            <a:avLst/>
            <a:gdLst/>
            <a:ahLst/>
            <a:cxnLst/>
            <a:rect l="0" t="0" r="0" b="0"/>
            <a:pathLst>
              <a:path w="216162" h="240304">
                <a:moveTo>
                  <a:pt x="89819" y="64273"/>
                </a:moveTo>
                <a:lnTo>
                  <a:pt x="95408" y="47505"/>
                </a:lnTo>
                <a:lnTo>
                  <a:pt x="95032" y="29914"/>
                </a:lnTo>
                <a:lnTo>
                  <a:pt x="93294" y="20310"/>
                </a:lnTo>
                <a:lnTo>
                  <a:pt x="88626" y="12737"/>
                </a:lnTo>
                <a:lnTo>
                  <a:pt x="74081" y="1204"/>
                </a:lnTo>
                <a:lnTo>
                  <a:pt x="65289" y="0"/>
                </a:lnTo>
                <a:lnTo>
                  <a:pt x="46161" y="4901"/>
                </a:lnTo>
                <a:lnTo>
                  <a:pt x="32201" y="17998"/>
                </a:lnTo>
                <a:lnTo>
                  <a:pt x="13707" y="55002"/>
                </a:lnTo>
                <a:lnTo>
                  <a:pt x="3540" y="118005"/>
                </a:lnTo>
                <a:lnTo>
                  <a:pt x="0" y="145476"/>
                </a:lnTo>
                <a:lnTo>
                  <a:pt x="5754" y="186079"/>
                </a:lnTo>
                <a:lnTo>
                  <a:pt x="21757" y="219686"/>
                </a:lnTo>
                <a:lnTo>
                  <a:pt x="34613" y="237071"/>
                </a:lnTo>
                <a:lnTo>
                  <a:pt x="42486" y="240303"/>
                </a:lnTo>
                <a:lnTo>
                  <a:pt x="51244" y="240118"/>
                </a:lnTo>
                <a:lnTo>
                  <a:pt x="69165" y="233673"/>
                </a:lnTo>
                <a:lnTo>
                  <a:pt x="84929" y="223010"/>
                </a:lnTo>
                <a:lnTo>
                  <a:pt x="96614" y="207352"/>
                </a:lnTo>
                <a:lnTo>
                  <a:pt x="121076" y="148122"/>
                </a:lnTo>
                <a:lnTo>
                  <a:pt x="128716" y="110564"/>
                </a:lnTo>
                <a:lnTo>
                  <a:pt x="130503" y="90696"/>
                </a:lnTo>
                <a:lnTo>
                  <a:pt x="137334" y="129075"/>
                </a:lnTo>
                <a:lnTo>
                  <a:pt x="152120" y="153923"/>
                </a:lnTo>
                <a:lnTo>
                  <a:pt x="171319" y="176103"/>
                </a:lnTo>
                <a:lnTo>
                  <a:pt x="179247" y="179771"/>
                </a:lnTo>
                <a:lnTo>
                  <a:pt x="216161" y="18008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000414" y="1463461"/>
            <a:ext cx="168457" cy="213712"/>
          </a:xfrm>
          <a:custGeom>
            <a:avLst/>
            <a:gdLst/>
            <a:ahLst/>
            <a:cxnLst/>
            <a:rect l="0" t="0" r="0" b="0"/>
            <a:pathLst>
              <a:path w="168457" h="213712">
                <a:moveTo>
                  <a:pt x="0" y="42114"/>
                </a:moveTo>
                <a:lnTo>
                  <a:pt x="14654" y="100731"/>
                </a:lnTo>
                <a:lnTo>
                  <a:pt x="35434" y="153735"/>
                </a:lnTo>
                <a:lnTo>
                  <a:pt x="57044" y="213711"/>
                </a:lnTo>
                <a:lnTo>
                  <a:pt x="54466" y="199802"/>
                </a:lnTo>
                <a:lnTo>
                  <a:pt x="53003" y="147005"/>
                </a:lnTo>
                <a:lnTo>
                  <a:pt x="52714" y="91169"/>
                </a:lnTo>
                <a:lnTo>
                  <a:pt x="58253" y="54699"/>
                </a:lnTo>
                <a:lnTo>
                  <a:pt x="72892" y="27255"/>
                </a:lnTo>
                <a:lnTo>
                  <a:pt x="88548" y="14843"/>
                </a:lnTo>
                <a:lnTo>
                  <a:pt x="108375" y="6597"/>
                </a:lnTo>
                <a:lnTo>
                  <a:pt x="168456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200455" y="1400290"/>
            <a:ext cx="136872" cy="224326"/>
          </a:xfrm>
          <a:custGeom>
            <a:avLst/>
            <a:gdLst/>
            <a:ahLst/>
            <a:cxnLst/>
            <a:rect l="0" t="0" r="0" b="0"/>
            <a:pathLst>
              <a:path w="136872" h="224326">
                <a:moveTo>
                  <a:pt x="0" y="63171"/>
                </a:moveTo>
                <a:lnTo>
                  <a:pt x="23720" y="116198"/>
                </a:lnTo>
                <a:lnTo>
                  <a:pt x="53456" y="176840"/>
                </a:lnTo>
                <a:lnTo>
                  <a:pt x="80880" y="220675"/>
                </a:lnTo>
                <a:lnTo>
                  <a:pt x="86675" y="224325"/>
                </a:lnTo>
                <a:lnTo>
                  <a:pt x="91709" y="223250"/>
                </a:lnTo>
                <a:lnTo>
                  <a:pt x="96234" y="219023"/>
                </a:lnTo>
                <a:lnTo>
                  <a:pt x="101263" y="201848"/>
                </a:lnTo>
                <a:lnTo>
                  <a:pt x="111992" y="139231"/>
                </a:lnTo>
                <a:lnTo>
                  <a:pt x="118179" y="84001"/>
                </a:lnTo>
                <a:lnTo>
                  <a:pt x="132503" y="24753"/>
                </a:lnTo>
                <a:lnTo>
                  <a:pt x="13687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2411026" y="1376888"/>
            <a:ext cx="200042" cy="224336"/>
          </a:xfrm>
          <a:custGeom>
            <a:avLst/>
            <a:gdLst/>
            <a:ahLst/>
            <a:cxnLst/>
            <a:rect l="0" t="0" r="0" b="0"/>
            <a:pathLst>
              <a:path w="200042" h="224336">
                <a:moveTo>
                  <a:pt x="0" y="65516"/>
                </a:moveTo>
                <a:lnTo>
                  <a:pt x="17980" y="89562"/>
                </a:lnTo>
                <a:lnTo>
                  <a:pt x="34897" y="103889"/>
                </a:lnTo>
                <a:lnTo>
                  <a:pt x="57233" y="111816"/>
                </a:lnTo>
                <a:lnTo>
                  <a:pt x="109701" y="116905"/>
                </a:lnTo>
                <a:lnTo>
                  <a:pt x="131034" y="111362"/>
                </a:lnTo>
                <a:lnTo>
                  <a:pt x="163793" y="88740"/>
                </a:lnTo>
                <a:lnTo>
                  <a:pt x="172232" y="69208"/>
                </a:lnTo>
                <a:lnTo>
                  <a:pt x="174814" y="46100"/>
                </a:lnTo>
                <a:lnTo>
                  <a:pt x="172061" y="24131"/>
                </a:lnTo>
                <a:lnTo>
                  <a:pt x="167350" y="15699"/>
                </a:lnTo>
                <a:lnTo>
                  <a:pt x="152756" y="3211"/>
                </a:lnTo>
                <a:lnTo>
                  <a:pt x="131452" y="0"/>
                </a:lnTo>
                <a:lnTo>
                  <a:pt x="107556" y="3642"/>
                </a:lnTo>
                <a:lnTo>
                  <a:pt x="85237" y="13060"/>
                </a:lnTo>
                <a:lnTo>
                  <a:pt x="58530" y="37105"/>
                </a:lnTo>
                <a:lnTo>
                  <a:pt x="49410" y="59518"/>
                </a:lnTo>
                <a:lnTo>
                  <a:pt x="37009" y="117368"/>
                </a:lnTo>
                <a:lnTo>
                  <a:pt x="46799" y="170697"/>
                </a:lnTo>
                <a:lnTo>
                  <a:pt x="59404" y="188692"/>
                </a:lnTo>
                <a:lnTo>
                  <a:pt x="96092" y="219308"/>
                </a:lnTo>
                <a:lnTo>
                  <a:pt x="119526" y="224335"/>
                </a:lnTo>
                <a:lnTo>
                  <a:pt x="181813" y="216325"/>
                </a:lnTo>
                <a:lnTo>
                  <a:pt x="200041" y="2129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673669" y="1337119"/>
            <a:ext cx="188491" cy="231628"/>
          </a:xfrm>
          <a:custGeom>
            <a:avLst/>
            <a:gdLst/>
            <a:ahLst/>
            <a:cxnLst/>
            <a:rect l="0" t="0" r="0" b="0"/>
            <a:pathLst>
              <a:path w="188491" h="231628">
                <a:moveTo>
                  <a:pt x="116382" y="0"/>
                </a:moveTo>
                <a:lnTo>
                  <a:pt x="76695" y="2339"/>
                </a:lnTo>
                <a:lnTo>
                  <a:pt x="44572" y="16811"/>
                </a:lnTo>
                <a:lnTo>
                  <a:pt x="19716" y="37086"/>
                </a:lnTo>
                <a:lnTo>
                  <a:pt x="4789" y="55087"/>
                </a:lnTo>
                <a:lnTo>
                  <a:pt x="1043" y="64801"/>
                </a:lnTo>
                <a:lnTo>
                  <a:pt x="0" y="84952"/>
                </a:lnTo>
                <a:lnTo>
                  <a:pt x="4869" y="94069"/>
                </a:lnTo>
                <a:lnTo>
                  <a:pt x="22757" y="110439"/>
                </a:lnTo>
                <a:lnTo>
                  <a:pt x="46305" y="119274"/>
                </a:lnTo>
                <a:lnTo>
                  <a:pt x="105140" y="130535"/>
                </a:lnTo>
                <a:lnTo>
                  <a:pt x="167544" y="147489"/>
                </a:lnTo>
                <a:lnTo>
                  <a:pt x="178566" y="150968"/>
                </a:lnTo>
                <a:lnTo>
                  <a:pt x="184745" y="156797"/>
                </a:lnTo>
                <a:lnTo>
                  <a:pt x="187693" y="164193"/>
                </a:lnTo>
                <a:lnTo>
                  <a:pt x="188490" y="172633"/>
                </a:lnTo>
                <a:lnTo>
                  <a:pt x="185511" y="180599"/>
                </a:lnTo>
                <a:lnTo>
                  <a:pt x="172842" y="195690"/>
                </a:lnTo>
                <a:lnTo>
                  <a:pt x="145980" y="211750"/>
                </a:lnTo>
                <a:lnTo>
                  <a:pt x="104291" y="226487"/>
                </a:lnTo>
                <a:lnTo>
                  <a:pt x="42683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2970011" y="1168663"/>
            <a:ext cx="41140" cy="421141"/>
          </a:xfrm>
          <a:custGeom>
            <a:avLst/>
            <a:gdLst/>
            <a:ahLst/>
            <a:cxnLst/>
            <a:rect l="0" t="0" r="0" b="0"/>
            <a:pathLst>
              <a:path w="41140" h="421141">
                <a:moveTo>
                  <a:pt x="9553" y="0"/>
                </a:moveTo>
                <a:lnTo>
                  <a:pt x="2318" y="28726"/>
                </a:lnTo>
                <a:lnTo>
                  <a:pt x="0" y="79091"/>
                </a:lnTo>
                <a:lnTo>
                  <a:pt x="484" y="136128"/>
                </a:lnTo>
                <a:lnTo>
                  <a:pt x="7415" y="198508"/>
                </a:lnTo>
                <a:lnTo>
                  <a:pt x="12039" y="247940"/>
                </a:lnTo>
                <a:lnTo>
                  <a:pt x="20818" y="307040"/>
                </a:lnTo>
                <a:lnTo>
                  <a:pt x="27709" y="362766"/>
                </a:lnTo>
                <a:lnTo>
                  <a:pt x="32870" y="399554"/>
                </a:lnTo>
                <a:lnTo>
                  <a:pt x="41139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884808" y="1358176"/>
            <a:ext cx="231628" cy="73700"/>
          </a:xfrm>
          <a:custGeom>
            <a:avLst/>
            <a:gdLst/>
            <a:ahLst/>
            <a:cxnLst/>
            <a:rect l="0" t="0" r="0" b="0"/>
            <a:pathLst>
              <a:path w="231628" h="73700">
                <a:moveTo>
                  <a:pt x="231627" y="0"/>
                </a:moveTo>
                <a:lnTo>
                  <a:pt x="176582" y="17958"/>
                </a:lnTo>
                <a:lnTo>
                  <a:pt x="125174" y="31666"/>
                </a:lnTo>
                <a:lnTo>
                  <a:pt x="69959" y="45639"/>
                </a:lnTo>
                <a:lnTo>
                  <a:pt x="12448" y="68386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3084850" y="1414315"/>
            <a:ext cx="210570" cy="168247"/>
          </a:xfrm>
          <a:custGeom>
            <a:avLst/>
            <a:gdLst/>
            <a:ahLst/>
            <a:cxnLst/>
            <a:rect l="0" t="0" r="0" b="0"/>
            <a:pathLst>
              <a:path w="210570" h="168247">
                <a:moveTo>
                  <a:pt x="0" y="70203"/>
                </a:moveTo>
                <a:lnTo>
                  <a:pt x="62092" y="75792"/>
                </a:lnTo>
                <a:lnTo>
                  <a:pt x="113477" y="78586"/>
                </a:lnTo>
                <a:lnTo>
                  <a:pt x="152426" y="70867"/>
                </a:lnTo>
                <a:lnTo>
                  <a:pt x="171469" y="60359"/>
                </a:lnTo>
                <a:lnTo>
                  <a:pt x="176314" y="51942"/>
                </a:lnTo>
                <a:lnTo>
                  <a:pt x="178577" y="30111"/>
                </a:lnTo>
                <a:lnTo>
                  <a:pt x="175203" y="21248"/>
                </a:lnTo>
                <a:lnTo>
                  <a:pt x="162096" y="8281"/>
                </a:lnTo>
                <a:lnTo>
                  <a:pt x="141453" y="1738"/>
                </a:lnTo>
                <a:lnTo>
                  <a:pt x="117850" y="0"/>
                </a:lnTo>
                <a:lnTo>
                  <a:pt x="95661" y="3126"/>
                </a:lnTo>
                <a:lnTo>
                  <a:pt x="77221" y="11535"/>
                </a:lnTo>
                <a:lnTo>
                  <a:pt x="69028" y="17053"/>
                </a:lnTo>
                <a:lnTo>
                  <a:pt x="56805" y="32543"/>
                </a:lnTo>
                <a:lnTo>
                  <a:pt x="51908" y="41586"/>
                </a:lnTo>
                <a:lnTo>
                  <a:pt x="49586" y="60994"/>
                </a:lnTo>
                <a:lnTo>
                  <a:pt x="57627" y="102049"/>
                </a:lnTo>
                <a:lnTo>
                  <a:pt x="72707" y="127862"/>
                </a:lnTo>
                <a:lnTo>
                  <a:pt x="91992" y="150328"/>
                </a:lnTo>
                <a:lnTo>
                  <a:pt x="118114" y="166213"/>
                </a:lnTo>
                <a:lnTo>
                  <a:pt x="144132" y="168246"/>
                </a:lnTo>
                <a:lnTo>
                  <a:pt x="182305" y="162814"/>
                </a:lnTo>
                <a:lnTo>
                  <a:pt x="210569" y="15443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3392900" y="1139367"/>
            <a:ext cx="162529" cy="439910"/>
          </a:xfrm>
          <a:custGeom>
            <a:avLst/>
            <a:gdLst/>
            <a:ahLst/>
            <a:cxnLst/>
            <a:rect l="0" t="0" r="0" b="0"/>
            <a:pathLst>
              <a:path w="162529" h="439910">
                <a:moveTo>
                  <a:pt x="102561" y="334622"/>
                </a:moveTo>
                <a:lnTo>
                  <a:pt x="108150" y="317855"/>
                </a:lnTo>
                <a:lnTo>
                  <a:pt x="106037" y="285070"/>
                </a:lnTo>
                <a:lnTo>
                  <a:pt x="97867" y="265416"/>
                </a:lnTo>
                <a:lnTo>
                  <a:pt x="92412" y="256899"/>
                </a:lnTo>
                <a:lnTo>
                  <a:pt x="84097" y="252391"/>
                </a:lnTo>
                <a:lnTo>
                  <a:pt x="62379" y="250502"/>
                </a:lnTo>
                <a:lnTo>
                  <a:pt x="52376" y="253975"/>
                </a:lnTo>
                <a:lnTo>
                  <a:pt x="35023" y="267194"/>
                </a:lnTo>
                <a:lnTo>
                  <a:pt x="17689" y="294366"/>
                </a:lnTo>
                <a:lnTo>
                  <a:pt x="2521" y="343395"/>
                </a:lnTo>
                <a:lnTo>
                  <a:pt x="0" y="383105"/>
                </a:lnTo>
                <a:lnTo>
                  <a:pt x="3556" y="406473"/>
                </a:lnTo>
                <a:lnTo>
                  <a:pt x="12155" y="425437"/>
                </a:lnTo>
                <a:lnTo>
                  <a:pt x="17724" y="433770"/>
                </a:lnTo>
                <a:lnTo>
                  <a:pt x="26116" y="438155"/>
                </a:lnTo>
                <a:lnTo>
                  <a:pt x="47918" y="439909"/>
                </a:lnTo>
                <a:lnTo>
                  <a:pt x="66967" y="433669"/>
                </a:lnTo>
                <a:lnTo>
                  <a:pt x="83232" y="421927"/>
                </a:lnTo>
                <a:lnTo>
                  <a:pt x="105543" y="393246"/>
                </a:lnTo>
                <a:lnTo>
                  <a:pt x="130922" y="332337"/>
                </a:lnTo>
                <a:lnTo>
                  <a:pt x="143719" y="278183"/>
                </a:lnTo>
                <a:lnTo>
                  <a:pt x="154920" y="217684"/>
                </a:lnTo>
                <a:lnTo>
                  <a:pt x="162528" y="158424"/>
                </a:lnTo>
                <a:lnTo>
                  <a:pt x="159509" y="97176"/>
                </a:lnTo>
                <a:lnTo>
                  <a:pt x="146478" y="36812"/>
                </a:lnTo>
                <a:lnTo>
                  <a:pt x="135338" y="11579"/>
                </a:lnTo>
                <a:lnTo>
                  <a:pt x="127922" y="4617"/>
                </a:lnTo>
                <a:lnTo>
                  <a:pt x="119468" y="1145"/>
                </a:lnTo>
                <a:lnTo>
                  <a:pt x="110323" y="0"/>
                </a:lnTo>
                <a:lnTo>
                  <a:pt x="103056" y="3916"/>
                </a:lnTo>
                <a:lnTo>
                  <a:pt x="91862" y="20746"/>
                </a:lnTo>
                <a:lnTo>
                  <a:pt x="90162" y="67706"/>
                </a:lnTo>
                <a:lnTo>
                  <a:pt x="94321" y="109148"/>
                </a:lnTo>
                <a:lnTo>
                  <a:pt x="100068" y="153693"/>
                </a:lnTo>
                <a:lnTo>
                  <a:pt x="109881" y="217063"/>
                </a:lnTo>
                <a:lnTo>
                  <a:pt x="120197" y="271064"/>
                </a:lnTo>
                <a:lnTo>
                  <a:pt x="134164" y="325057"/>
                </a:lnTo>
                <a:lnTo>
                  <a:pt x="144680" y="357134"/>
                </a:lnTo>
                <a:lnTo>
                  <a:pt x="155203" y="3767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674445" y="1526632"/>
            <a:ext cx="51801" cy="210571"/>
          </a:xfrm>
          <a:custGeom>
            <a:avLst/>
            <a:gdLst/>
            <a:ahLst/>
            <a:cxnLst/>
            <a:rect l="0" t="0" r="0" b="0"/>
            <a:pathLst>
              <a:path w="51801" h="210571">
                <a:moveTo>
                  <a:pt x="31586" y="0"/>
                </a:moveTo>
                <a:lnTo>
                  <a:pt x="48374" y="62280"/>
                </a:lnTo>
                <a:lnTo>
                  <a:pt x="51800" y="116330"/>
                </a:lnTo>
                <a:lnTo>
                  <a:pt x="49273" y="154961"/>
                </a:lnTo>
                <a:lnTo>
                  <a:pt x="46887" y="166478"/>
                </a:lnTo>
                <a:lnTo>
                  <a:pt x="34877" y="185514"/>
                </a:lnTo>
                <a:lnTo>
                  <a:pt x="14624" y="203146"/>
                </a:lnTo>
                <a:lnTo>
                  <a:pt x="0" y="2105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011357" y="1389761"/>
            <a:ext cx="273742" cy="200043"/>
          </a:xfrm>
          <a:custGeom>
            <a:avLst/>
            <a:gdLst/>
            <a:ahLst/>
            <a:cxnLst/>
            <a:rect l="0" t="0" r="0" b="0"/>
            <a:pathLst>
              <a:path w="273742" h="200043">
                <a:moveTo>
                  <a:pt x="0" y="0"/>
                </a:moveTo>
                <a:lnTo>
                  <a:pt x="3120" y="57264"/>
                </a:lnTo>
                <a:lnTo>
                  <a:pt x="9065" y="118156"/>
                </a:lnTo>
                <a:lnTo>
                  <a:pt x="15684" y="161092"/>
                </a:lnTo>
                <a:lnTo>
                  <a:pt x="17475" y="165886"/>
                </a:lnTo>
                <a:lnTo>
                  <a:pt x="18669" y="164403"/>
                </a:lnTo>
                <a:lnTo>
                  <a:pt x="27979" y="108781"/>
                </a:lnTo>
                <a:lnTo>
                  <a:pt x="37112" y="52640"/>
                </a:lnTo>
                <a:lnTo>
                  <a:pt x="49250" y="26905"/>
                </a:lnTo>
                <a:lnTo>
                  <a:pt x="66342" y="7669"/>
                </a:lnTo>
                <a:lnTo>
                  <a:pt x="74644" y="5112"/>
                </a:lnTo>
                <a:lnTo>
                  <a:pt x="82518" y="6918"/>
                </a:lnTo>
                <a:lnTo>
                  <a:pt x="90107" y="11631"/>
                </a:lnTo>
                <a:lnTo>
                  <a:pt x="111966" y="40621"/>
                </a:lnTo>
                <a:lnTo>
                  <a:pt x="124673" y="92339"/>
                </a:lnTo>
                <a:lnTo>
                  <a:pt x="137234" y="144495"/>
                </a:lnTo>
                <a:lnTo>
                  <a:pt x="140622" y="155992"/>
                </a:lnTo>
                <a:lnTo>
                  <a:pt x="142881" y="158977"/>
                </a:lnTo>
                <a:lnTo>
                  <a:pt x="144387" y="156287"/>
                </a:lnTo>
                <a:lnTo>
                  <a:pt x="158588" y="95884"/>
                </a:lnTo>
                <a:lnTo>
                  <a:pt x="176732" y="43433"/>
                </a:lnTo>
                <a:lnTo>
                  <a:pt x="188122" y="26712"/>
                </a:lnTo>
                <a:lnTo>
                  <a:pt x="195605" y="22488"/>
                </a:lnTo>
                <a:lnTo>
                  <a:pt x="213278" y="20913"/>
                </a:lnTo>
                <a:lnTo>
                  <a:pt x="221734" y="24471"/>
                </a:lnTo>
                <a:lnTo>
                  <a:pt x="237368" y="37782"/>
                </a:lnTo>
                <a:lnTo>
                  <a:pt x="253735" y="70596"/>
                </a:lnTo>
                <a:lnTo>
                  <a:pt x="262510" y="129672"/>
                </a:lnTo>
                <a:lnTo>
                  <a:pt x="271176" y="174443"/>
                </a:lnTo>
                <a:lnTo>
                  <a:pt x="273741" y="2000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369326" y="1400290"/>
            <a:ext cx="5590" cy="168457"/>
          </a:xfrm>
          <a:custGeom>
            <a:avLst/>
            <a:gdLst/>
            <a:ahLst/>
            <a:cxnLst/>
            <a:rect l="0" t="0" r="0" b="0"/>
            <a:pathLst>
              <a:path w="5590" h="168457">
                <a:moveTo>
                  <a:pt x="0" y="0"/>
                </a:moveTo>
                <a:lnTo>
                  <a:pt x="0" y="57264"/>
                </a:lnTo>
                <a:lnTo>
                  <a:pt x="5589" y="118156"/>
                </a:lnTo>
                <a:lnTo>
                  <a:pt x="5214" y="140641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4369326" y="127394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4485140" y="1370175"/>
            <a:ext cx="157928" cy="196665"/>
          </a:xfrm>
          <a:custGeom>
            <a:avLst/>
            <a:gdLst/>
            <a:ahLst/>
            <a:cxnLst/>
            <a:rect l="0" t="0" r="0" b="0"/>
            <a:pathLst>
              <a:path w="157928" h="196665">
                <a:moveTo>
                  <a:pt x="0" y="61700"/>
                </a:moveTo>
                <a:lnTo>
                  <a:pt x="3119" y="104392"/>
                </a:lnTo>
                <a:lnTo>
                  <a:pt x="10722" y="164938"/>
                </a:lnTo>
                <a:lnTo>
                  <a:pt x="16305" y="196664"/>
                </a:lnTo>
                <a:lnTo>
                  <a:pt x="13876" y="189145"/>
                </a:lnTo>
                <a:lnTo>
                  <a:pt x="10969" y="133234"/>
                </a:lnTo>
                <a:lnTo>
                  <a:pt x="16205" y="78820"/>
                </a:lnTo>
                <a:lnTo>
                  <a:pt x="29673" y="31417"/>
                </a:lnTo>
                <a:lnTo>
                  <a:pt x="40874" y="9636"/>
                </a:lnTo>
                <a:lnTo>
                  <a:pt x="49476" y="3594"/>
                </a:lnTo>
                <a:lnTo>
                  <a:pt x="71512" y="0"/>
                </a:lnTo>
                <a:lnTo>
                  <a:pt x="81600" y="4189"/>
                </a:lnTo>
                <a:lnTo>
                  <a:pt x="99048" y="21322"/>
                </a:lnTo>
                <a:lnTo>
                  <a:pt x="128142" y="70448"/>
                </a:lnTo>
                <a:lnTo>
                  <a:pt x="150221" y="133548"/>
                </a:lnTo>
                <a:lnTo>
                  <a:pt x="157927" y="1669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4697020" y="1356074"/>
            <a:ext cx="167146" cy="208577"/>
          </a:xfrm>
          <a:custGeom>
            <a:avLst/>
            <a:gdLst/>
            <a:ahLst/>
            <a:cxnLst/>
            <a:rect l="0" t="0" r="0" b="0"/>
            <a:pathLst>
              <a:path w="167146" h="208577">
                <a:moveTo>
                  <a:pt x="9218" y="107387"/>
                </a:moveTo>
                <a:lnTo>
                  <a:pt x="20397" y="96208"/>
                </a:lnTo>
                <a:lnTo>
                  <a:pt x="38363" y="90720"/>
                </a:lnTo>
                <a:lnTo>
                  <a:pt x="60776" y="85941"/>
                </a:lnTo>
                <a:lnTo>
                  <a:pt x="91955" y="70097"/>
                </a:lnTo>
                <a:lnTo>
                  <a:pt x="108771" y="57278"/>
                </a:lnTo>
                <a:lnTo>
                  <a:pt x="113022" y="48245"/>
                </a:lnTo>
                <a:lnTo>
                  <a:pt x="114624" y="25729"/>
                </a:lnTo>
                <a:lnTo>
                  <a:pt x="111074" y="16684"/>
                </a:lnTo>
                <a:lnTo>
                  <a:pt x="97771" y="3513"/>
                </a:lnTo>
                <a:lnTo>
                  <a:pt x="77041" y="0"/>
                </a:lnTo>
                <a:lnTo>
                  <a:pt x="54570" y="3507"/>
                </a:lnTo>
                <a:lnTo>
                  <a:pt x="36783" y="12865"/>
                </a:lnTo>
                <a:lnTo>
                  <a:pt x="13616" y="36876"/>
                </a:lnTo>
                <a:lnTo>
                  <a:pt x="5323" y="59281"/>
                </a:lnTo>
                <a:lnTo>
                  <a:pt x="0" y="111792"/>
                </a:lnTo>
                <a:lnTo>
                  <a:pt x="4667" y="147687"/>
                </a:lnTo>
                <a:lnTo>
                  <a:pt x="19048" y="174959"/>
                </a:lnTo>
                <a:lnTo>
                  <a:pt x="38127" y="197858"/>
                </a:lnTo>
                <a:lnTo>
                  <a:pt x="57941" y="206088"/>
                </a:lnTo>
                <a:lnTo>
                  <a:pt x="82346" y="208576"/>
                </a:lnTo>
                <a:lnTo>
                  <a:pt x="144396" y="197632"/>
                </a:lnTo>
                <a:lnTo>
                  <a:pt x="167145" y="1916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929647" y="1111716"/>
            <a:ext cx="185693" cy="470539"/>
          </a:xfrm>
          <a:custGeom>
            <a:avLst/>
            <a:gdLst/>
            <a:ahLst/>
            <a:cxnLst/>
            <a:rect l="0" t="0" r="0" b="0"/>
            <a:pathLst>
              <a:path w="185693" h="470539">
                <a:moveTo>
                  <a:pt x="134560" y="351745"/>
                </a:moveTo>
                <a:lnTo>
                  <a:pt x="119988" y="309053"/>
                </a:lnTo>
                <a:lnTo>
                  <a:pt x="114317" y="298717"/>
                </a:lnTo>
                <a:lnTo>
                  <a:pt x="98657" y="284113"/>
                </a:lnTo>
                <a:lnTo>
                  <a:pt x="89568" y="278581"/>
                </a:lnTo>
                <a:lnTo>
                  <a:pt x="70110" y="275554"/>
                </a:lnTo>
                <a:lnTo>
                  <a:pt x="60008" y="276384"/>
                </a:lnTo>
                <a:lnTo>
                  <a:pt x="42544" y="283546"/>
                </a:lnTo>
                <a:lnTo>
                  <a:pt x="34612" y="288731"/>
                </a:lnTo>
                <a:lnTo>
                  <a:pt x="22679" y="303852"/>
                </a:lnTo>
                <a:lnTo>
                  <a:pt x="5485" y="342154"/>
                </a:lnTo>
                <a:lnTo>
                  <a:pt x="0" y="384258"/>
                </a:lnTo>
                <a:lnTo>
                  <a:pt x="4956" y="410649"/>
                </a:lnTo>
                <a:lnTo>
                  <a:pt x="20900" y="442117"/>
                </a:lnTo>
                <a:lnTo>
                  <a:pt x="34911" y="457421"/>
                </a:lnTo>
                <a:lnTo>
                  <a:pt x="52838" y="468122"/>
                </a:lnTo>
                <a:lnTo>
                  <a:pt x="72503" y="470538"/>
                </a:lnTo>
                <a:lnTo>
                  <a:pt x="91771" y="466543"/>
                </a:lnTo>
                <a:lnTo>
                  <a:pt x="123206" y="444914"/>
                </a:lnTo>
                <a:lnTo>
                  <a:pt x="137702" y="429418"/>
                </a:lnTo>
                <a:lnTo>
                  <a:pt x="157848" y="392047"/>
                </a:lnTo>
                <a:lnTo>
                  <a:pt x="171746" y="337560"/>
                </a:lnTo>
                <a:lnTo>
                  <a:pt x="182103" y="279302"/>
                </a:lnTo>
                <a:lnTo>
                  <a:pt x="185692" y="229024"/>
                </a:lnTo>
                <a:lnTo>
                  <a:pt x="185585" y="173054"/>
                </a:lnTo>
                <a:lnTo>
                  <a:pt x="178665" y="124624"/>
                </a:lnTo>
                <a:lnTo>
                  <a:pt x="168036" y="74920"/>
                </a:lnTo>
                <a:lnTo>
                  <a:pt x="144076" y="18730"/>
                </a:lnTo>
                <a:lnTo>
                  <a:pt x="137394" y="6902"/>
                </a:lnTo>
                <a:lnTo>
                  <a:pt x="130601" y="1357"/>
                </a:lnTo>
                <a:lnTo>
                  <a:pt x="123732" y="0"/>
                </a:lnTo>
                <a:lnTo>
                  <a:pt x="116813" y="1435"/>
                </a:lnTo>
                <a:lnTo>
                  <a:pt x="112200" y="8240"/>
                </a:lnTo>
                <a:lnTo>
                  <a:pt x="105708" y="45765"/>
                </a:lnTo>
                <a:lnTo>
                  <a:pt x="103515" y="107727"/>
                </a:lnTo>
                <a:lnTo>
                  <a:pt x="106254" y="157391"/>
                </a:lnTo>
                <a:lnTo>
                  <a:pt x="114475" y="210320"/>
                </a:lnTo>
                <a:lnTo>
                  <a:pt x="124320" y="261878"/>
                </a:lnTo>
                <a:lnTo>
                  <a:pt x="134646" y="312249"/>
                </a:lnTo>
                <a:lnTo>
                  <a:pt x="152119" y="371760"/>
                </a:lnTo>
                <a:lnTo>
                  <a:pt x="166146" y="4149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222134" y="1526632"/>
            <a:ext cx="64970" cy="157928"/>
          </a:xfrm>
          <a:custGeom>
            <a:avLst/>
            <a:gdLst/>
            <a:ahLst/>
            <a:cxnLst/>
            <a:rect l="0" t="0" r="0" b="0"/>
            <a:pathLst>
              <a:path w="64970" h="157928">
                <a:moveTo>
                  <a:pt x="42114" y="0"/>
                </a:moveTo>
                <a:lnTo>
                  <a:pt x="64969" y="61110"/>
                </a:lnTo>
                <a:lnTo>
                  <a:pt x="63054" y="94146"/>
                </a:lnTo>
                <a:lnTo>
                  <a:pt x="58050" y="115542"/>
                </a:lnTo>
                <a:lnTo>
                  <a:pt x="45688" y="133630"/>
                </a:lnTo>
                <a:lnTo>
                  <a:pt x="29665" y="147128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487171" y="1331530"/>
            <a:ext cx="199044" cy="261098"/>
          </a:xfrm>
          <a:custGeom>
            <a:avLst/>
            <a:gdLst/>
            <a:ahLst/>
            <a:cxnLst/>
            <a:rect l="0" t="0" r="0" b="0"/>
            <a:pathLst>
              <a:path w="199044" h="261098">
                <a:moveTo>
                  <a:pt x="113989" y="5589"/>
                </a:moveTo>
                <a:lnTo>
                  <a:pt x="97222" y="0"/>
                </a:lnTo>
                <a:lnTo>
                  <a:pt x="79631" y="3495"/>
                </a:lnTo>
                <a:lnTo>
                  <a:pt x="61284" y="14017"/>
                </a:lnTo>
                <a:lnTo>
                  <a:pt x="23196" y="59341"/>
                </a:lnTo>
                <a:lnTo>
                  <a:pt x="7409" y="90146"/>
                </a:lnTo>
                <a:lnTo>
                  <a:pt x="0" y="140401"/>
                </a:lnTo>
                <a:lnTo>
                  <a:pt x="1056" y="181494"/>
                </a:lnTo>
                <a:lnTo>
                  <a:pt x="9594" y="209331"/>
                </a:lnTo>
                <a:lnTo>
                  <a:pt x="24308" y="231062"/>
                </a:lnTo>
                <a:lnTo>
                  <a:pt x="43715" y="247349"/>
                </a:lnTo>
                <a:lnTo>
                  <a:pt x="67939" y="258487"/>
                </a:lnTo>
                <a:lnTo>
                  <a:pt x="94302" y="261097"/>
                </a:lnTo>
                <a:lnTo>
                  <a:pt x="120447" y="257189"/>
                </a:lnTo>
                <a:lnTo>
                  <a:pt x="143766" y="247652"/>
                </a:lnTo>
                <a:lnTo>
                  <a:pt x="171035" y="223541"/>
                </a:lnTo>
                <a:lnTo>
                  <a:pt x="193933" y="188580"/>
                </a:lnTo>
                <a:lnTo>
                  <a:pt x="199043" y="159058"/>
                </a:lnTo>
                <a:lnTo>
                  <a:pt x="192791" y="103624"/>
                </a:lnTo>
                <a:lnTo>
                  <a:pt x="178022" y="69731"/>
                </a:lnTo>
                <a:lnTo>
                  <a:pt x="135046" y="2664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5727503" y="1316062"/>
            <a:ext cx="178985" cy="221221"/>
          </a:xfrm>
          <a:custGeom>
            <a:avLst/>
            <a:gdLst/>
            <a:ahLst/>
            <a:cxnLst/>
            <a:rect l="0" t="0" r="0" b="0"/>
            <a:pathLst>
              <a:path w="178985" h="221221">
                <a:moveTo>
                  <a:pt x="0" y="105285"/>
                </a:moveTo>
                <a:lnTo>
                  <a:pt x="16811" y="124435"/>
                </a:lnTo>
                <a:lnTo>
                  <a:pt x="49498" y="178502"/>
                </a:lnTo>
                <a:lnTo>
                  <a:pt x="79837" y="221220"/>
                </a:lnTo>
                <a:lnTo>
                  <a:pt x="80131" y="221179"/>
                </a:lnTo>
                <a:lnTo>
                  <a:pt x="44767" y="161639"/>
                </a:lnTo>
                <a:lnTo>
                  <a:pt x="29902" y="127442"/>
                </a:lnTo>
                <a:lnTo>
                  <a:pt x="28107" y="102654"/>
                </a:lnTo>
                <a:lnTo>
                  <a:pt x="32379" y="78379"/>
                </a:lnTo>
                <a:lnTo>
                  <a:pt x="42077" y="59792"/>
                </a:lnTo>
                <a:lnTo>
                  <a:pt x="60425" y="46851"/>
                </a:lnTo>
                <a:lnTo>
                  <a:pt x="122687" y="17954"/>
                </a:lnTo>
                <a:lnTo>
                  <a:pt x="17898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6192952" y="1388897"/>
            <a:ext cx="313661" cy="243021"/>
          </a:xfrm>
          <a:custGeom>
            <a:avLst/>
            <a:gdLst/>
            <a:ahLst/>
            <a:cxnLst/>
            <a:rect l="0" t="0" r="0" b="0"/>
            <a:pathLst>
              <a:path w="313661" h="243021">
                <a:moveTo>
                  <a:pt x="8333" y="53507"/>
                </a:moveTo>
                <a:lnTo>
                  <a:pt x="0" y="90985"/>
                </a:lnTo>
                <a:lnTo>
                  <a:pt x="3827" y="147997"/>
                </a:lnTo>
                <a:lnTo>
                  <a:pt x="6998" y="198357"/>
                </a:lnTo>
                <a:lnTo>
                  <a:pt x="13527" y="239145"/>
                </a:lnTo>
                <a:lnTo>
                  <a:pt x="15305" y="242776"/>
                </a:lnTo>
                <a:lnTo>
                  <a:pt x="16491" y="240518"/>
                </a:lnTo>
                <a:lnTo>
                  <a:pt x="18549" y="182379"/>
                </a:lnTo>
                <a:lnTo>
                  <a:pt x="18801" y="118911"/>
                </a:lnTo>
                <a:lnTo>
                  <a:pt x="21174" y="89594"/>
                </a:lnTo>
                <a:lnTo>
                  <a:pt x="41762" y="35765"/>
                </a:lnTo>
                <a:lnTo>
                  <a:pt x="48166" y="24132"/>
                </a:lnTo>
                <a:lnTo>
                  <a:pt x="55946" y="17546"/>
                </a:lnTo>
                <a:lnTo>
                  <a:pt x="64642" y="14325"/>
                </a:lnTo>
                <a:lnTo>
                  <a:pt x="73948" y="13348"/>
                </a:lnTo>
                <a:lnTo>
                  <a:pt x="82492" y="16205"/>
                </a:lnTo>
                <a:lnTo>
                  <a:pt x="98224" y="28740"/>
                </a:lnTo>
                <a:lnTo>
                  <a:pt x="141575" y="85691"/>
                </a:lnTo>
                <a:lnTo>
                  <a:pt x="146294" y="87831"/>
                </a:lnTo>
                <a:lnTo>
                  <a:pt x="149440" y="84578"/>
                </a:lnTo>
                <a:lnTo>
                  <a:pt x="165649" y="41524"/>
                </a:lnTo>
                <a:lnTo>
                  <a:pt x="181197" y="21275"/>
                </a:lnTo>
                <a:lnTo>
                  <a:pt x="202924" y="6816"/>
                </a:lnTo>
                <a:lnTo>
                  <a:pt x="215269" y="1323"/>
                </a:lnTo>
                <a:lnTo>
                  <a:pt x="225839" y="0"/>
                </a:lnTo>
                <a:lnTo>
                  <a:pt x="243823" y="4770"/>
                </a:lnTo>
                <a:lnTo>
                  <a:pt x="272690" y="26198"/>
                </a:lnTo>
                <a:lnTo>
                  <a:pt x="286872" y="47998"/>
                </a:lnTo>
                <a:lnTo>
                  <a:pt x="305509" y="105711"/>
                </a:lnTo>
                <a:lnTo>
                  <a:pt x="311244" y="156192"/>
                </a:lnTo>
                <a:lnTo>
                  <a:pt x="313182" y="213737"/>
                </a:lnTo>
                <a:lnTo>
                  <a:pt x="313660" y="24302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544502" y="1391461"/>
            <a:ext cx="193737" cy="219400"/>
          </a:xfrm>
          <a:custGeom>
            <a:avLst/>
            <a:gdLst/>
            <a:ahLst/>
            <a:cxnLst/>
            <a:rect l="0" t="0" r="0" b="0"/>
            <a:pathLst>
              <a:path w="193737" h="219400">
                <a:moveTo>
                  <a:pt x="120036" y="103585"/>
                </a:moveTo>
                <a:lnTo>
                  <a:pt x="126102" y="69963"/>
                </a:lnTo>
                <a:lnTo>
                  <a:pt x="120014" y="32922"/>
                </a:lnTo>
                <a:lnTo>
                  <a:pt x="109887" y="10178"/>
                </a:lnTo>
                <a:lnTo>
                  <a:pt x="101572" y="3879"/>
                </a:lnTo>
                <a:lnTo>
                  <a:pt x="79855" y="0"/>
                </a:lnTo>
                <a:lnTo>
                  <a:pt x="60845" y="5295"/>
                </a:lnTo>
                <a:lnTo>
                  <a:pt x="44596" y="16617"/>
                </a:lnTo>
                <a:lnTo>
                  <a:pt x="29576" y="33347"/>
                </a:lnTo>
                <a:lnTo>
                  <a:pt x="9274" y="81089"/>
                </a:lnTo>
                <a:lnTo>
                  <a:pt x="0" y="120576"/>
                </a:lnTo>
                <a:lnTo>
                  <a:pt x="6162" y="165953"/>
                </a:lnTo>
                <a:lnTo>
                  <a:pt x="13273" y="186286"/>
                </a:lnTo>
                <a:lnTo>
                  <a:pt x="24234" y="203122"/>
                </a:lnTo>
                <a:lnTo>
                  <a:pt x="32771" y="208548"/>
                </a:lnTo>
                <a:lnTo>
                  <a:pt x="54736" y="214576"/>
                </a:lnTo>
                <a:lnTo>
                  <a:pt x="64804" y="212674"/>
                </a:lnTo>
                <a:lnTo>
                  <a:pt x="82231" y="201202"/>
                </a:lnTo>
                <a:lnTo>
                  <a:pt x="99607" y="175013"/>
                </a:lnTo>
                <a:lnTo>
                  <a:pt x="114788" y="125147"/>
                </a:lnTo>
                <a:lnTo>
                  <a:pt x="118481" y="88787"/>
                </a:lnTo>
                <a:lnTo>
                  <a:pt x="131009" y="131980"/>
                </a:lnTo>
                <a:lnTo>
                  <a:pt x="162672" y="184273"/>
                </a:lnTo>
                <a:lnTo>
                  <a:pt x="193736" y="2193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6752159" y="1179278"/>
            <a:ext cx="407220" cy="459804"/>
          </a:xfrm>
          <a:custGeom>
            <a:avLst/>
            <a:gdLst/>
            <a:ahLst/>
            <a:cxnLst/>
            <a:rect l="0" t="0" r="0" b="0"/>
            <a:pathLst>
              <a:path w="407220" h="459804">
                <a:moveTo>
                  <a:pt x="154535" y="336825"/>
                </a:moveTo>
                <a:lnTo>
                  <a:pt x="139881" y="292863"/>
                </a:lnTo>
                <a:lnTo>
                  <a:pt x="126965" y="275952"/>
                </a:lnTo>
                <a:lnTo>
                  <a:pt x="95667" y="246032"/>
                </a:lnTo>
                <a:lnTo>
                  <a:pt x="74949" y="237981"/>
                </a:lnTo>
                <a:lnTo>
                  <a:pt x="62873" y="235834"/>
                </a:lnTo>
                <a:lnTo>
                  <a:pt x="40097" y="239688"/>
                </a:lnTo>
                <a:lnTo>
                  <a:pt x="29110" y="243991"/>
                </a:lnTo>
                <a:lnTo>
                  <a:pt x="20615" y="251539"/>
                </a:lnTo>
                <a:lnTo>
                  <a:pt x="8057" y="272404"/>
                </a:lnTo>
                <a:lnTo>
                  <a:pt x="0" y="310458"/>
                </a:lnTo>
                <a:lnTo>
                  <a:pt x="5683" y="364069"/>
                </a:lnTo>
                <a:lnTo>
                  <a:pt x="21191" y="409667"/>
                </a:lnTo>
                <a:lnTo>
                  <a:pt x="27034" y="420481"/>
                </a:lnTo>
                <a:lnTo>
                  <a:pt x="42885" y="435617"/>
                </a:lnTo>
                <a:lnTo>
                  <a:pt x="52026" y="441291"/>
                </a:lnTo>
                <a:lnTo>
                  <a:pt x="74660" y="444476"/>
                </a:lnTo>
                <a:lnTo>
                  <a:pt x="97978" y="440822"/>
                </a:lnTo>
                <a:lnTo>
                  <a:pt x="116141" y="431399"/>
                </a:lnTo>
                <a:lnTo>
                  <a:pt x="128893" y="413173"/>
                </a:lnTo>
                <a:lnTo>
                  <a:pt x="146610" y="368934"/>
                </a:lnTo>
                <a:lnTo>
                  <a:pt x="152187" y="314623"/>
                </a:lnTo>
                <a:lnTo>
                  <a:pt x="161307" y="251851"/>
                </a:lnTo>
                <a:lnTo>
                  <a:pt x="163950" y="192065"/>
                </a:lnTo>
                <a:lnTo>
                  <a:pt x="161723" y="131282"/>
                </a:lnTo>
                <a:lnTo>
                  <a:pt x="155954" y="79545"/>
                </a:lnTo>
                <a:lnTo>
                  <a:pt x="143269" y="18632"/>
                </a:lnTo>
                <a:lnTo>
                  <a:pt x="140006" y="5373"/>
                </a:lnTo>
                <a:lnTo>
                  <a:pt x="135490" y="44"/>
                </a:lnTo>
                <a:lnTo>
                  <a:pt x="130140" y="0"/>
                </a:lnTo>
                <a:lnTo>
                  <a:pt x="124234" y="3481"/>
                </a:lnTo>
                <a:lnTo>
                  <a:pt x="121466" y="12820"/>
                </a:lnTo>
                <a:lnTo>
                  <a:pt x="121990" y="60669"/>
                </a:lnTo>
                <a:lnTo>
                  <a:pt x="122523" y="103345"/>
                </a:lnTo>
                <a:lnTo>
                  <a:pt x="122760" y="149608"/>
                </a:lnTo>
                <a:lnTo>
                  <a:pt x="126013" y="212333"/>
                </a:lnTo>
                <a:lnTo>
                  <a:pt x="134386" y="266793"/>
                </a:lnTo>
                <a:lnTo>
                  <a:pt x="141156" y="324264"/>
                </a:lnTo>
                <a:lnTo>
                  <a:pt x="145079" y="356979"/>
                </a:lnTo>
                <a:lnTo>
                  <a:pt x="154622" y="379318"/>
                </a:lnTo>
                <a:lnTo>
                  <a:pt x="159272" y="382701"/>
                </a:lnTo>
                <a:lnTo>
                  <a:pt x="163542" y="381447"/>
                </a:lnTo>
                <a:lnTo>
                  <a:pt x="171406" y="370695"/>
                </a:lnTo>
                <a:lnTo>
                  <a:pt x="195130" y="325211"/>
                </a:lnTo>
                <a:lnTo>
                  <a:pt x="214302" y="310996"/>
                </a:lnTo>
                <a:lnTo>
                  <a:pt x="238420" y="301949"/>
                </a:lnTo>
                <a:lnTo>
                  <a:pt x="300271" y="290075"/>
                </a:lnTo>
                <a:lnTo>
                  <a:pt x="327438" y="274750"/>
                </a:lnTo>
                <a:lnTo>
                  <a:pt x="332974" y="266196"/>
                </a:lnTo>
                <a:lnTo>
                  <a:pt x="339126" y="244213"/>
                </a:lnTo>
                <a:lnTo>
                  <a:pt x="335622" y="221965"/>
                </a:lnTo>
                <a:lnTo>
                  <a:pt x="331411" y="211119"/>
                </a:lnTo>
                <a:lnTo>
                  <a:pt x="317375" y="195948"/>
                </a:lnTo>
                <a:lnTo>
                  <a:pt x="308719" y="190264"/>
                </a:lnTo>
                <a:lnTo>
                  <a:pt x="289742" y="187069"/>
                </a:lnTo>
                <a:lnTo>
                  <a:pt x="248963" y="194550"/>
                </a:lnTo>
                <a:lnTo>
                  <a:pt x="231208" y="206911"/>
                </a:lnTo>
                <a:lnTo>
                  <a:pt x="200746" y="243443"/>
                </a:lnTo>
                <a:lnTo>
                  <a:pt x="192621" y="266856"/>
                </a:lnTo>
                <a:lnTo>
                  <a:pt x="190180" y="292860"/>
                </a:lnTo>
                <a:lnTo>
                  <a:pt x="196552" y="333807"/>
                </a:lnTo>
                <a:lnTo>
                  <a:pt x="219073" y="386445"/>
                </a:lnTo>
                <a:lnTo>
                  <a:pt x="251641" y="430985"/>
                </a:lnTo>
                <a:lnTo>
                  <a:pt x="281573" y="451812"/>
                </a:lnTo>
                <a:lnTo>
                  <a:pt x="323847" y="459803"/>
                </a:lnTo>
                <a:lnTo>
                  <a:pt x="350278" y="455433"/>
                </a:lnTo>
                <a:lnTo>
                  <a:pt x="407219" y="4421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1259456" y="2492762"/>
            <a:ext cx="354484" cy="536221"/>
          </a:xfrm>
          <a:custGeom>
            <a:avLst/>
            <a:gdLst/>
            <a:ahLst/>
            <a:cxnLst/>
            <a:rect l="0" t="0" r="0" b="0"/>
            <a:pathLst>
              <a:path w="354484" h="536221">
                <a:moveTo>
                  <a:pt x="235590" y="76191"/>
                </a:moveTo>
                <a:lnTo>
                  <a:pt x="230001" y="53834"/>
                </a:lnTo>
                <a:lnTo>
                  <a:pt x="209758" y="23163"/>
                </a:lnTo>
                <a:lnTo>
                  <a:pt x="188234" y="8559"/>
                </a:lnTo>
                <a:lnTo>
                  <a:pt x="175943" y="3027"/>
                </a:lnTo>
                <a:lnTo>
                  <a:pt x="146689" y="0"/>
                </a:lnTo>
                <a:lnTo>
                  <a:pt x="115360" y="3724"/>
                </a:lnTo>
                <a:lnTo>
                  <a:pt x="73754" y="18974"/>
                </a:lnTo>
                <a:lnTo>
                  <a:pt x="29864" y="51947"/>
                </a:lnTo>
                <a:lnTo>
                  <a:pt x="13457" y="78366"/>
                </a:lnTo>
                <a:lnTo>
                  <a:pt x="1187" y="114010"/>
                </a:lnTo>
                <a:lnTo>
                  <a:pt x="0" y="137453"/>
                </a:lnTo>
                <a:lnTo>
                  <a:pt x="13017" y="198989"/>
                </a:lnTo>
                <a:lnTo>
                  <a:pt x="23975" y="222015"/>
                </a:lnTo>
                <a:lnTo>
                  <a:pt x="39763" y="237708"/>
                </a:lnTo>
                <a:lnTo>
                  <a:pt x="59649" y="247412"/>
                </a:lnTo>
                <a:lnTo>
                  <a:pt x="95982" y="251705"/>
                </a:lnTo>
                <a:lnTo>
                  <a:pt x="156591" y="245808"/>
                </a:lnTo>
                <a:lnTo>
                  <a:pt x="217429" y="246046"/>
                </a:lnTo>
                <a:lnTo>
                  <a:pt x="276699" y="259331"/>
                </a:lnTo>
                <a:lnTo>
                  <a:pt x="308992" y="274994"/>
                </a:lnTo>
                <a:lnTo>
                  <a:pt x="335198" y="305631"/>
                </a:lnTo>
                <a:lnTo>
                  <a:pt x="352191" y="338756"/>
                </a:lnTo>
                <a:lnTo>
                  <a:pt x="354483" y="363292"/>
                </a:lnTo>
                <a:lnTo>
                  <a:pt x="350433" y="388625"/>
                </a:lnTo>
                <a:lnTo>
                  <a:pt x="327865" y="449827"/>
                </a:lnTo>
                <a:lnTo>
                  <a:pt x="311024" y="479616"/>
                </a:lnTo>
                <a:lnTo>
                  <a:pt x="285627" y="508850"/>
                </a:lnTo>
                <a:lnTo>
                  <a:pt x="250286" y="528560"/>
                </a:lnTo>
                <a:lnTo>
                  <a:pt x="210179" y="536220"/>
                </a:lnTo>
                <a:lnTo>
                  <a:pt x="154705" y="531572"/>
                </a:lnTo>
                <a:lnTo>
                  <a:pt x="98687" y="526321"/>
                </a:lnTo>
                <a:lnTo>
                  <a:pt x="72969" y="519574"/>
                </a:lnTo>
                <a:lnTo>
                  <a:pt x="35549" y="49733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631917" y="2775859"/>
            <a:ext cx="189514" cy="209819"/>
          </a:xfrm>
          <a:custGeom>
            <a:avLst/>
            <a:gdLst/>
            <a:ahLst/>
            <a:cxnLst/>
            <a:rect l="0" t="0" r="0" b="0"/>
            <a:pathLst>
              <a:path w="189514" h="209819">
                <a:moveTo>
                  <a:pt x="0" y="87892"/>
                </a:moveTo>
                <a:lnTo>
                  <a:pt x="62280" y="71104"/>
                </a:lnTo>
                <a:lnTo>
                  <a:pt x="116330" y="64559"/>
                </a:lnTo>
                <a:lnTo>
                  <a:pt x="141779" y="57634"/>
                </a:lnTo>
                <a:lnTo>
                  <a:pt x="160889" y="46758"/>
                </a:lnTo>
                <a:lnTo>
                  <a:pt x="165751" y="38243"/>
                </a:lnTo>
                <a:lnTo>
                  <a:pt x="168033" y="16303"/>
                </a:lnTo>
                <a:lnTo>
                  <a:pt x="163495" y="8580"/>
                </a:lnTo>
                <a:lnTo>
                  <a:pt x="155790" y="3432"/>
                </a:lnTo>
                <a:lnTo>
                  <a:pt x="145974" y="0"/>
                </a:lnTo>
                <a:lnTo>
                  <a:pt x="109802" y="758"/>
                </a:lnTo>
                <a:lnTo>
                  <a:pt x="89355" y="8612"/>
                </a:lnTo>
                <a:lnTo>
                  <a:pt x="72468" y="21071"/>
                </a:lnTo>
                <a:lnTo>
                  <a:pt x="35395" y="67741"/>
                </a:lnTo>
                <a:lnTo>
                  <a:pt x="27429" y="94534"/>
                </a:lnTo>
                <a:lnTo>
                  <a:pt x="26064" y="136263"/>
                </a:lnTo>
                <a:lnTo>
                  <a:pt x="31471" y="158523"/>
                </a:lnTo>
                <a:lnTo>
                  <a:pt x="41673" y="176216"/>
                </a:lnTo>
                <a:lnTo>
                  <a:pt x="66159" y="199330"/>
                </a:lnTo>
                <a:lnTo>
                  <a:pt x="88676" y="207610"/>
                </a:lnTo>
                <a:lnTo>
                  <a:pt x="101231" y="209818"/>
                </a:lnTo>
                <a:lnTo>
                  <a:pt x="121420" y="206032"/>
                </a:lnTo>
                <a:lnTo>
                  <a:pt x="178451" y="177639"/>
                </a:lnTo>
                <a:lnTo>
                  <a:pt x="189513" y="17212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1895129" y="2800580"/>
            <a:ext cx="147400" cy="190986"/>
          </a:xfrm>
          <a:custGeom>
            <a:avLst/>
            <a:gdLst/>
            <a:ahLst/>
            <a:cxnLst/>
            <a:rect l="0" t="0" r="0" b="0"/>
            <a:pathLst>
              <a:path w="147400" h="190986">
                <a:moveTo>
                  <a:pt x="0" y="73699"/>
                </a:moveTo>
                <a:lnTo>
                  <a:pt x="17958" y="128744"/>
                </a:lnTo>
                <a:lnTo>
                  <a:pt x="36301" y="190985"/>
                </a:lnTo>
                <a:lnTo>
                  <a:pt x="23631" y="129588"/>
                </a:lnTo>
                <a:lnTo>
                  <a:pt x="24541" y="100878"/>
                </a:lnTo>
                <a:lnTo>
                  <a:pt x="38207" y="66155"/>
                </a:lnTo>
                <a:lnTo>
                  <a:pt x="58244" y="40528"/>
                </a:lnTo>
                <a:lnTo>
                  <a:pt x="85888" y="19287"/>
                </a:lnTo>
                <a:lnTo>
                  <a:pt x="115136" y="6235"/>
                </a:lnTo>
                <a:lnTo>
                  <a:pt x="147399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2099633" y="2811108"/>
            <a:ext cx="132409" cy="217290"/>
          </a:xfrm>
          <a:custGeom>
            <a:avLst/>
            <a:gdLst/>
            <a:ahLst/>
            <a:cxnLst/>
            <a:rect l="0" t="0" r="0" b="0"/>
            <a:pathLst>
              <a:path w="132409" h="217290">
                <a:moveTo>
                  <a:pt x="6066" y="31586"/>
                </a:moveTo>
                <a:lnTo>
                  <a:pt x="0" y="64038"/>
                </a:lnTo>
                <a:lnTo>
                  <a:pt x="10625" y="121517"/>
                </a:lnTo>
                <a:lnTo>
                  <a:pt x="30381" y="178350"/>
                </a:lnTo>
                <a:lnTo>
                  <a:pt x="55842" y="215384"/>
                </a:lnTo>
                <a:lnTo>
                  <a:pt x="61477" y="217289"/>
                </a:lnTo>
                <a:lnTo>
                  <a:pt x="66403" y="215050"/>
                </a:lnTo>
                <a:lnTo>
                  <a:pt x="74997" y="203202"/>
                </a:lnTo>
                <a:lnTo>
                  <a:pt x="93638" y="151369"/>
                </a:lnTo>
                <a:lnTo>
                  <a:pt x="108979" y="90428"/>
                </a:lnTo>
                <a:lnTo>
                  <a:pt x="127087" y="35237"/>
                </a:lnTo>
                <a:lnTo>
                  <a:pt x="132408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2321209" y="2863751"/>
            <a:ext cx="16118" cy="147400"/>
          </a:xfrm>
          <a:custGeom>
            <a:avLst/>
            <a:gdLst/>
            <a:ahLst/>
            <a:cxnLst/>
            <a:rect l="0" t="0" r="0" b="0"/>
            <a:pathLst>
              <a:path w="16118" h="147400">
                <a:moveTo>
                  <a:pt x="5589" y="0"/>
                </a:moveTo>
                <a:lnTo>
                  <a:pt x="0" y="58617"/>
                </a:lnTo>
                <a:lnTo>
                  <a:pt x="2113" y="98996"/>
                </a:lnTo>
                <a:lnTo>
                  <a:pt x="16117" y="14739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2326798" y="2726880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2441521" y="2789925"/>
            <a:ext cx="148490" cy="214411"/>
          </a:xfrm>
          <a:custGeom>
            <a:avLst/>
            <a:gdLst/>
            <a:ahLst/>
            <a:cxnLst/>
            <a:rect l="0" t="0" r="0" b="0"/>
            <a:pathLst>
              <a:path w="148490" h="214411">
                <a:moveTo>
                  <a:pt x="127432" y="73826"/>
                </a:moveTo>
                <a:lnTo>
                  <a:pt x="133021" y="57058"/>
                </a:lnTo>
                <a:lnTo>
                  <a:pt x="130908" y="24274"/>
                </a:lnTo>
                <a:lnTo>
                  <a:pt x="125070" y="15055"/>
                </a:lnTo>
                <a:lnTo>
                  <a:pt x="106105" y="1692"/>
                </a:lnTo>
                <a:lnTo>
                  <a:pt x="95666" y="0"/>
                </a:lnTo>
                <a:lnTo>
                  <a:pt x="74709" y="4360"/>
                </a:lnTo>
                <a:lnTo>
                  <a:pt x="48770" y="19968"/>
                </a:lnTo>
                <a:lnTo>
                  <a:pt x="4780" y="69054"/>
                </a:lnTo>
                <a:lnTo>
                  <a:pt x="0" y="93152"/>
                </a:lnTo>
                <a:lnTo>
                  <a:pt x="6464" y="145104"/>
                </a:lnTo>
                <a:lnTo>
                  <a:pt x="21270" y="178394"/>
                </a:lnTo>
                <a:lnTo>
                  <a:pt x="36965" y="193610"/>
                </a:lnTo>
                <a:lnTo>
                  <a:pt x="75637" y="212910"/>
                </a:lnTo>
                <a:lnTo>
                  <a:pt x="96223" y="214410"/>
                </a:lnTo>
                <a:lnTo>
                  <a:pt x="148489" y="20016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2684766" y="2786429"/>
            <a:ext cx="210571" cy="200750"/>
          </a:xfrm>
          <a:custGeom>
            <a:avLst/>
            <a:gdLst/>
            <a:ahLst/>
            <a:cxnLst/>
            <a:rect l="0" t="0" r="0" b="0"/>
            <a:pathLst>
              <a:path w="210571" h="200750">
                <a:moveTo>
                  <a:pt x="0" y="108907"/>
                </a:moveTo>
                <a:lnTo>
                  <a:pt x="17981" y="93266"/>
                </a:lnTo>
                <a:lnTo>
                  <a:pt x="69742" y="74063"/>
                </a:lnTo>
                <a:lnTo>
                  <a:pt x="113862" y="58654"/>
                </a:lnTo>
                <a:lnTo>
                  <a:pt x="130934" y="47188"/>
                </a:lnTo>
                <a:lnTo>
                  <a:pt x="135253" y="38516"/>
                </a:lnTo>
                <a:lnTo>
                  <a:pt x="136932" y="16401"/>
                </a:lnTo>
                <a:lnTo>
                  <a:pt x="132232" y="8632"/>
                </a:lnTo>
                <a:lnTo>
                  <a:pt x="124420" y="3453"/>
                </a:lnTo>
                <a:lnTo>
                  <a:pt x="114532" y="0"/>
                </a:lnTo>
                <a:lnTo>
                  <a:pt x="94187" y="2402"/>
                </a:lnTo>
                <a:lnTo>
                  <a:pt x="66122" y="16909"/>
                </a:lnTo>
                <a:lnTo>
                  <a:pt x="51615" y="30585"/>
                </a:lnTo>
                <a:lnTo>
                  <a:pt x="11791" y="89539"/>
                </a:lnTo>
                <a:lnTo>
                  <a:pt x="5241" y="114727"/>
                </a:lnTo>
                <a:lnTo>
                  <a:pt x="8569" y="138400"/>
                </a:lnTo>
                <a:lnTo>
                  <a:pt x="19016" y="159450"/>
                </a:lnTo>
                <a:lnTo>
                  <a:pt x="35358" y="176604"/>
                </a:lnTo>
                <a:lnTo>
                  <a:pt x="69878" y="193827"/>
                </a:lnTo>
                <a:lnTo>
                  <a:pt x="115331" y="200749"/>
                </a:lnTo>
                <a:lnTo>
                  <a:pt x="154665" y="197211"/>
                </a:lnTo>
                <a:lnTo>
                  <a:pt x="210570" y="17207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2953770" y="2723862"/>
            <a:ext cx="160104" cy="287289"/>
          </a:xfrm>
          <a:custGeom>
            <a:avLst/>
            <a:gdLst/>
            <a:ahLst/>
            <a:cxnLst/>
            <a:rect l="0" t="0" r="0" b="0"/>
            <a:pathLst>
              <a:path w="160104" h="287289">
                <a:moveTo>
                  <a:pt x="141608" y="13547"/>
                </a:moveTo>
                <a:lnTo>
                  <a:pt x="124840" y="2369"/>
                </a:lnTo>
                <a:lnTo>
                  <a:pt x="107250" y="0"/>
                </a:lnTo>
                <a:lnTo>
                  <a:pt x="87733" y="4017"/>
                </a:lnTo>
                <a:lnTo>
                  <a:pt x="58185" y="19432"/>
                </a:lnTo>
                <a:lnTo>
                  <a:pt x="13754" y="52464"/>
                </a:lnTo>
                <a:lnTo>
                  <a:pt x="7239" y="61719"/>
                </a:lnTo>
                <a:lnTo>
                  <a:pt x="0" y="84479"/>
                </a:lnTo>
                <a:lnTo>
                  <a:pt x="409" y="94760"/>
                </a:lnTo>
                <a:lnTo>
                  <a:pt x="7103" y="112423"/>
                </a:lnTo>
                <a:lnTo>
                  <a:pt x="24116" y="128072"/>
                </a:lnTo>
                <a:lnTo>
                  <a:pt x="78216" y="157050"/>
                </a:lnTo>
                <a:lnTo>
                  <a:pt x="140419" y="197485"/>
                </a:lnTo>
                <a:lnTo>
                  <a:pt x="157067" y="215790"/>
                </a:lnTo>
                <a:lnTo>
                  <a:pt x="160103" y="225585"/>
                </a:lnTo>
                <a:lnTo>
                  <a:pt x="157237" y="245826"/>
                </a:lnTo>
                <a:lnTo>
                  <a:pt x="152027" y="253798"/>
                </a:lnTo>
                <a:lnTo>
                  <a:pt x="136880" y="265774"/>
                </a:lnTo>
                <a:lnTo>
                  <a:pt x="103032" y="279094"/>
                </a:lnTo>
                <a:lnTo>
                  <a:pt x="45223" y="286209"/>
                </a:lnTo>
                <a:lnTo>
                  <a:pt x="25794" y="28728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1263419" y="3074321"/>
            <a:ext cx="1874074" cy="189514"/>
          </a:xfrm>
          <a:custGeom>
            <a:avLst/>
            <a:gdLst/>
            <a:ahLst/>
            <a:cxnLst/>
            <a:rect l="0" t="0" r="0" b="0"/>
            <a:pathLst>
              <a:path w="1874074" h="189514">
                <a:moveTo>
                  <a:pt x="1874073" y="0"/>
                </a:moveTo>
                <a:lnTo>
                  <a:pt x="1815456" y="5589"/>
                </a:lnTo>
                <a:lnTo>
                  <a:pt x="1758942" y="9553"/>
                </a:lnTo>
                <a:lnTo>
                  <a:pt x="1706209" y="11409"/>
                </a:lnTo>
                <a:lnTo>
                  <a:pt x="1662119" y="17678"/>
                </a:lnTo>
                <a:lnTo>
                  <a:pt x="1599272" y="21226"/>
                </a:lnTo>
                <a:lnTo>
                  <a:pt x="1552678" y="26201"/>
                </a:lnTo>
                <a:lnTo>
                  <a:pt x="1497175" y="29990"/>
                </a:lnTo>
                <a:lnTo>
                  <a:pt x="1453489" y="33996"/>
                </a:lnTo>
                <a:lnTo>
                  <a:pt x="1407556" y="38506"/>
                </a:lnTo>
                <a:lnTo>
                  <a:pt x="1355390" y="41045"/>
                </a:lnTo>
                <a:lnTo>
                  <a:pt x="1295842" y="41903"/>
                </a:lnTo>
                <a:lnTo>
                  <a:pt x="1233429" y="47661"/>
                </a:lnTo>
                <a:lnTo>
                  <a:pt x="1173181" y="52828"/>
                </a:lnTo>
                <a:lnTo>
                  <a:pt x="1113101" y="60781"/>
                </a:lnTo>
                <a:lnTo>
                  <a:pt x="1050843" y="62699"/>
                </a:lnTo>
                <a:lnTo>
                  <a:pt x="1002083" y="68620"/>
                </a:lnTo>
                <a:lnTo>
                  <a:pt x="940440" y="73866"/>
                </a:lnTo>
                <a:lnTo>
                  <a:pt x="891512" y="81808"/>
                </a:lnTo>
                <a:lnTo>
                  <a:pt x="829345" y="91852"/>
                </a:lnTo>
                <a:lnTo>
                  <a:pt x="778396" y="97015"/>
                </a:lnTo>
                <a:lnTo>
                  <a:pt x="729375" y="102835"/>
                </a:lnTo>
                <a:lnTo>
                  <a:pt x="682095" y="104559"/>
                </a:lnTo>
                <a:lnTo>
                  <a:pt x="631041" y="105070"/>
                </a:lnTo>
                <a:lnTo>
                  <a:pt x="581989" y="108341"/>
                </a:lnTo>
                <a:lnTo>
                  <a:pt x="534700" y="113599"/>
                </a:lnTo>
                <a:lnTo>
                  <a:pt x="471908" y="120965"/>
                </a:lnTo>
                <a:lnTo>
                  <a:pt x="423054" y="124749"/>
                </a:lnTo>
                <a:lnTo>
                  <a:pt x="362550" y="133263"/>
                </a:lnTo>
                <a:lnTo>
                  <a:pt x="305538" y="139277"/>
                </a:lnTo>
                <a:lnTo>
                  <a:pt x="249216" y="151384"/>
                </a:lnTo>
                <a:lnTo>
                  <a:pt x="185795" y="157805"/>
                </a:lnTo>
                <a:lnTo>
                  <a:pt x="137849" y="165950"/>
                </a:lnTo>
                <a:lnTo>
                  <a:pt x="75679" y="175772"/>
                </a:lnTo>
                <a:lnTo>
                  <a:pt x="16682" y="186452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3337533" y="2842694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0"/>
                </a:moveTo>
                <a:lnTo>
                  <a:pt x="104900" y="14654"/>
                </a:lnTo>
                <a:lnTo>
                  <a:pt x="48624" y="1979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697658" y="2526839"/>
            <a:ext cx="456428" cy="536988"/>
          </a:xfrm>
          <a:custGeom>
            <a:avLst/>
            <a:gdLst/>
            <a:ahLst/>
            <a:cxnLst/>
            <a:rect l="0" t="0" r="0" b="0"/>
            <a:pathLst>
              <a:path w="456428" h="536988">
                <a:moveTo>
                  <a:pt x="29430" y="52642"/>
                </a:moveTo>
                <a:lnTo>
                  <a:pt x="12641" y="116093"/>
                </a:lnTo>
                <a:lnTo>
                  <a:pt x="9637" y="164769"/>
                </a:lnTo>
                <a:lnTo>
                  <a:pt x="8747" y="220786"/>
                </a:lnTo>
                <a:lnTo>
                  <a:pt x="7314" y="270399"/>
                </a:lnTo>
                <a:lnTo>
                  <a:pt x="1170" y="327343"/>
                </a:lnTo>
                <a:lnTo>
                  <a:pt x="0" y="379440"/>
                </a:lnTo>
                <a:lnTo>
                  <a:pt x="12628" y="440865"/>
                </a:lnTo>
                <a:lnTo>
                  <a:pt x="28221" y="473388"/>
                </a:lnTo>
                <a:lnTo>
                  <a:pt x="37982" y="479368"/>
                </a:lnTo>
                <a:lnTo>
                  <a:pt x="64427" y="482894"/>
                </a:lnTo>
                <a:lnTo>
                  <a:pt x="86318" y="477442"/>
                </a:lnTo>
                <a:lnTo>
                  <a:pt x="95431" y="472713"/>
                </a:lnTo>
                <a:lnTo>
                  <a:pt x="111796" y="454979"/>
                </a:lnTo>
                <a:lnTo>
                  <a:pt x="135777" y="411057"/>
                </a:lnTo>
                <a:lnTo>
                  <a:pt x="158569" y="349694"/>
                </a:lnTo>
                <a:lnTo>
                  <a:pt x="168713" y="326215"/>
                </a:lnTo>
                <a:lnTo>
                  <a:pt x="175594" y="294878"/>
                </a:lnTo>
                <a:lnTo>
                  <a:pt x="178345" y="294851"/>
                </a:lnTo>
                <a:lnTo>
                  <a:pt x="181349" y="298343"/>
                </a:lnTo>
                <a:lnTo>
                  <a:pt x="181352" y="355432"/>
                </a:lnTo>
                <a:lnTo>
                  <a:pt x="194972" y="410277"/>
                </a:lnTo>
                <a:lnTo>
                  <a:pt x="217591" y="468799"/>
                </a:lnTo>
                <a:lnTo>
                  <a:pt x="266802" y="530927"/>
                </a:lnTo>
                <a:lnTo>
                  <a:pt x="275415" y="535275"/>
                </a:lnTo>
                <a:lnTo>
                  <a:pt x="294345" y="536987"/>
                </a:lnTo>
                <a:lnTo>
                  <a:pt x="324732" y="525785"/>
                </a:lnTo>
                <a:lnTo>
                  <a:pt x="350373" y="507648"/>
                </a:lnTo>
                <a:lnTo>
                  <a:pt x="390601" y="448950"/>
                </a:lnTo>
                <a:lnTo>
                  <a:pt x="415140" y="388053"/>
                </a:lnTo>
                <a:lnTo>
                  <a:pt x="438567" y="327803"/>
                </a:lnTo>
                <a:lnTo>
                  <a:pt x="447013" y="289629"/>
                </a:lnTo>
                <a:lnTo>
                  <a:pt x="451037" y="234809"/>
                </a:lnTo>
                <a:lnTo>
                  <a:pt x="456427" y="189416"/>
                </a:lnTo>
                <a:lnTo>
                  <a:pt x="452825" y="129173"/>
                </a:lnTo>
                <a:lnTo>
                  <a:pt x="450068" y="80128"/>
                </a:lnTo>
                <a:lnTo>
                  <a:pt x="439249" y="27873"/>
                </a:lnTo>
                <a:lnTo>
                  <a:pt x="429513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154936" y="2895336"/>
            <a:ext cx="143981" cy="170097"/>
          </a:xfrm>
          <a:custGeom>
            <a:avLst/>
            <a:gdLst/>
            <a:ahLst/>
            <a:cxnLst/>
            <a:rect l="0" t="0" r="0" b="0"/>
            <a:pathLst>
              <a:path w="143981" h="170097">
                <a:moveTo>
                  <a:pt x="98577" y="10529"/>
                </a:moveTo>
                <a:lnTo>
                  <a:pt x="81809" y="4940"/>
                </a:lnTo>
                <a:lnTo>
                  <a:pt x="74530" y="5633"/>
                </a:lnTo>
                <a:lnTo>
                  <a:pt x="33394" y="29743"/>
                </a:lnTo>
                <a:lnTo>
                  <a:pt x="19694" y="45974"/>
                </a:lnTo>
                <a:lnTo>
                  <a:pt x="1366" y="90580"/>
                </a:lnTo>
                <a:lnTo>
                  <a:pt x="0" y="113958"/>
                </a:lnTo>
                <a:lnTo>
                  <a:pt x="1273" y="125105"/>
                </a:lnTo>
                <a:lnTo>
                  <a:pt x="12047" y="143730"/>
                </a:lnTo>
                <a:lnTo>
                  <a:pt x="28534" y="158637"/>
                </a:lnTo>
                <a:lnTo>
                  <a:pt x="47559" y="169162"/>
                </a:lnTo>
                <a:lnTo>
                  <a:pt x="57546" y="170096"/>
                </a:lnTo>
                <a:lnTo>
                  <a:pt x="78001" y="164896"/>
                </a:lnTo>
                <a:lnTo>
                  <a:pt x="95671" y="151666"/>
                </a:lnTo>
                <a:lnTo>
                  <a:pt x="132119" y="104461"/>
                </a:lnTo>
                <a:lnTo>
                  <a:pt x="141950" y="83862"/>
                </a:lnTo>
                <a:lnTo>
                  <a:pt x="143980" y="59889"/>
                </a:lnTo>
                <a:lnTo>
                  <a:pt x="135751" y="11960"/>
                </a:lnTo>
                <a:lnTo>
                  <a:pt x="131548" y="5634"/>
                </a:lnTo>
                <a:lnTo>
                  <a:pt x="126407" y="2586"/>
                </a:lnTo>
                <a:lnTo>
                  <a:pt x="109105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4316684" y="2832165"/>
            <a:ext cx="200042" cy="213188"/>
          </a:xfrm>
          <a:custGeom>
            <a:avLst/>
            <a:gdLst/>
            <a:ahLst/>
            <a:cxnLst/>
            <a:rect l="0" t="0" r="0" b="0"/>
            <a:pathLst>
              <a:path w="200042" h="213188">
                <a:moveTo>
                  <a:pt x="0" y="84228"/>
                </a:moveTo>
                <a:lnTo>
                  <a:pt x="16767" y="89818"/>
                </a:lnTo>
                <a:lnTo>
                  <a:pt x="28119" y="101920"/>
                </a:lnTo>
                <a:lnTo>
                  <a:pt x="60671" y="161677"/>
                </a:lnTo>
                <a:lnTo>
                  <a:pt x="78049" y="213187"/>
                </a:lnTo>
                <a:lnTo>
                  <a:pt x="59283" y="156798"/>
                </a:lnTo>
                <a:lnTo>
                  <a:pt x="47888" y="108355"/>
                </a:lnTo>
                <a:lnTo>
                  <a:pt x="49749" y="85593"/>
                </a:lnTo>
                <a:lnTo>
                  <a:pt x="57596" y="66897"/>
                </a:lnTo>
                <a:lnTo>
                  <a:pt x="62963" y="58636"/>
                </a:lnTo>
                <a:lnTo>
                  <a:pt x="78286" y="46338"/>
                </a:lnTo>
                <a:lnTo>
                  <a:pt x="137273" y="21428"/>
                </a:lnTo>
                <a:lnTo>
                  <a:pt x="200041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590425" y="2642653"/>
            <a:ext cx="21058" cy="410612"/>
          </a:xfrm>
          <a:custGeom>
            <a:avLst/>
            <a:gdLst/>
            <a:ahLst/>
            <a:cxnLst/>
            <a:rect l="0" t="0" r="0" b="0"/>
            <a:pathLst>
              <a:path w="21058" h="410612">
                <a:moveTo>
                  <a:pt x="21057" y="0"/>
                </a:moveTo>
                <a:lnTo>
                  <a:pt x="12723" y="48930"/>
                </a:lnTo>
                <a:lnTo>
                  <a:pt x="10962" y="108061"/>
                </a:lnTo>
                <a:lnTo>
                  <a:pt x="10614" y="168311"/>
                </a:lnTo>
                <a:lnTo>
                  <a:pt x="10553" y="231064"/>
                </a:lnTo>
                <a:lnTo>
                  <a:pt x="10536" y="292291"/>
                </a:lnTo>
                <a:lnTo>
                  <a:pt x="9360" y="341108"/>
                </a:lnTo>
                <a:lnTo>
                  <a:pt x="2195" y="390166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621288" y="2779523"/>
            <a:ext cx="127065" cy="273742"/>
          </a:xfrm>
          <a:custGeom>
            <a:avLst/>
            <a:gdLst/>
            <a:ahLst/>
            <a:cxnLst/>
            <a:rect l="0" t="0" r="0" b="0"/>
            <a:pathLst>
              <a:path w="127065" h="273742">
                <a:moveTo>
                  <a:pt x="74421" y="0"/>
                </a:moveTo>
                <a:lnTo>
                  <a:pt x="63676" y="26386"/>
                </a:lnTo>
                <a:lnTo>
                  <a:pt x="18713" y="85741"/>
                </a:lnTo>
                <a:lnTo>
                  <a:pt x="4429" y="100888"/>
                </a:lnTo>
                <a:lnTo>
                  <a:pt x="853" y="109372"/>
                </a:lnTo>
                <a:lnTo>
                  <a:pt x="0" y="128159"/>
                </a:lnTo>
                <a:lnTo>
                  <a:pt x="6097" y="158466"/>
                </a:lnTo>
                <a:lnTo>
                  <a:pt x="49171" y="221146"/>
                </a:lnTo>
                <a:lnTo>
                  <a:pt x="76299" y="247109"/>
                </a:lnTo>
                <a:lnTo>
                  <a:pt x="127064" y="27374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5004665" y="2621315"/>
            <a:ext cx="154299" cy="481394"/>
          </a:xfrm>
          <a:custGeom>
            <a:avLst/>
            <a:gdLst/>
            <a:ahLst/>
            <a:cxnLst/>
            <a:rect l="0" t="0" r="0" b="0"/>
            <a:pathLst>
              <a:path w="154299" h="481394">
                <a:moveTo>
                  <a:pt x="101656" y="379306"/>
                </a:moveTo>
                <a:lnTo>
                  <a:pt x="101656" y="356950"/>
                </a:lnTo>
                <a:lnTo>
                  <a:pt x="90477" y="326279"/>
                </a:lnTo>
                <a:lnTo>
                  <a:pt x="75631" y="311675"/>
                </a:lnTo>
                <a:lnTo>
                  <a:pt x="66758" y="306143"/>
                </a:lnTo>
                <a:lnTo>
                  <a:pt x="57334" y="304794"/>
                </a:lnTo>
                <a:lnTo>
                  <a:pt x="37504" y="309535"/>
                </a:lnTo>
                <a:lnTo>
                  <a:pt x="23231" y="322561"/>
                </a:lnTo>
                <a:lnTo>
                  <a:pt x="8619" y="352744"/>
                </a:lnTo>
                <a:lnTo>
                  <a:pt x="0" y="394443"/>
                </a:lnTo>
                <a:lnTo>
                  <a:pt x="324" y="424638"/>
                </a:lnTo>
                <a:lnTo>
                  <a:pt x="13660" y="460199"/>
                </a:lnTo>
                <a:lnTo>
                  <a:pt x="25892" y="478039"/>
                </a:lnTo>
                <a:lnTo>
                  <a:pt x="33599" y="481393"/>
                </a:lnTo>
                <a:lnTo>
                  <a:pt x="42247" y="481290"/>
                </a:lnTo>
                <a:lnTo>
                  <a:pt x="60044" y="474935"/>
                </a:lnTo>
                <a:lnTo>
                  <a:pt x="75753" y="464312"/>
                </a:lnTo>
                <a:lnTo>
                  <a:pt x="97751" y="433999"/>
                </a:lnTo>
                <a:lnTo>
                  <a:pt x="121736" y="376457"/>
                </a:lnTo>
                <a:lnTo>
                  <a:pt x="138962" y="315977"/>
                </a:lnTo>
                <a:lnTo>
                  <a:pt x="142820" y="262768"/>
                </a:lnTo>
                <a:lnTo>
                  <a:pt x="143582" y="207198"/>
                </a:lnTo>
                <a:lnTo>
                  <a:pt x="142563" y="147651"/>
                </a:lnTo>
                <a:lnTo>
                  <a:pt x="135353" y="86190"/>
                </a:lnTo>
                <a:lnTo>
                  <a:pt x="125809" y="32234"/>
                </a:lnTo>
                <a:lnTo>
                  <a:pt x="119019" y="5123"/>
                </a:lnTo>
                <a:lnTo>
                  <a:pt x="115571" y="0"/>
                </a:lnTo>
                <a:lnTo>
                  <a:pt x="112103" y="93"/>
                </a:lnTo>
                <a:lnTo>
                  <a:pt x="108620" y="3665"/>
                </a:lnTo>
                <a:lnTo>
                  <a:pt x="103032" y="61000"/>
                </a:lnTo>
                <a:lnTo>
                  <a:pt x="102063" y="123037"/>
                </a:lnTo>
                <a:lnTo>
                  <a:pt x="101777" y="172613"/>
                </a:lnTo>
                <a:lnTo>
                  <a:pt x="104799" y="228167"/>
                </a:lnTo>
                <a:lnTo>
                  <a:pt x="110726" y="278872"/>
                </a:lnTo>
                <a:lnTo>
                  <a:pt x="117342" y="331221"/>
                </a:lnTo>
                <a:lnTo>
                  <a:pt x="126711" y="385596"/>
                </a:lnTo>
                <a:lnTo>
                  <a:pt x="140357" y="436051"/>
                </a:lnTo>
                <a:lnTo>
                  <a:pt x="154298" y="45300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203779" y="2942390"/>
            <a:ext cx="119517" cy="163444"/>
          </a:xfrm>
          <a:custGeom>
            <a:avLst/>
            <a:gdLst/>
            <a:ahLst/>
            <a:cxnLst/>
            <a:rect l="0" t="0" r="0" b="0"/>
            <a:pathLst>
              <a:path w="119517" h="163444">
                <a:moveTo>
                  <a:pt x="81527" y="5589"/>
                </a:moveTo>
                <a:lnTo>
                  <a:pt x="64759" y="0"/>
                </a:lnTo>
                <a:lnTo>
                  <a:pt x="57480" y="693"/>
                </a:lnTo>
                <a:lnTo>
                  <a:pt x="43153" y="7702"/>
                </a:lnTo>
                <a:lnTo>
                  <a:pt x="21933" y="24803"/>
                </a:lnTo>
                <a:lnTo>
                  <a:pt x="6417" y="50276"/>
                </a:lnTo>
                <a:lnTo>
                  <a:pt x="0" y="91229"/>
                </a:lnTo>
                <a:lnTo>
                  <a:pt x="3688" y="129230"/>
                </a:lnTo>
                <a:lnTo>
                  <a:pt x="15346" y="148668"/>
                </a:lnTo>
                <a:lnTo>
                  <a:pt x="23368" y="157127"/>
                </a:lnTo>
                <a:lnTo>
                  <a:pt x="33396" y="161596"/>
                </a:lnTo>
                <a:lnTo>
                  <a:pt x="57016" y="163443"/>
                </a:lnTo>
                <a:lnTo>
                  <a:pt x="76872" y="157245"/>
                </a:lnTo>
                <a:lnTo>
                  <a:pt x="93496" y="145521"/>
                </a:lnTo>
                <a:lnTo>
                  <a:pt x="108683" y="128612"/>
                </a:lnTo>
                <a:lnTo>
                  <a:pt x="116993" y="106279"/>
                </a:lnTo>
                <a:lnTo>
                  <a:pt x="119516" y="80756"/>
                </a:lnTo>
                <a:lnTo>
                  <a:pt x="116738" y="53814"/>
                </a:lnTo>
                <a:lnTo>
                  <a:pt x="108484" y="35601"/>
                </a:lnTo>
                <a:lnTo>
                  <a:pt x="92055" y="16117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337948" y="2929285"/>
            <a:ext cx="379027" cy="232471"/>
          </a:xfrm>
          <a:custGeom>
            <a:avLst/>
            <a:gdLst/>
            <a:ahLst/>
            <a:cxnLst/>
            <a:rect l="0" t="0" r="0" b="0"/>
            <a:pathLst>
              <a:path w="379027" h="232471">
                <a:moveTo>
                  <a:pt x="0" y="29222"/>
                </a:moveTo>
                <a:lnTo>
                  <a:pt x="17958" y="84267"/>
                </a:lnTo>
                <a:lnTo>
                  <a:pt x="36301" y="146508"/>
                </a:lnTo>
                <a:lnTo>
                  <a:pt x="33323" y="84546"/>
                </a:lnTo>
                <a:lnTo>
                  <a:pt x="41329" y="37296"/>
                </a:lnTo>
                <a:lnTo>
                  <a:pt x="51904" y="11753"/>
                </a:lnTo>
                <a:lnTo>
                  <a:pt x="59169" y="4708"/>
                </a:lnTo>
                <a:lnTo>
                  <a:pt x="67522" y="1181"/>
                </a:lnTo>
                <a:lnTo>
                  <a:pt x="76600" y="0"/>
                </a:lnTo>
                <a:lnTo>
                  <a:pt x="96045" y="4926"/>
                </a:lnTo>
                <a:lnTo>
                  <a:pt x="115216" y="16084"/>
                </a:lnTo>
                <a:lnTo>
                  <a:pt x="137993" y="42097"/>
                </a:lnTo>
                <a:lnTo>
                  <a:pt x="160660" y="98292"/>
                </a:lnTo>
                <a:lnTo>
                  <a:pt x="171735" y="133135"/>
                </a:lnTo>
                <a:lnTo>
                  <a:pt x="175322" y="137102"/>
                </a:lnTo>
                <a:lnTo>
                  <a:pt x="178882" y="136237"/>
                </a:lnTo>
                <a:lnTo>
                  <a:pt x="182426" y="132151"/>
                </a:lnTo>
                <a:lnTo>
                  <a:pt x="204181" y="120811"/>
                </a:lnTo>
                <a:lnTo>
                  <a:pt x="238443" y="115631"/>
                </a:lnTo>
                <a:lnTo>
                  <a:pt x="297428" y="118952"/>
                </a:lnTo>
                <a:lnTo>
                  <a:pt x="345880" y="108948"/>
                </a:lnTo>
                <a:lnTo>
                  <a:pt x="353419" y="102260"/>
                </a:lnTo>
                <a:lnTo>
                  <a:pt x="361796" y="82351"/>
                </a:lnTo>
                <a:lnTo>
                  <a:pt x="361690" y="72830"/>
                </a:lnTo>
                <a:lnTo>
                  <a:pt x="355333" y="56012"/>
                </a:lnTo>
                <a:lnTo>
                  <a:pt x="338601" y="33390"/>
                </a:lnTo>
                <a:lnTo>
                  <a:pt x="313236" y="11870"/>
                </a:lnTo>
                <a:lnTo>
                  <a:pt x="290515" y="7082"/>
                </a:lnTo>
                <a:lnTo>
                  <a:pt x="265988" y="10024"/>
                </a:lnTo>
                <a:lnTo>
                  <a:pt x="243389" y="19130"/>
                </a:lnTo>
                <a:lnTo>
                  <a:pt x="216524" y="43000"/>
                </a:lnTo>
                <a:lnTo>
                  <a:pt x="207367" y="65371"/>
                </a:lnTo>
                <a:lnTo>
                  <a:pt x="201489" y="117861"/>
                </a:lnTo>
                <a:lnTo>
                  <a:pt x="211648" y="159341"/>
                </a:lnTo>
                <a:lnTo>
                  <a:pt x="236043" y="198468"/>
                </a:lnTo>
                <a:lnTo>
                  <a:pt x="257632" y="220269"/>
                </a:lnTo>
                <a:lnTo>
                  <a:pt x="275940" y="230335"/>
                </a:lnTo>
                <a:lnTo>
                  <a:pt x="295775" y="232470"/>
                </a:lnTo>
                <a:lnTo>
                  <a:pt x="337105" y="224308"/>
                </a:lnTo>
                <a:lnTo>
                  <a:pt x="379026" y="19767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974597" y="2758466"/>
            <a:ext cx="223929" cy="428665"/>
          </a:xfrm>
          <a:custGeom>
            <a:avLst/>
            <a:gdLst/>
            <a:ahLst/>
            <a:cxnLst/>
            <a:rect l="0" t="0" r="0" b="0"/>
            <a:pathLst>
              <a:path w="223929" h="428665">
                <a:moveTo>
                  <a:pt x="5589" y="0"/>
                </a:moveTo>
                <a:lnTo>
                  <a:pt x="0" y="22357"/>
                </a:lnTo>
                <a:lnTo>
                  <a:pt x="13292" y="69795"/>
                </a:lnTo>
                <a:lnTo>
                  <a:pt x="22690" y="128305"/>
                </a:lnTo>
                <a:lnTo>
                  <a:pt x="24888" y="172448"/>
                </a:lnTo>
                <a:lnTo>
                  <a:pt x="27035" y="218193"/>
                </a:lnTo>
                <a:lnTo>
                  <a:pt x="31888" y="261921"/>
                </a:lnTo>
                <a:lnTo>
                  <a:pt x="35609" y="320412"/>
                </a:lnTo>
                <a:lnTo>
                  <a:pt x="41761" y="377153"/>
                </a:lnTo>
                <a:lnTo>
                  <a:pt x="39063" y="380117"/>
                </a:lnTo>
                <a:lnTo>
                  <a:pt x="34924" y="379753"/>
                </a:lnTo>
                <a:lnTo>
                  <a:pt x="32165" y="374832"/>
                </a:lnTo>
                <a:lnTo>
                  <a:pt x="29099" y="356885"/>
                </a:lnTo>
                <a:lnTo>
                  <a:pt x="35536" y="315641"/>
                </a:lnTo>
                <a:lnTo>
                  <a:pt x="51192" y="273698"/>
                </a:lnTo>
                <a:lnTo>
                  <a:pt x="57048" y="263184"/>
                </a:lnTo>
                <a:lnTo>
                  <a:pt x="72914" y="248382"/>
                </a:lnTo>
                <a:lnTo>
                  <a:pt x="82058" y="242797"/>
                </a:lnTo>
                <a:lnTo>
                  <a:pt x="104696" y="239711"/>
                </a:lnTo>
                <a:lnTo>
                  <a:pt x="129185" y="243409"/>
                </a:lnTo>
                <a:lnTo>
                  <a:pt x="151768" y="252851"/>
                </a:lnTo>
                <a:lnTo>
                  <a:pt x="178623" y="276910"/>
                </a:lnTo>
                <a:lnTo>
                  <a:pt x="212718" y="326801"/>
                </a:lnTo>
                <a:lnTo>
                  <a:pt x="220479" y="348796"/>
                </a:lnTo>
                <a:lnTo>
                  <a:pt x="223928" y="374169"/>
                </a:lnTo>
                <a:lnTo>
                  <a:pt x="219222" y="394805"/>
                </a:lnTo>
                <a:lnTo>
                  <a:pt x="214691" y="403583"/>
                </a:lnTo>
                <a:lnTo>
                  <a:pt x="200299" y="416456"/>
                </a:lnTo>
                <a:lnTo>
                  <a:pt x="191548" y="421527"/>
                </a:lnTo>
                <a:lnTo>
                  <a:pt x="151286" y="428664"/>
                </a:lnTo>
                <a:lnTo>
                  <a:pt x="113489" y="425189"/>
                </a:lnTo>
                <a:lnTo>
                  <a:pt x="58232" y="40008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6232870" y="3032207"/>
            <a:ext cx="52644" cy="94757"/>
          </a:xfrm>
          <a:custGeom>
            <a:avLst/>
            <a:gdLst/>
            <a:ahLst/>
            <a:cxnLst/>
            <a:rect l="0" t="0" r="0" b="0"/>
            <a:pathLst>
              <a:path w="52644" h="94757">
                <a:moveTo>
                  <a:pt x="0" y="0"/>
                </a:moveTo>
                <a:lnTo>
                  <a:pt x="19128" y="52705"/>
                </a:lnTo>
                <a:lnTo>
                  <a:pt x="52643" y="9475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6159171" y="2990093"/>
            <a:ext cx="263213" cy="431669"/>
          </a:xfrm>
          <a:custGeom>
            <a:avLst/>
            <a:gdLst/>
            <a:ahLst/>
            <a:cxnLst/>
            <a:rect l="0" t="0" r="0" b="0"/>
            <a:pathLst>
              <a:path w="263213" h="431669">
                <a:moveTo>
                  <a:pt x="263212" y="0"/>
                </a:moveTo>
                <a:lnTo>
                  <a:pt x="227296" y="59941"/>
                </a:lnTo>
                <a:lnTo>
                  <a:pt x="178936" y="118538"/>
                </a:lnTo>
                <a:lnTo>
                  <a:pt x="129849" y="180608"/>
                </a:lnTo>
                <a:lnTo>
                  <a:pt x="87737" y="242298"/>
                </a:lnTo>
                <a:lnTo>
                  <a:pt x="51212" y="305339"/>
                </a:lnTo>
                <a:lnTo>
                  <a:pt x="28740" y="361090"/>
                </a:lnTo>
                <a:lnTo>
                  <a:pt x="3793" y="421659"/>
                </a:lnTo>
                <a:lnTo>
                  <a:pt x="0" y="43166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598251" y="3011150"/>
            <a:ext cx="164830" cy="191765"/>
          </a:xfrm>
          <a:custGeom>
            <a:avLst/>
            <a:gdLst/>
            <a:ahLst/>
            <a:cxnLst/>
            <a:rect l="0" t="0" r="0" b="0"/>
            <a:pathLst>
              <a:path w="164830" h="191765">
                <a:moveTo>
                  <a:pt x="139987" y="42114"/>
                </a:moveTo>
                <a:lnTo>
                  <a:pt x="134398" y="25346"/>
                </a:lnTo>
                <a:lnTo>
                  <a:pt x="122296" y="13994"/>
                </a:lnTo>
                <a:lnTo>
                  <a:pt x="104048" y="6220"/>
                </a:lnTo>
                <a:lnTo>
                  <a:pt x="80341" y="2764"/>
                </a:lnTo>
                <a:lnTo>
                  <a:pt x="57326" y="7467"/>
                </a:lnTo>
                <a:lnTo>
                  <a:pt x="46275" y="11997"/>
                </a:lnTo>
                <a:lnTo>
                  <a:pt x="30877" y="26389"/>
                </a:lnTo>
                <a:lnTo>
                  <a:pt x="7509" y="74402"/>
                </a:lnTo>
                <a:lnTo>
                  <a:pt x="0" y="95068"/>
                </a:lnTo>
                <a:lnTo>
                  <a:pt x="374" y="132024"/>
                </a:lnTo>
                <a:lnTo>
                  <a:pt x="13482" y="167020"/>
                </a:lnTo>
                <a:lnTo>
                  <a:pt x="28781" y="182635"/>
                </a:lnTo>
                <a:lnTo>
                  <a:pt x="37774" y="188437"/>
                </a:lnTo>
                <a:lnTo>
                  <a:pt x="60244" y="191764"/>
                </a:lnTo>
                <a:lnTo>
                  <a:pt x="83489" y="188174"/>
                </a:lnTo>
                <a:lnTo>
                  <a:pt x="130569" y="160336"/>
                </a:lnTo>
                <a:lnTo>
                  <a:pt x="144769" y="143790"/>
                </a:lnTo>
                <a:lnTo>
                  <a:pt x="163419" y="104572"/>
                </a:lnTo>
                <a:lnTo>
                  <a:pt x="164829" y="80791"/>
                </a:lnTo>
                <a:lnTo>
                  <a:pt x="156203" y="32986"/>
                </a:lnTo>
                <a:lnTo>
                  <a:pt x="150798" y="24330"/>
                </a:lnTo>
                <a:lnTo>
                  <a:pt x="135433" y="11593"/>
                </a:lnTo>
                <a:lnTo>
                  <a:pt x="120026" y="5152"/>
                </a:lnTo>
                <a:lnTo>
                  <a:pt x="97873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6890577" y="2811108"/>
            <a:ext cx="37175" cy="400084"/>
          </a:xfrm>
          <a:custGeom>
            <a:avLst/>
            <a:gdLst/>
            <a:ahLst/>
            <a:cxnLst/>
            <a:rect l="0" t="0" r="0" b="0"/>
            <a:pathLst>
              <a:path w="37175" h="400084">
                <a:moveTo>
                  <a:pt x="5588" y="0"/>
                </a:moveTo>
                <a:lnTo>
                  <a:pt x="0" y="16768"/>
                </a:lnTo>
                <a:lnTo>
                  <a:pt x="3495" y="34359"/>
                </a:lnTo>
                <a:lnTo>
                  <a:pt x="10507" y="57385"/>
                </a:lnTo>
                <a:lnTo>
                  <a:pt x="14455" y="107470"/>
                </a:lnTo>
                <a:lnTo>
                  <a:pt x="15624" y="156496"/>
                </a:lnTo>
                <a:lnTo>
                  <a:pt x="15898" y="198625"/>
                </a:lnTo>
                <a:lnTo>
                  <a:pt x="16020" y="241526"/>
                </a:lnTo>
                <a:lnTo>
                  <a:pt x="19208" y="302021"/>
                </a:lnTo>
                <a:lnTo>
                  <a:pt x="24442" y="353870"/>
                </a:lnTo>
                <a:lnTo>
                  <a:pt x="26836" y="379544"/>
                </a:lnTo>
                <a:lnTo>
                  <a:pt x="37174" y="400083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748767" y="2947979"/>
            <a:ext cx="273741" cy="73700"/>
          </a:xfrm>
          <a:custGeom>
            <a:avLst/>
            <a:gdLst/>
            <a:ahLst/>
            <a:cxnLst/>
            <a:rect l="0" t="0" r="0" b="0"/>
            <a:pathLst>
              <a:path w="273741" h="73700">
                <a:moveTo>
                  <a:pt x="273740" y="0"/>
                </a:moveTo>
                <a:lnTo>
                  <a:pt x="219866" y="25194"/>
                </a:lnTo>
                <a:lnTo>
                  <a:pt x="157115" y="45244"/>
                </a:lnTo>
                <a:lnTo>
                  <a:pt x="106034" y="59586"/>
                </a:lnTo>
                <a:lnTo>
                  <a:pt x="52097" y="70565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7006390" y="2800580"/>
            <a:ext cx="353030" cy="434462"/>
          </a:xfrm>
          <a:custGeom>
            <a:avLst/>
            <a:gdLst/>
            <a:ahLst/>
            <a:cxnLst/>
            <a:rect l="0" t="0" r="0" b="0"/>
            <a:pathLst>
              <a:path w="353030" h="434462">
                <a:moveTo>
                  <a:pt x="5589" y="0"/>
                </a:moveTo>
                <a:lnTo>
                  <a:pt x="0" y="22357"/>
                </a:lnTo>
                <a:lnTo>
                  <a:pt x="1863" y="31282"/>
                </a:lnTo>
                <a:lnTo>
                  <a:pt x="17743" y="60871"/>
                </a:lnTo>
                <a:lnTo>
                  <a:pt x="22838" y="115392"/>
                </a:lnTo>
                <a:lnTo>
                  <a:pt x="17792" y="177515"/>
                </a:lnTo>
                <a:lnTo>
                  <a:pt x="19733" y="230021"/>
                </a:lnTo>
                <a:lnTo>
                  <a:pt x="23573" y="273027"/>
                </a:lnTo>
                <a:lnTo>
                  <a:pt x="25280" y="315538"/>
                </a:lnTo>
                <a:lnTo>
                  <a:pt x="26241" y="378932"/>
                </a:lnTo>
                <a:lnTo>
                  <a:pt x="32632" y="429830"/>
                </a:lnTo>
                <a:lnTo>
                  <a:pt x="30086" y="422272"/>
                </a:lnTo>
                <a:lnTo>
                  <a:pt x="35731" y="373227"/>
                </a:lnTo>
                <a:lnTo>
                  <a:pt x="51231" y="327318"/>
                </a:lnTo>
                <a:lnTo>
                  <a:pt x="57074" y="316477"/>
                </a:lnTo>
                <a:lnTo>
                  <a:pt x="72925" y="301313"/>
                </a:lnTo>
                <a:lnTo>
                  <a:pt x="82064" y="295632"/>
                </a:lnTo>
                <a:lnTo>
                  <a:pt x="91668" y="294184"/>
                </a:lnTo>
                <a:lnTo>
                  <a:pt x="111697" y="298814"/>
                </a:lnTo>
                <a:lnTo>
                  <a:pt x="129177" y="311791"/>
                </a:lnTo>
                <a:lnTo>
                  <a:pt x="143575" y="330426"/>
                </a:lnTo>
                <a:lnTo>
                  <a:pt x="157089" y="367226"/>
                </a:lnTo>
                <a:lnTo>
                  <a:pt x="160442" y="406595"/>
                </a:lnTo>
                <a:lnTo>
                  <a:pt x="156886" y="433988"/>
                </a:lnTo>
                <a:lnTo>
                  <a:pt x="157926" y="433215"/>
                </a:lnTo>
                <a:lnTo>
                  <a:pt x="177598" y="379508"/>
                </a:lnTo>
                <a:lnTo>
                  <a:pt x="202823" y="342596"/>
                </a:lnTo>
                <a:lnTo>
                  <a:pt x="222710" y="330469"/>
                </a:lnTo>
                <a:lnTo>
                  <a:pt x="247147" y="322350"/>
                </a:lnTo>
                <a:lnTo>
                  <a:pt x="297843" y="310899"/>
                </a:lnTo>
                <a:lnTo>
                  <a:pt x="309219" y="305532"/>
                </a:lnTo>
                <a:lnTo>
                  <a:pt x="324979" y="290210"/>
                </a:lnTo>
                <a:lnTo>
                  <a:pt x="330820" y="281211"/>
                </a:lnTo>
                <a:lnTo>
                  <a:pt x="332374" y="272872"/>
                </a:lnTo>
                <a:lnTo>
                  <a:pt x="331070" y="264973"/>
                </a:lnTo>
                <a:lnTo>
                  <a:pt x="327861" y="257367"/>
                </a:lnTo>
                <a:lnTo>
                  <a:pt x="321043" y="252296"/>
                </a:lnTo>
                <a:lnTo>
                  <a:pt x="300988" y="246663"/>
                </a:lnTo>
                <a:lnTo>
                  <a:pt x="279597" y="250398"/>
                </a:lnTo>
                <a:lnTo>
                  <a:pt x="250943" y="265655"/>
                </a:lnTo>
                <a:lnTo>
                  <a:pt x="227635" y="288113"/>
                </a:lnTo>
                <a:lnTo>
                  <a:pt x="220300" y="297360"/>
                </a:lnTo>
                <a:lnTo>
                  <a:pt x="212150" y="323233"/>
                </a:lnTo>
                <a:lnTo>
                  <a:pt x="210682" y="367564"/>
                </a:lnTo>
                <a:lnTo>
                  <a:pt x="216065" y="393819"/>
                </a:lnTo>
                <a:lnTo>
                  <a:pt x="226256" y="413287"/>
                </a:lnTo>
                <a:lnTo>
                  <a:pt x="241704" y="426618"/>
                </a:lnTo>
                <a:lnTo>
                  <a:pt x="250736" y="431811"/>
                </a:lnTo>
                <a:lnTo>
                  <a:pt x="270131" y="434461"/>
                </a:lnTo>
                <a:lnTo>
                  <a:pt x="332581" y="432036"/>
                </a:lnTo>
                <a:lnTo>
                  <a:pt x="353029" y="43166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7412996" y="3000621"/>
            <a:ext cx="146466" cy="222477"/>
          </a:xfrm>
          <a:custGeom>
            <a:avLst/>
            <a:gdLst/>
            <a:ahLst/>
            <a:cxnLst/>
            <a:rect l="0" t="0" r="0" b="0"/>
            <a:pathLst>
              <a:path w="146466" h="222477">
                <a:moveTo>
                  <a:pt x="20123" y="84228"/>
                </a:moveTo>
                <a:lnTo>
                  <a:pt x="14534" y="100996"/>
                </a:lnTo>
                <a:lnTo>
                  <a:pt x="18975" y="147679"/>
                </a:lnTo>
                <a:lnTo>
                  <a:pt x="31118" y="205773"/>
                </a:lnTo>
                <a:lnTo>
                  <a:pt x="34472" y="217901"/>
                </a:lnTo>
                <a:lnTo>
                  <a:pt x="34368" y="222476"/>
                </a:lnTo>
                <a:lnTo>
                  <a:pt x="31960" y="222017"/>
                </a:lnTo>
                <a:lnTo>
                  <a:pt x="28014" y="218201"/>
                </a:lnTo>
                <a:lnTo>
                  <a:pt x="6161" y="167278"/>
                </a:lnTo>
                <a:lnTo>
                  <a:pt x="0" y="104206"/>
                </a:lnTo>
                <a:lnTo>
                  <a:pt x="1821" y="79069"/>
                </a:lnTo>
                <a:lnTo>
                  <a:pt x="10429" y="60099"/>
                </a:lnTo>
                <a:lnTo>
                  <a:pt x="28429" y="36265"/>
                </a:lnTo>
                <a:lnTo>
                  <a:pt x="47991" y="24697"/>
                </a:lnTo>
                <a:lnTo>
                  <a:pt x="103862" y="5159"/>
                </a:lnTo>
                <a:lnTo>
                  <a:pt x="146465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7854937" y="2994727"/>
            <a:ext cx="228248" cy="551242"/>
          </a:xfrm>
          <a:custGeom>
            <a:avLst/>
            <a:gdLst/>
            <a:ahLst/>
            <a:cxnLst/>
            <a:rect l="0" t="0" r="0" b="0"/>
            <a:pathLst>
              <a:path w="228248" h="551242">
                <a:moveTo>
                  <a:pt x="51964" y="100651"/>
                </a:moveTo>
                <a:lnTo>
                  <a:pt x="51964" y="152701"/>
                </a:lnTo>
                <a:lnTo>
                  <a:pt x="51964" y="208880"/>
                </a:lnTo>
                <a:lnTo>
                  <a:pt x="51964" y="263740"/>
                </a:lnTo>
                <a:lnTo>
                  <a:pt x="51964" y="318989"/>
                </a:lnTo>
                <a:lnTo>
                  <a:pt x="51964" y="377864"/>
                </a:lnTo>
                <a:lnTo>
                  <a:pt x="51964" y="439678"/>
                </a:lnTo>
                <a:lnTo>
                  <a:pt x="46375" y="493952"/>
                </a:lnTo>
                <a:lnTo>
                  <a:pt x="42899" y="543308"/>
                </a:lnTo>
                <a:lnTo>
                  <a:pt x="40071" y="550174"/>
                </a:lnTo>
                <a:lnTo>
                  <a:pt x="35847" y="551241"/>
                </a:lnTo>
                <a:lnTo>
                  <a:pt x="30690" y="548443"/>
                </a:lnTo>
                <a:lnTo>
                  <a:pt x="21842" y="529737"/>
                </a:lnTo>
                <a:lnTo>
                  <a:pt x="13404" y="480081"/>
                </a:lnTo>
                <a:lnTo>
                  <a:pt x="11430" y="436573"/>
                </a:lnTo>
                <a:lnTo>
                  <a:pt x="10552" y="389940"/>
                </a:lnTo>
                <a:lnTo>
                  <a:pt x="4469" y="334415"/>
                </a:lnTo>
                <a:lnTo>
                  <a:pt x="847" y="271560"/>
                </a:lnTo>
                <a:lnTo>
                  <a:pt x="0" y="228083"/>
                </a:lnTo>
                <a:lnTo>
                  <a:pt x="793" y="185363"/>
                </a:lnTo>
                <a:lnTo>
                  <a:pt x="7817" y="123021"/>
                </a:lnTo>
                <a:lnTo>
                  <a:pt x="18476" y="69325"/>
                </a:lnTo>
                <a:lnTo>
                  <a:pt x="35933" y="31317"/>
                </a:lnTo>
                <a:lnTo>
                  <a:pt x="49129" y="12904"/>
                </a:lnTo>
                <a:lnTo>
                  <a:pt x="69032" y="3161"/>
                </a:lnTo>
                <a:lnTo>
                  <a:pt x="92305" y="0"/>
                </a:lnTo>
                <a:lnTo>
                  <a:pt x="114347" y="2495"/>
                </a:lnTo>
                <a:lnTo>
                  <a:pt x="132722" y="10623"/>
                </a:lnTo>
                <a:lnTo>
                  <a:pt x="163583" y="34904"/>
                </a:lnTo>
                <a:lnTo>
                  <a:pt x="206322" y="94296"/>
                </a:lnTo>
                <a:lnTo>
                  <a:pt x="221832" y="134123"/>
                </a:lnTo>
                <a:lnTo>
                  <a:pt x="228247" y="177379"/>
                </a:lnTo>
                <a:lnTo>
                  <a:pt x="224559" y="219831"/>
                </a:lnTo>
                <a:lnTo>
                  <a:pt x="212902" y="241747"/>
                </a:lnTo>
                <a:lnTo>
                  <a:pt x="196022" y="258117"/>
                </a:lnTo>
                <a:lnTo>
                  <a:pt x="146280" y="282160"/>
                </a:lnTo>
                <a:lnTo>
                  <a:pt x="83550" y="290164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8117471" y="3039518"/>
            <a:ext cx="168457" cy="206472"/>
          </a:xfrm>
          <a:custGeom>
            <a:avLst/>
            <a:gdLst/>
            <a:ahLst/>
            <a:cxnLst/>
            <a:rect l="0" t="0" r="0" b="0"/>
            <a:pathLst>
              <a:path w="168457" h="206472">
                <a:moveTo>
                  <a:pt x="0" y="76917"/>
                </a:moveTo>
                <a:lnTo>
                  <a:pt x="33622" y="82983"/>
                </a:lnTo>
                <a:lnTo>
                  <a:pt x="85324" y="78462"/>
                </a:lnTo>
                <a:lnTo>
                  <a:pt x="111622" y="75264"/>
                </a:lnTo>
                <a:lnTo>
                  <a:pt x="135008" y="66043"/>
                </a:lnTo>
                <a:lnTo>
                  <a:pt x="150861" y="51027"/>
                </a:lnTo>
                <a:lnTo>
                  <a:pt x="156726" y="42110"/>
                </a:lnTo>
                <a:lnTo>
                  <a:pt x="158296" y="33825"/>
                </a:lnTo>
                <a:lnTo>
                  <a:pt x="157003" y="25962"/>
                </a:lnTo>
                <a:lnTo>
                  <a:pt x="153802" y="18381"/>
                </a:lnTo>
                <a:lnTo>
                  <a:pt x="137767" y="6837"/>
                </a:lnTo>
                <a:lnTo>
                  <a:pt x="126940" y="2121"/>
                </a:lnTo>
                <a:lnTo>
                  <a:pt x="105551" y="0"/>
                </a:lnTo>
                <a:lnTo>
                  <a:pt x="84346" y="4127"/>
                </a:lnTo>
                <a:lnTo>
                  <a:pt x="31601" y="32338"/>
                </a:lnTo>
                <a:lnTo>
                  <a:pt x="16775" y="48915"/>
                </a:lnTo>
                <a:lnTo>
                  <a:pt x="7456" y="69151"/>
                </a:lnTo>
                <a:lnTo>
                  <a:pt x="3379" y="106851"/>
                </a:lnTo>
                <a:lnTo>
                  <a:pt x="6571" y="133895"/>
                </a:lnTo>
                <a:lnTo>
                  <a:pt x="18128" y="155273"/>
                </a:lnTo>
                <a:lnTo>
                  <a:pt x="48555" y="188061"/>
                </a:lnTo>
                <a:lnTo>
                  <a:pt x="81197" y="204345"/>
                </a:lnTo>
                <a:lnTo>
                  <a:pt x="103938" y="206471"/>
                </a:lnTo>
                <a:lnTo>
                  <a:pt x="158979" y="195208"/>
                </a:lnTo>
                <a:lnTo>
                  <a:pt x="168456" y="19273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8311315" y="3042735"/>
            <a:ext cx="178575" cy="213535"/>
          </a:xfrm>
          <a:custGeom>
            <a:avLst/>
            <a:gdLst/>
            <a:ahLst/>
            <a:cxnLst/>
            <a:rect l="0" t="0" r="0" b="0"/>
            <a:pathLst>
              <a:path w="178575" h="213535">
                <a:moveTo>
                  <a:pt x="143068" y="52643"/>
                </a:moveTo>
                <a:lnTo>
                  <a:pt x="137479" y="30286"/>
                </a:lnTo>
                <a:lnTo>
                  <a:pt x="132323" y="22531"/>
                </a:lnTo>
                <a:lnTo>
                  <a:pt x="117235" y="10794"/>
                </a:lnTo>
                <a:lnTo>
                  <a:pt x="98832" y="7917"/>
                </a:lnTo>
                <a:lnTo>
                  <a:pt x="78954" y="11708"/>
                </a:lnTo>
                <a:lnTo>
                  <a:pt x="58421" y="21191"/>
                </a:lnTo>
                <a:lnTo>
                  <a:pt x="32720" y="45274"/>
                </a:lnTo>
                <a:lnTo>
                  <a:pt x="10287" y="80225"/>
                </a:lnTo>
                <a:lnTo>
                  <a:pt x="0" y="125806"/>
                </a:lnTo>
                <a:lnTo>
                  <a:pt x="3833" y="153010"/>
                </a:lnTo>
                <a:lnTo>
                  <a:pt x="19145" y="184936"/>
                </a:lnTo>
                <a:lnTo>
                  <a:pt x="33009" y="200347"/>
                </a:lnTo>
                <a:lnTo>
                  <a:pt x="50869" y="211096"/>
                </a:lnTo>
                <a:lnTo>
                  <a:pt x="73625" y="213534"/>
                </a:lnTo>
                <a:lnTo>
                  <a:pt x="98167" y="209548"/>
                </a:lnTo>
                <a:lnTo>
                  <a:pt x="120772" y="199977"/>
                </a:lnTo>
                <a:lnTo>
                  <a:pt x="147640" y="175846"/>
                </a:lnTo>
                <a:lnTo>
                  <a:pt x="164831" y="146469"/>
                </a:lnTo>
                <a:lnTo>
                  <a:pt x="177332" y="109949"/>
                </a:lnTo>
                <a:lnTo>
                  <a:pt x="178574" y="86301"/>
                </a:lnTo>
                <a:lnTo>
                  <a:pt x="169839" y="42524"/>
                </a:lnTo>
                <a:lnTo>
                  <a:pt x="154640" y="16239"/>
                </a:lnTo>
                <a:lnTo>
                  <a:pt x="145092" y="7218"/>
                </a:lnTo>
                <a:lnTo>
                  <a:pt x="132540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8538611" y="3065894"/>
            <a:ext cx="140342" cy="404380"/>
          </a:xfrm>
          <a:custGeom>
            <a:avLst/>
            <a:gdLst/>
            <a:ahLst/>
            <a:cxnLst/>
            <a:rect l="0" t="0" r="0" b="0"/>
            <a:pathLst>
              <a:path w="140342" h="404380">
                <a:moveTo>
                  <a:pt x="0" y="82126"/>
                </a:moveTo>
                <a:lnTo>
                  <a:pt x="14655" y="142857"/>
                </a:lnTo>
                <a:lnTo>
                  <a:pt x="19161" y="194747"/>
                </a:lnTo>
                <a:lnTo>
                  <a:pt x="27918" y="252551"/>
                </a:lnTo>
                <a:lnTo>
                  <a:pt x="30500" y="312647"/>
                </a:lnTo>
                <a:lnTo>
                  <a:pt x="31264" y="367368"/>
                </a:lnTo>
                <a:lnTo>
                  <a:pt x="31490" y="404379"/>
                </a:lnTo>
                <a:lnTo>
                  <a:pt x="24342" y="347527"/>
                </a:lnTo>
                <a:lnTo>
                  <a:pt x="20861" y="297114"/>
                </a:lnTo>
                <a:lnTo>
                  <a:pt x="14110" y="239413"/>
                </a:lnTo>
                <a:lnTo>
                  <a:pt x="10420" y="184752"/>
                </a:lnTo>
                <a:lnTo>
                  <a:pt x="3607" y="131511"/>
                </a:lnTo>
                <a:lnTo>
                  <a:pt x="2238" y="79861"/>
                </a:lnTo>
                <a:lnTo>
                  <a:pt x="9892" y="35572"/>
                </a:lnTo>
                <a:lnTo>
                  <a:pt x="20384" y="11133"/>
                </a:lnTo>
                <a:lnTo>
                  <a:pt x="28797" y="4382"/>
                </a:lnTo>
                <a:lnTo>
                  <a:pt x="50624" y="0"/>
                </a:lnTo>
                <a:lnTo>
                  <a:pt x="83630" y="4110"/>
                </a:lnTo>
                <a:lnTo>
                  <a:pt x="92018" y="9059"/>
                </a:lnTo>
                <a:lnTo>
                  <a:pt x="123627" y="52011"/>
                </a:lnTo>
                <a:lnTo>
                  <a:pt x="138536" y="82562"/>
                </a:lnTo>
                <a:lnTo>
                  <a:pt x="140341" y="106497"/>
                </a:lnTo>
                <a:lnTo>
                  <a:pt x="131967" y="154401"/>
                </a:lnTo>
                <a:lnTo>
                  <a:pt x="116830" y="181400"/>
                </a:lnTo>
                <a:lnTo>
                  <a:pt x="97937" y="193708"/>
                </a:lnTo>
                <a:lnTo>
                  <a:pt x="75113" y="200739"/>
                </a:lnTo>
                <a:lnTo>
                  <a:pt x="31586" y="19794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8743973" y="2884808"/>
            <a:ext cx="310535" cy="438108"/>
          </a:xfrm>
          <a:custGeom>
            <a:avLst/>
            <a:gdLst/>
            <a:ahLst/>
            <a:cxnLst/>
            <a:rect l="0" t="0" r="0" b="0"/>
            <a:pathLst>
              <a:path w="310535" h="438108">
                <a:moveTo>
                  <a:pt x="15737" y="0"/>
                </a:moveTo>
                <a:lnTo>
                  <a:pt x="8501" y="27556"/>
                </a:lnTo>
                <a:lnTo>
                  <a:pt x="5858" y="83779"/>
                </a:lnTo>
                <a:lnTo>
                  <a:pt x="5337" y="140291"/>
                </a:lnTo>
                <a:lnTo>
                  <a:pt x="5247" y="199235"/>
                </a:lnTo>
                <a:lnTo>
                  <a:pt x="2106" y="241797"/>
                </a:lnTo>
                <a:lnTo>
                  <a:pt x="0" y="298981"/>
                </a:lnTo>
                <a:lnTo>
                  <a:pt x="1736" y="315134"/>
                </a:lnTo>
                <a:lnTo>
                  <a:pt x="6403" y="324733"/>
                </a:lnTo>
                <a:lnTo>
                  <a:pt x="13024" y="329962"/>
                </a:lnTo>
                <a:lnTo>
                  <a:pt x="20947" y="332279"/>
                </a:lnTo>
                <a:lnTo>
                  <a:pt x="39109" y="328614"/>
                </a:lnTo>
                <a:lnTo>
                  <a:pt x="96977" y="309130"/>
                </a:lnTo>
                <a:lnTo>
                  <a:pt x="152214" y="291327"/>
                </a:lnTo>
                <a:lnTo>
                  <a:pt x="206679" y="261170"/>
                </a:lnTo>
                <a:lnTo>
                  <a:pt x="213222" y="253662"/>
                </a:lnTo>
                <a:lnTo>
                  <a:pt x="220491" y="232842"/>
                </a:lnTo>
                <a:lnTo>
                  <a:pt x="218994" y="200401"/>
                </a:lnTo>
                <a:lnTo>
                  <a:pt x="214413" y="192092"/>
                </a:lnTo>
                <a:lnTo>
                  <a:pt x="199964" y="179741"/>
                </a:lnTo>
                <a:lnTo>
                  <a:pt x="178724" y="173472"/>
                </a:lnTo>
                <a:lnTo>
                  <a:pt x="154856" y="171855"/>
                </a:lnTo>
                <a:lnTo>
                  <a:pt x="132550" y="175036"/>
                </a:lnTo>
                <a:lnTo>
                  <a:pt x="114056" y="186588"/>
                </a:lnTo>
                <a:lnTo>
                  <a:pt x="90492" y="215943"/>
                </a:lnTo>
                <a:lnTo>
                  <a:pt x="67158" y="262194"/>
                </a:lnTo>
                <a:lnTo>
                  <a:pt x="65107" y="286936"/>
                </a:lnTo>
                <a:lnTo>
                  <a:pt x="73322" y="340948"/>
                </a:lnTo>
                <a:lnTo>
                  <a:pt x="88431" y="371513"/>
                </a:lnTo>
                <a:lnTo>
                  <a:pt x="132804" y="410084"/>
                </a:lnTo>
                <a:lnTo>
                  <a:pt x="166627" y="428392"/>
                </a:lnTo>
                <a:lnTo>
                  <a:pt x="209403" y="438107"/>
                </a:lnTo>
                <a:lnTo>
                  <a:pt x="239851" y="438039"/>
                </a:lnTo>
                <a:lnTo>
                  <a:pt x="284874" y="425171"/>
                </a:lnTo>
                <a:lnTo>
                  <a:pt x="310534" y="42114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628196" y="1000207"/>
            <a:ext cx="2119742" cy="789638"/>
            <a:chOff x="628196" y="1000207"/>
            <a:chExt cx="2119742" cy="789638"/>
          </a:xfrm>
        </p:grpSpPr>
        <p:sp>
          <p:nvSpPr>
            <p:cNvPr id="2" name="Freeform 1"/>
            <p:cNvSpPr/>
            <p:nvPr/>
          </p:nvSpPr>
          <p:spPr>
            <a:xfrm>
              <a:off x="628196" y="1063378"/>
              <a:ext cx="393069" cy="428899"/>
            </a:xfrm>
            <a:custGeom>
              <a:avLst/>
              <a:gdLst/>
              <a:ahLst/>
              <a:cxnLst/>
              <a:rect l="0" t="0" r="0" b="0"/>
              <a:pathLst>
                <a:path w="393069" h="428899">
                  <a:moveTo>
                    <a:pt x="77213" y="0"/>
                  </a:moveTo>
                  <a:lnTo>
                    <a:pt x="68880" y="37478"/>
                  </a:lnTo>
                  <a:lnTo>
                    <a:pt x="61529" y="88901"/>
                  </a:lnTo>
                  <a:lnTo>
                    <a:pt x="56047" y="151355"/>
                  </a:lnTo>
                  <a:lnTo>
                    <a:pt x="44913" y="213084"/>
                  </a:lnTo>
                  <a:lnTo>
                    <a:pt x="34887" y="263957"/>
                  </a:lnTo>
                  <a:lnTo>
                    <a:pt x="24508" y="312956"/>
                  </a:lnTo>
                  <a:lnTo>
                    <a:pt x="14023" y="360229"/>
                  </a:lnTo>
                  <a:lnTo>
                    <a:pt x="0" y="417427"/>
                  </a:lnTo>
                  <a:lnTo>
                    <a:pt x="2341" y="424514"/>
                  </a:lnTo>
                  <a:lnTo>
                    <a:pt x="8581" y="428068"/>
                  </a:lnTo>
                  <a:lnTo>
                    <a:pt x="26823" y="428898"/>
                  </a:lnTo>
                  <a:lnTo>
                    <a:pt x="89109" y="414739"/>
                  </a:lnTo>
                  <a:lnTo>
                    <a:pt x="149475" y="405566"/>
                  </a:lnTo>
                  <a:lnTo>
                    <a:pt x="201148" y="393930"/>
                  </a:lnTo>
                  <a:lnTo>
                    <a:pt x="256415" y="387299"/>
                  </a:lnTo>
                  <a:lnTo>
                    <a:pt x="317982" y="380660"/>
                  </a:lnTo>
                  <a:lnTo>
                    <a:pt x="374731" y="370908"/>
                  </a:lnTo>
                  <a:lnTo>
                    <a:pt x="393068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1221305"/>
              <a:ext cx="178985" cy="16306"/>
            </a:xfrm>
            <a:custGeom>
              <a:avLst/>
              <a:gdLst/>
              <a:ahLst/>
              <a:cxnLst/>
              <a:rect l="0" t="0" r="0" b="0"/>
              <a:pathLst>
                <a:path w="178985" h="16306">
                  <a:moveTo>
                    <a:pt x="178984" y="0"/>
                  </a:moveTo>
                  <a:lnTo>
                    <a:pt x="136293" y="3120"/>
                  </a:lnTo>
                  <a:lnTo>
                    <a:pt x="75746" y="10723"/>
                  </a:lnTo>
                  <a:lnTo>
                    <a:pt x="37001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100020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51428" y="7235"/>
                  </a:lnTo>
                  <a:lnTo>
                    <a:pt x="95206" y="12997"/>
                  </a:lnTo>
                  <a:lnTo>
                    <a:pt x="34201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0634" y="1239191"/>
              <a:ext cx="172258" cy="238083"/>
            </a:xfrm>
            <a:custGeom>
              <a:avLst/>
              <a:gdLst/>
              <a:ahLst/>
              <a:cxnLst/>
              <a:rect l="0" t="0" r="0" b="0"/>
              <a:pathLst>
                <a:path w="172258" h="238083">
                  <a:moveTo>
                    <a:pt x="172257" y="55814"/>
                  </a:moveTo>
                  <a:lnTo>
                    <a:pt x="135170" y="21067"/>
                  </a:lnTo>
                  <a:lnTo>
                    <a:pt x="87304" y="170"/>
                  </a:lnTo>
                  <a:lnTo>
                    <a:pt x="78187" y="0"/>
                  </a:lnTo>
                  <a:lnTo>
                    <a:pt x="61818" y="6051"/>
                  </a:lnTo>
                  <a:lnTo>
                    <a:pt x="33859" y="22612"/>
                  </a:lnTo>
                  <a:lnTo>
                    <a:pt x="19890" y="38718"/>
                  </a:lnTo>
                  <a:lnTo>
                    <a:pt x="1390" y="77653"/>
                  </a:lnTo>
                  <a:lnTo>
                    <a:pt x="0" y="98275"/>
                  </a:lnTo>
                  <a:lnTo>
                    <a:pt x="14920" y="161129"/>
                  </a:lnTo>
                  <a:lnTo>
                    <a:pt x="22781" y="180999"/>
                  </a:lnTo>
                  <a:lnTo>
                    <a:pt x="41530" y="205340"/>
                  </a:lnTo>
                  <a:lnTo>
                    <a:pt x="68792" y="226200"/>
                  </a:lnTo>
                  <a:lnTo>
                    <a:pt x="88838" y="236046"/>
                  </a:lnTo>
                  <a:lnTo>
                    <a:pt x="109445" y="238082"/>
                  </a:lnTo>
                  <a:lnTo>
                    <a:pt x="130303" y="233918"/>
                  </a:lnTo>
                  <a:lnTo>
                    <a:pt x="172257" y="21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1446" y="1263419"/>
              <a:ext cx="213929" cy="179031"/>
            </a:xfrm>
            <a:custGeom>
              <a:avLst/>
              <a:gdLst/>
              <a:ahLst/>
              <a:cxnLst/>
              <a:rect l="0" t="0" r="0" b="0"/>
              <a:pathLst>
                <a:path w="213929" h="179031">
                  <a:moveTo>
                    <a:pt x="132543" y="21057"/>
                  </a:moveTo>
                  <a:lnTo>
                    <a:pt x="115776" y="15468"/>
                  </a:lnTo>
                  <a:lnTo>
                    <a:pt x="98185" y="15844"/>
                  </a:lnTo>
                  <a:lnTo>
                    <a:pt x="58296" y="25617"/>
                  </a:lnTo>
                  <a:lnTo>
                    <a:pt x="40663" y="38291"/>
                  </a:lnTo>
                  <a:lnTo>
                    <a:pt x="10279" y="75024"/>
                  </a:lnTo>
                  <a:lnTo>
                    <a:pt x="2164" y="98465"/>
                  </a:lnTo>
                  <a:lnTo>
                    <a:pt x="0" y="111267"/>
                  </a:lnTo>
                  <a:lnTo>
                    <a:pt x="2067" y="123311"/>
                  </a:lnTo>
                  <a:lnTo>
                    <a:pt x="13723" y="146052"/>
                  </a:lnTo>
                  <a:lnTo>
                    <a:pt x="40015" y="172996"/>
                  </a:lnTo>
                  <a:lnTo>
                    <a:pt x="50971" y="177332"/>
                  </a:lnTo>
                  <a:lnTo>
                    <a:pt x="75622" y="179030"/>
                  </a:lnTo>
                  <a:lnTo>
                    <a:pt x="110218" y="173409"/>
                  </a:lnTo>
                  <a:lnTo>
                    <a:pt x="165481" y="139583"/>
                  </a:lnTo>
                  <a:lnTo>
                    <a:pt x="190526" y="119087"/>
                  </a:lnTo>
                  <a:lnTo>
                    <a:pt x="207175" y="92607"/>
                  </a:lnTo>
                  <a:lnTo>
                    <a:pt x="213928" y="56945"/>
                  </a:lnTo>
                  <a:lnTo>
                    <a:pt x="209269" y="36618"/>
                  </a:lnTo>
                  <a:lnTo>
                    <a:pt x="204750" y="27921"/>
                  </a:lnTo>
                  <a:lnTo>
                    <a:pt x="190372" y="15139"/>
                  </a:lnTo>
                  <a:lnTo>
                    <a:pt x="172283" y="6729"/>
                  </a:lnTo>
                  <a:lnTo>
                    <a:pt x="1325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1210663"/>
              <a:ext cx="168457" cy="176641"/>
            </a:xfrm>
            <a:custGeom>
              <a:avLst/>
              <a:gdLst/>
              <a:ahLst/>
              <a:cxnLst/>
              <a:rect l="0" t="0" r="0" b="0"/>
              <a:pathLst>
                <a:path w="168457" h="176641">
                  <a:moveTo>
                    <a:pt x="0" y="73813"/>
                  </a:moveTo>
                  <a:lnTo>
                    <a:pt x="17959" y="137263"/>
                  </a:lnTo>
                  <a:lnTo>
                    <a:pt x="24749" y="168304"/>
                  </a:lnTo>
                  <a:lnTo>
                    <a:pt x="24689" y="175411"/>
                  </a:lnTo>
                  <a:lnTo>
                    <a:pt x="22308" y="176640"/>
                  </a:lnTo>
                  <a:lnTo>
                    <a:pt x="18382" y="173950"/>
                  </a:lnTo>
                  <a:lnTo>
                    <a:pt x="14019" y="155363"/>
                  </a:lnTo>
                  <a:lnTo>
                    <a:pt x="5629" y="101360"/>
                  </a:lnTo>
                  <a:lnTo>
                    <a:pt x="7257" y="65208"/>
                  </a:lnTo>
                  <a:lnTo>
                    <a:pt x="15149" y="32269"/>
                  </a:lnTo>
                  <a:lnTo>
                    <a:pt x="27790" y="14015"/>
                  </a:lnTo>
                  <a:lnTo>
                    <a:pt x="36074" y="5872"/>
                  </a:lnTo>
                  <a:lnTo>
                    <a:pt x="45106" y="1613"/>
                  </a:lnTo>
                  <a:lnTo>
                    <a:pt x="64501" y="0"/>
                  </a:lnTo>
                  <a:lnTo>
                    <a:pt x="95151" y="11258"/>
                  </a:lnTo>
                  <a:lnTo>
                    <a:pt x="120870" y="29412"/>
                  </a:lnTo>
                  <a:lnTo>
                    <a:pt x="137719" y="55198"/>
                  </a:lnTo>
                  <a:lnTo>
                    <a:pt x="161204" y="116142"/>
                  </a:lnTo>
                  <a:lnTo>
                    <a:pt x="168456" y="168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8334" y="1210777"/>
              <a:ext cx="231323" cy="176508"/>
            </a:xfrm>
            <a:custGeom>
              <a:avLst/>
              <a:gdLst/>
              <a:ahLst/>
              <a:cxnLst/>
              <a:rect l="0" t="0" r="0" b="0"/>
              <a:pathLst>
                <a:path w="231323" h="176508">
                  <a:moveTo>
                    <a:pt x="129438" y="10528"/>
                  </a:moveTo>
                  <a:lnTo>
                    <a:pt x="107081" y="10528"/>
                  </a:lnTo>
                  <a:lnTo>
                    <a:pt x="76410" y="21707"/>
                  </a:lnTo>
                  <a:lnTo>
                    <a:pt x="19180" y="60026"/>
                  </a:lnTo>
                  <a:lnTo>
                    <a:pt x="2272" y="86416"/>
                  </a:lnTo>
                  <a:lnTo>
                    <a:pt x="0" y="109377"/>
                  </a:lnTo>
                  <a:lnTo>
                    <a:pt x="4059" y="134010"/>
                  </a:lnTo>
                  <a:lnTo>
                    <a:pt x="13663" y="156656"/>
                  </a:lnTo>
                  <a:lnTo>
                    <a:pt x="21839" y="164099"/>
                  </a:lnTo>
                  <a:lnTo>
                    <a:pt x="43401" y="172368"/>
                  </a:lnTo>
                  <a:lnTo>
                    <a:pt x="96542" y="176507"/>
                  </a:lnTo>
                  <a:lnTo>
                    <a:pt x="142828" y="169022"/>
                  </a:lnTo>
                  <a:lnTo>
                    <a:pt x="202127" y="139530"/>
                  </a:lnTo>
                  <a:lnTo>
                    <a:pt x="217506" y="122844"/>
                  </a:lnTo>
                  <a:lnTo>
                    <a:pt x="227071" y="102561"/>
                  </a:lnTo>
                  <a:lnTo>
                    <a:pt x="231322" y="77948"/>
                  </a:lnTo>
                  <a:lnTo>
                    <a:pt x="226972" y="57650"/>
                  </a:lnTo>
                  <a:lnTo>
                    <a:pt x="205116" y="25555"/>
                  </a:lnTo>
                  <a:lnTo>
                    <a:pt x="179547" y="3802"/>
                  </a:lnTo>
                  <a:lnTo>
                    <a:pt x="169863" y="195"/>
                  </a:lnTo>
                  <a:lnTo>
                    <a:pt x="1294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6756" y="1210593"/>
              <a:ext cx="326384" cy="231812"/>
            </a:xfrm>
            <a:custGeom>
              <a:avLst/>
              <a:gdLst/>
              <a:ahLst/>
              <a:cxnLst/>
              <a:rect l="0" t="0" r="0" b="0"/>
              <a:pathLst>
                <a:path w="326384" h="231812">
                  <a:moveTo>
                    <a:pt x="0" y="73883"/>
                  </a:moveTo>
                  <a:lnTo>
                    <a:pt x="17958" y="128928"/>
                  </a:lnTo>
                  <a:lnTo>
                    <a:pt x="35149" y="188396"/>
                  </a:lnTo>
                  <a:lnTo>
                    <a:pt x="40050" y="226486"/>
                  </a:lnTo>
                  <a:lnTo>
                    <a:pt x="39568" y="231770"/>
                  </a:lnTo>
                  <a:lnTo>
                    <a:pt x="38077" y="231784"/>
                  </a:lnTo>
                  <a:lnTo>
                    <a:pt x="35913" y="228283"/>
                  </a:lnTo>
                  <a:lnTo>
                    <a:pt x="32156" y="176393"/>
                  </a:lnTo>
                  <a:lnTo>
                    <a:pt x="31698" y="122468"/>
                  </a:lnTo>
                  <a:lnTo>
                    <a:pt x="43053" y="64207"/>
                  </a:lnTo>
                  <a:lnTo>
                    <a:pt x="50720" y="43846"/>
                  </a:lnTo>
                  <a:lnTo>
                    <a:pt x="61927" y="26998"/>
                  </a:lnTo>
                  <a:lnTo>
                    <a:pt x="70530" y="21570"/>
                  </a:lnTo>
                  <a:lnTo>
                    <a:pt x="92568" y="15538"/>
                  </a:lnTo>
                  <a:lnTo>
                    <a:pt x="101486" y="17439"/>
                  </a:lnTo>
                  <a:lnTo>
                    <a:pt x="108602" y="22216"/>
                  </a:lnTo>
                  <a:lnTo>
                    <a:pt x="119627" y="36882"/>
                  </a:lnTo>
                  <a:lnTo>
                    <a:pt x="143608" y="96559"/>
                  </a:lnTo>
                  <a:lnTo>
                    <a:pt x="150784" y="121786"/>
                  </a:lnTo>
                  <a:lnTo>
                    <a:pt x="153165" y="125706"/>
                  </a:lnTo>
                  <a:lnTo>
                    <a:pt x="154752" y="123639"/>
                  </a:lnTo>
                  <a:lnTo>
                    <a:pt x="172396" y="62570"/>
                  </a:lnTo>
                  <a:lnTo>
                    <a:pt x="182622" y="31537"/>
                  </a:lnTo>
                  <a:lnTo>
                    <a:pt x="195809" y="13728"/>
                  </a:lnTo>
                  <a:lnTo>
                    <a:pt x="204239" y="5704"/>
                  </a:lnTo>
                  <a:lnTo>
                    <a:pt x="213368" y="1524"/>
                  </a:lnTo>
                  <a:lnTo>
                    <a:pt x="232871" y="0"/>
                  </a:lnTo>
                  <a:lnTo>
                    <a:pt x="253237" y="9461"/>
                  </a:lnTo>
                  <a:lnTo>
                    <a:pt x="271647" y="25364"/>
                  </a:lnTo>
                  <a:lnTo>
                    <a:pt x="288588" y="55218"/>
                  </a:lnTo>
                  <a:lnTo>
                    <a:pt x="308481" y="114695"/>
                  </a:lnTo>
                  <a:lnTo>
                    <a:pt x="323217" y="171588"/>
                  </a:lnTo>
                  <a:lnTo>
                    <a:pt x="326383" y="2318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6839" y="1242362"/>
              <a:ext cx="105286" cy="178986"/>
            </a:xfrm>
            <a:custGeom>
              <a:avLst/>
              <a:gdLst/>
              <a:ahLst/>
              <a:cxnLst/>
              <a:rect l="0" t="0" r="0" b="0"/>
              <a:pathLst>
                <a:path w="105286" h="178986">
                  <a:moveTo>
                    <a:pt x="0" y="0"/>
                  </a:moveTo>
                  <a:lnTo>
                    <a:pt x="17958" y="63428"/>
                  </a:lnTo>
                  <a:lnTo>
                    <a:pt x="40738" y="115848"/>
                  </a:lnTo>
                  <a:lnTo>
                    <a:pt x="60294" y="147409"/>
                  </a:lnTo>
                  <a:lnTo>
                    <a:pt x="77100" y="162222"/>
                  </a:lnTo>
                  <a:lnTo>
                    <a:pt x="10528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37367" y="1210777"/>
              <a:ext cx="210571" cy="579068"/>
            </a:xfrm>
            <a:custGeom>
              <a:avLst/>
              <a:gdLst/>
              <a:ahLst/>
              <a:cxnLst/>
              <a:rect l="0" t="0" r="0" b="0"/>
              <a:pathLst>
                <a:path w="210571" h="579068">
                  <a:moveTo>
                    <a:pt x="210570" y="0"/>
                  </a:moveTo>
                  <a:lnTo>
                    <a:pt x="199392" y="11178"/>
                  </a:lnTo>
                  <a:lnTo>
                    <a:pt x="176242" y="68687"/>
                  </a:lnTo>
                  <a:lnTo>
                    <a:pt x="157115" y="117448"/>
                  </a:lnTo>
                  <a:lnTo>
                    <a:pt x="139750" y="172060"/>
                  </a:lnTo>
                  <a:lnTo>
                    <a:pt x="127195" y="223336"/>
                  </a:lnTo>
                  <a:lnTo>
                    <a:pt x="108907" y="283177"/>
                  </a:lnTo>
                  <a:lnTo>
                    <a:pt x="85673" y="336768"/>
                  </a:lnTo>
                  <a:lnTo>
                    <a:pt x="60424" y="393469"/>
                  </a:lnTo>
                  <a:lnTo>
                    <a:pt x="39167" y="451854"/>
                  </a:lnTo>
                  <a:lnTo>
                    <a:pt x="17442" y="510308"/>
                  </a:lnTo>
                  <a:lnTo>
                    <a:pt x="3793" y="55877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138607" y="1012907"/>
            <a:ext cx="3059717" cy="926509"/>
            <a:chOff x="3138607" y="1012907"/>
            <a:chExt cx="3059717" cy="926509"/>
          </a:xfrm>
        </p:grpSpPr>
        <p:sp>
          <p:nvSpPr>
            <p:cNvPr id="13" name="Freeform 12"/>
            <p:cNvSpPr/>
            <p:nvPr/>
          </p:nvSpPr>
          <p:spPr>
            <a:xfrm>
              <a:off x="3138607" y="1150941"/>
              <a:ext cx="835751" cy="325221"/>
            </a:xfrm>
            <a:custGeom>
              <a:avLst/>
              <a:gdLst/>
              <a:ahLst/>
              <a:cxnLst/>
              <a:rect l="0" t="0" r="0" b="0"/>
              <a:pathLst>
                <a:path w="835751" h="325221">
                  <a:moveTo>
                    <a:pt x="0" y="125137"/>
                  </a:moveTo>
                  <a:lnTo>
                    <a:pt x="2626" y="125372"/>
                  </a:lnTo>
                  <a:lnTo>
                    <a:pt x="59032" y="133319"/>
                  </a:lnTo>
                  <a:lnTo>
                    <a:pt x="115234" y="135235"/>
                  </a:lnTo>
                  <a:lnTo>
                    <a:pt x="171396" y="135614"/>
                  </a:lnTo>
                  <a:lnTo>
                    <a:pt x="227550" y="135688"/>
                  </a:lnTo>
                  <a:lnTo>
                    <a:pt x="283703" y="135703"/>
                  </a:lnTo>
                  <a:lnTo>
                    <a:pt x="347091" y="135706"/>
                  </a:lnTo>
                  <a:lnTo>
                    <a:pt x="405885" y="135707"/>
                  </a:lnTo>
                  <a:lnTo>
                    <a:pt x="468148" y="135707"/>
                  </a:lnTo>
                  <a:lnTo>
                    <a:pt x="527197" y="134537"/>
                  </a:lnTo>
                  <a:lnTo>
                    <a:pt x="580108" y="127373"/>
                  </a:lnTo>
                  <a:lnTo>
                    <a:pt x="629150" y="125829"/>
                  </a:lnTo>
                  <a:lnTo>
                    <a:pt x="680725" y="125371"/>
                  </a:lnTo>
                  <a:lnTo>
                    <a:pt x="729932" y="125235"/>
                  </a:lnTo>
                  <a:lnTo>
                    <a:pt x="782892" y="119600"/>
                  </a:lnTo>
                  <a:lnTo>
                    <a:pt x="821945" y="116117"/>
                  </a:lnTo>
                  <a:lnTo>
                    <a:pt x="827364" y="113288"/>
                  </a:lnTo>
                  <a:lnTo>
                    <a:pt x="827468" y="109063"/>
                  </a:lnTo>
                  <a:lnTo>
                    <a:pt x="818224" y="98129"/>
                  </a:lnTo>
                  <a:lnTo>
                    <a:pt x="763674" y="58280"/>
                  </a:lnTo>
                  <a:lnTo>
                    <a:pt x="702430" y="16365"/>
                  </a:lnTo>
                  <a:lnTo>
                    <a:pt x="682811" y="0"/>
                  </a:lnTo>
                  <a:lnTo>
                    <a:pt x="683136" y="782"/>
                  </a:lnTo>
                  <a:lnTo>
                    <a:pt x="697891" y="13061"/>
                  </a:lnTo>
                  <a:lnTo>
                    <a:pt x="754598" y="51803"/>
                  </a:lnTo>
                  <a:lnTo>
                    <a:pt x="813057" y="100631"/>
                  </a:lnTo>
                  <a:lnTo>
                    <a:pt x="834522" y="121674"/>
                  </a:lnTo>
                  <a:lnTo>
                    <a:pt x="835750" y="128692"/>
                  </a:lnTo>
                  <a:lnTo>
                    <a:pt x="833058" y="135709"/>
                  </a:lnTo>
                  <a:lnTo>
                    <a:pt x="788769" y="190429"/>
                  </a:lnTo>
                  <a:lnTo>
                    <a:pt x="739920" y="253765"/>
                  </a:lnTo>
                  <a:lnTo>
                    <a:pt x="682470" y="304089"/>
                  </a:lnTo>
                  <a:lnTo>
                    <a:pt x="659219" y="325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61314" y="1076078"/>
              <a:ext cx="20866" cy="452726"/>
            </a:xfrm>
            <a:custGeom>
              <a:avLst/>
              <a:gdLst/>
              <a:ahLst/>
              <a:cxnLst/>
              <a:rect l="0" t="0" r="0" b="0"/>
              <a:pathLst>
                <a:path w="20866" h="452726">
                  <a:moveTo>
                    <a:pt x="10336" y="0"/>
                  </a:moveTo>
                  <a:lnTo>
                    <a:pt x="2003" y="52050"/>
                  </a:lnTo>
                  <a:lnTo>
                    <a:pt x="458" y="108229"/>
                  </a:lnTo>
                  <a:lnTo>
                    <a:pt x="0" y="163089"/>
                  </a:lnTo>
                  <a:lnTo>
                    <a:pt x="5435" y="217958"/>
                  </a:lnTo>
                  <a:lnTo>
                    <a:pt x="8884" y="268521"/>
                  </a:lnTo>
                  <a:lnTo>
                    <a:pt x="9906" y="322367"/>
                  </a:lnTo>
                  <a:lnTo>
                    <a:pt x="10208" y="375366"/>
                  </a:lnTo>
                  <a:lnTo>
                    <a:pt x="18652" y="434089"/>
                  </a:lnTo>
                  <a:lnTo>
                    <a:pt x="20865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61080" y="1012907"/>
              <a:ext cx="442198" cy="157928"/>
            </a:xfrm>
            <a:custGeom>
              <a:avLst/>
              <a:gdLst/>
              <a:ahLst/>
              <a:cxnLst/>
              <a:rect l="0" t="0" r="0" b="0"/>
              <a:pathLst>
                <a:path w="442198" h="157928">
                  <a:moveTo>
                    <a:pt x="442197" y="0"/>
                  </a:moveTo>
                  <a:lnTo>
                    <a:pt x="424216" y="15641"/>
                  </a:lnTo>
                  <a:lnTo>
                    <a:pt x="372455" y="40433"/>
                  </a:lnTo>
                  <a:lnTo>
                    <a:pt x="319930" y="59806"/>
                  </a:lnTo>
                  <a:lnTo>
                    <a:pt x="268307" y="81830"/>
                  </a:lnTo>
                  <a:lnTo>
                    <a:pt x="219488" y="94046"/>
                  </a:lnTo>
                  <a:lnTo>
                    <a:pt x="167979" y="105074"/>
                  </a:lnTo>
                  <a:lnTo>
                    <a:pt x="118792" y="115751"/>
                  </a:lnTo>
                  <a:lnTo>
                    <a:pt x="60250" y="12983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13723" y="1486689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11233" y="3120"/>
                  </a:lnTo>
                  <a:lnTo>
                    <a:pt x="250341" y="14654"/>
                  </a:lnTo>
                  <a:lnTo>
                    <a:pt x="201816" y="24749"/>
                  </a:lnTo>
                  <a:lnTo>
                    <a:pt x="141424" y="39811"/>
                  </a:lnTo>
                  <a:lnTo>
                    <a:pt x="84434" y="60983"/>
                  </a:lnTo>
                  <a:lnTo>
                    <a:pt x="24810" y="792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71691" y="1337306"/>
              <a:ext cx="210571" cy="201793"/>
            </a:xfrm>
            <a:custGeom>
              <a:avLst/>
              <a:gdLst/>
              <a:ahLst/>
              <a:cxnLst/>
              <a:rect l="0" t="0" r="0" b="0"/>
              <a:pathLst>
                <a:path w="210571" h="201793">
                  <a:moveTo>
                    <a:pt x="0" y="23041"/>
                  </a:moveTo>
                  <a:lnTo>
                    <a:pt x="7236" y="50597"/>
                  </a:lnTo>
                  <a:lnTo>
                    <a:pt x="12998" y="106820"/>
                  </a:lnTo>
                  <a:lnTo>
                    <a:pt x="19465" y="163332"/>
                  </a:lnTo>
                  <a:lnTo>
                    <a:pt x="26175" y="199920"/>
                  </a:lnTo>
                  <a:lnTo>
                    <a:pt x="27979" y="201792"/>
                  </a:lnTo>
                  <a:lnTo>
                    <a:pt x="30517" y="177650"/>
                  </a:lnTo>
                  <a:lnTo>
                    <a:pt x="31375" y="126977"/>
                  </a:lnTo>
                  <a:lnTo>
                    <a:pt x="37133" y="66319"/>
                  </a:lnTo>
                  <a:lnTo>
                    <a:pt x="46228" y="26506"/>
                  </a:lnTo>
                  <a:lnTo>
                    <a:pt x="51876" y="17162"/>
                  </a:lnTo>
                  <a:lnTo>
                    <a:pt x="67510" y="3661"/>
                  </a:lnTo>
                  <a:lnTo>
                    <a:pt x="89276" y="0"/>
                  </a:lnTo>
                  <a:lnTo>
                    <a:pt x="112208" y="3442"/>
                  </a:lnTo>
                  <a:lnTo>
                    <a:pt x="138272" y="18534"/>
                  </a:lnTo>
                  <a:lnTo>
                    <a:pt x="153481" y="31177"/>
                  </a:lnTo>
                  <a:lnTo>
                    <a:pt x="169609" y="62626"/>
                  </a:lnTo>
                  <a:lnTo>
                    <a:pt x="189203" y="117465"/>
                  </a:lnTo>
                  <a:lnTo>
                    <a:pt x="207423" y="174700"/>
                  </a:lnTo>
                  <a:lnTo>
                    <a:pt x="210570" y="191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57441" y="1024112"/>
              <a:ext cx="177505" cy="506277"/>
            </a:xfrm>
            <a:custGeom>
              <a:avLst/>
              <a:gdLst/>
              <a:ahLst/>
              <a:cxnLst/>
              <a:rect l="0" t="0" r="0" b="0"/>
              <a:pathLst>
                <a:path w="177505" h="506277">
                  <a:moveTo>
                    <a:pt x="103805" y="409935"/>
                  </a:moveTo>
                  <a:lnTo>
                    <a:pt x="103805" y="387578"/>
                  </a:lnTo>
                  <a:lnTo>
                    <a:pt x="92626" y="356907"/>
                  </a:lnTo>
                  <a:lnTo>
                    <a:pt x="74496" y="331182"/>
                  </a:lnTo>
                  <a:lnTo>
                    <a:pt x="65548" y="327017"/>
                  </a:lnTo>
                  <a:lnTo>
                    <a:pt x="43128" y="325509"/>
                  </a:lnTo>
                  <a:lnTo>
                    <a:pt x="32938" y="329085"/>
                  </a:lnTo>
                  <a:lnTo>
                    <a:pt x="15377" y="342416"/>
                  </a:lnTo>
                  <a:lnTo>
                    <a:pt x="6012" y="366278"/>
                  </a:lnTo>
                  <a:lnTo>
                    <a:pt x="0" y="423668"/>
                  </a:lnTo>
                  <a:lnTo>
                    <a:pt x="4547" y="460407"/>
                  </a:lnTo>
                  <a:lnTo>
                    <a:pt x="13287" y="479550"/>
                  </a:lnTo>
                  <a:lnTo>
                    <a:pt x="18893" y="487931"/>
                  </a:lnTo>
                  <a:lnTo>
                    <a:pt x="34481" y="500362"/>
                  </a:lnTo>
                  <a:lnTo>
                    <a:pt x="43551" y="505314"/>
                  </a:lnTo>
                  <a:lnTo>
                    <a:pt x="53107" y="506276"/>
                  </a:lnTo>
                  <a:lnTo>
                    <a:pt x="73084" y="501106"/>
                  </a:lnTo>
                  <a:lnTo>
                    <a:pt x="90541" y="487890"/>
                  </a:lnTo>
                  <a:lnTo>
                    <a:pt x="120812" y="445220"/>
                  </a:lnTo>
                  <a:lnTo>
                    <a:pt x="140916" y="382156"/>
                  </a:lnTo>
                  <a:lnTo>
                    <a:pt x="151326" y="323715"/>
                  </a:lnTo>
                  <a:lnTo>
                    <a:pt x="154930" y="261946"/>
                  </a:lnTo>
                  <a:lnTo>
                    <a:pt x="154828" y="199190"/>
                  </a:lnTo>
                  <a:lnTo>
                    <a:pt x="149078" y="136142"/>
                  </a:lnTo>
                  <a:lnTo>
                    <a:pt x="145685" y="76517"/>
                  </a:lnTo>
                  <a:lnTo>
                    <a:pt x="137770" y="20031"/>
                  </a:lnTo>
                  <a:lnTo>
                    <a:pt x="136977" y="6109"/>
                  </a:lnTo>
                  <a:lnTo>
                    <a:pt x="135278" y="338"/>
                  </a:lnTo>
                  <a:lnTo>
                    <a:pt x="132976" y="0"/>
                  </a:lnTo>
                  <a:lnTo>
                    <a:pt x="130271" y="3284"/>
                  </a:lnTo>
                  <a:lnTo>
                    <a:pt x="120875" y="30263"/>
                  </a:lnTo>
                  <a:lnTo>
                    <a:pt x="115626" y="89706"/>
                  </a:lnTo>
                  <a:lnTo>
                    <a:pt x="115886" y="141657"/>
                  </a:lnTo>
                  <a:lnTo>
                    <a:pt x="121683" y="200983"/>
                  </a:lnTo>
                  <a:lnTo>
                    <a:pt x="125090" y="261846"/>
                  </a:lnTo>
                  <a:lnTo>
                    <a:pt x="132988" y="316274"/>
                  </a:lnTo>
                  <a:lnTo>
                    <a:pt x="143018" y="377179"/>
                  </a:lnTo>
                  <a:lnTo>
                    <a:pt x="150935" y="428681"/>
                  </a:lnTo>
                  <a:lnTo>
                    <a:pt x="177504" y="473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19824" y="1318233"/>
              <a:ext cx="145928" cy="226539"/>
            </a:xfrm>
            <a:custGeom>
              <a:avLst/>
              <a:gdLst/>
              <a:ahLst/>
              <a:cxnLst/>
              <a:rect l="0" t="0" r="0" b="0"/>
              <a:pathLst>
                <a:path w="145928" h="22653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19631" y="185944"/>
                  </a:lnTo>
                  <a:lnTo>
                    <a:pt x="38764" y="214452"/>
                  </a:lnTo>
                  <a:lnTo>
                    <a:pt x="58591" y="223994"/>
                  </a:lnTo>
                  <a:lnTo>
                    <a:pt x="70429" y="226538"/>
                  </a:lnTo>
                  <a:lnTo>
                    <a:pt x="80661" y="225895"/>
                  </a:lnTo>
                  <a:lnTo>
                    <a:pt x="98269" y="218941"/>
                  </a:lnTo>
                  <a:lnTo>
                    <a:pt x="113894" y="201812"/>
                  </a:lnTo>
                  <a:lnTo>
                    <a:pt x="132725" y="165861"/>
                  </a:lnTo>
                  <a:lnTo>
                    <a:pt x="142593" y="125573"/>
                  </a:lnTo>
                  <a:lnTo>
                    <a:pt x="145927" y="70038"/>
                  </a:lnTo>
                  <a:lnTo>
                    <a:pt x="140916" y="33620"/>
                  </a:lnTo>
                  <a:lnTo>
                    <a:pt x="1256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45319" y="1344230"/>
              <a:ext cx="170495" cy="220049"/>
            </a:xfrm>
            <a:custGeom>
              <a:avLst/>
              <a:gdLst/>
              <a:ahLst/>
              <a:cxnLst/>
              <a:rect l="0" t="0" r="0" b="0"/>
              <a:pathLst>
                <a:path w="170495" h="220049">
                  <a:moveTo>
                    <a:pt x="89709" y="5589"/>
                  </a:moveTo>
                  <a:lnTo>
                    <a:pt x="72941" y="0"/>
                  </a:lnTo>
                  <a:lnTo>
                    <a:pt x="40157" y="2113"/>
                  </a:lnTo>
                  <a:lnTo>
                    <a:pt x="20503" y="10283"/>
                  </a:lnTo>
                  <a:lnTo>
                    <a:pt x="11986" y="15737"/>
                  </a:lnTo>
                  <a:lnTo>
                    <a:pt x="6308" y="25223"/>
                  </a:lnTo>
                  <a:lnTo>
                    <a:pt x="0" y="51360"/>
                  </a:lnTo>
                  <a:lnTo>
                    <a:pt x="3435" y="76234"/>
                  </a:lnTo>
                  <a:lnTo>
                    <a:pt x="7627" y="87781"/>
                  </a:lnTo>
                  <a:lnTo>
                    <a:pt x="15100" y="95478"/>
                  </a:lnTo>
                  <a:lnTo>
                    <a:pt x="35883" y="104031"/>
                  </a:lnTo>
                  <a:lnTo>
                    <a:pt x="57598" y="101594"/>
                  </a:lnTo>
                  <a:lnTo>
                    <a:pt x="92673" y="93306"/>
                  </a:lnTo>
                  <a:lnTo>
                    <a:pt x="117933" y="93707"/>
                  </a:lnTo>
                  <a:lnTo>
                    <a:pt x="140858" y="101684"/>
                  </a:lnTo>
                  <a:lnTo>
                    <a:pt x="156506" y="116148"/>
                  </a:lnTo>
                  <a:lnTo>
                    <a:pt x="162316" y="124918"/>
                  </a:lnTo>
                  <a:lnTo>
                    <a:pt x="170494" y="159619"/>
                  </a:lnTo>
                  <a:lnTo>
                    <a:pt x="166168" y="179721"/>
                  </a:lnTo>
                  <a:lnTo>
                    <a:pt x="161739" y="188358"/>
                  </a:lnTo>
                  <a:lnTo>
                    <a:pt x="147459" y="201073"/>
                  </a:lnTo>
                  <a:lnTo>
                    <a:pt x="104106" y="218768"/>
                  </a:lnTo>
                  <a:lnTo>
                    <a:pt x="80900" y="220048"/>
                  </a:lnTo>
                  <a:lnTo>
                    <a:pt x="58888" y="215548"/>
                  </a:lnTo>
                  <a:lnTo>
                    <a:pt x="16010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27834" y="1076078"/>
              <a:ext cx="38823" cy="484312"/>
            </a:xfrm>
            <a:custGeom>
              <a:avLst/>
              <a:gdLst/>
              <a:ahLst/>
              <a:cxnLst/>
              <a:rect l="0" t="0" r="0" b="0"/>
              <a:pathLst>
                <a:path w="38823" h="484312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5"/>
                  </a:lnTo>
                  <a:lnTo>
                    <a:pt x="6642" y="197531"/>
                  </a:lnTo>
                  <a:lnTo>
                    <a:pt x="6972" y="241040"/>
                  </a:lnTo>
                  <a:lnTo>
                    <a:pt x="7158" y="302656"/>
                  </a:lnTo>
                  <a:lnTo>
                    <a:pt x="8382" y="352758"/>
                  </a:lnTo>
                  <a:lnTo>
                    <a:pt x="15634" y="402958"/>
                  </a:lnTo>
                  <a:lnTo>
                    <a:pt x="28566" y="456196"/>
                  </a:lnTo>
                  <a:lnTo>
                    <a:pt x="38822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8199" y="1276119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5419" y="0"/>
                  </a:lnTo>
                  <a:lnTo>
                    <a:pt x="146029" y="3120"/>
                  </a:lnTo>
                  <a:lnTo>
                    <a:pt x="97470" y="8333"/>
                  </a:lnTo>
                  <a:lnTo>
                    <a:pt x="39140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82469" y="1360769"/>
              <a:ext cx="94758" cy="161951"/>
            </a:xfrm>
            <a:custGeom>
              <a:avLst/>
              <a:gdLst/>
              <a:ahLst/>
              <a:cxnLst/>
              <a:rect l="0" t="0" r="0" b="0"/>
              <a:pathLst>
                <a:path w="94758" h="161951">
                  <a:moveTo>
                    <a:pt x="0" y="62749"/>
                  </a:moveTo>
                  <a:lnTo>
                    <a:pt x="3120" y="116894"/>
                  </a:lnTo>
                  <a:lnTo>
                    <a:pt x="9576" y="141795"/>
                  </a:lnTo>
                  <a:lnTo>
                    <a:pt x="20243" y="160662"/>
                  </a:lnTo>
                  <a:lnTo>
                    <a:pt x="22855" y="161950"/>
                  </a:lnTo>
                  <a:lnTo>
                    <a:pt x="23425" y="158129"/>
                  </a:lnTo>
                  <a:lnTo>
                    <a:pt x="14133" y="105682"/>
                  </a:lnTo>
                  <a:lnTo>
                    <a:pt x="11241" y="51689"/>
                  </a:lnTo>
                  <a:lnTo>
                    <a:pt x="13185" y="26248"/>
                  </a:lnTo>
                  <a:lnTo>
                    <a:pt x="21848" y="7142"/>
                  </a:lnTo>
                  <a:lnTo>
                    <a:pt x="29773" y="2281"/>
                  </a:lnTo>
                  <a:lnTo>
                    <a:pt x="51057" y="0"/>
                  </a:lnTo>
                  <a:lnTo>
                    <a:pt x="69875" y="6005"/>
                  </a:lnTo>
                  <a:lnTo>
                    <a:pt x="94757" y="20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40396" y="1455104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49498" y="59593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77225" y="1402461"/>
              <a:ext cx="221099" cy="536955"/>
            </a:xfrm>
            <a:custGeom>
              <a:avLst/>
              <a:gdLst/>
              <a:ahLst/>
              <a:cxnLst/>
              <a:rect l="0" t="0" r="0" b="0"/>
              <a:pathLst>
                <a:path w="221099" h="536955">
                  <a:moveTo>
                    <a:pt x="221098" y="0"/>
                  </a:moveTo>
                  <a:lnTo>
                    <a:pt x="204288" y="19151"/>
                  </a:lnTo>
                  <a:lnTo>
                    <a:pt x="177190" y="73218"/>
                  </a:lnTo>
                  <a:lnTo>
                    <a:pt x="147305" y="130190"/>
                  </a:lnTo>
                  <a:lnTo>
                    <a:pt x="118155" y="188633"/>
                  </a:lnTo>
                  <a:lnTo>
                    <a:pt x="92186" y="239859"/>
                  </a:lnTo>
                  <a:lnTo>
                    <a:pt x="71459" y="295038"/>
                  </a:lnTo>
                  <a:lnTo>
                    <a:pt x="50771" y="356587"/>
                  </a:lnTo>
                  <a:lnTo>
                    <a:pt x="28183" y="417834"/>
                  </a:lnTo>
                  <a:lnTo>
                    <a:pt x="11243" y="478805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864828" y="1758259"/>
            <a:ext cx="2388301" cy="1137078"/>
            <a:chOff x="3864828" y="1758259"/>
            <a:chExt cx="2388301" cy="1137078"/>
          </a:xfrm>
        </p:grpSpPr>
        <p:sp>
          <p:nvSpPr>
            <p:cNvPr id="27" name="Freeform 26"/>
            <p:cNvSpPr/>
            <p:nvPr/>
          </p:nvSpPr>
          <p:spPr>
            <a:xfrm>
              <a:off x="3864828" y="1831958"/>
              <a:ext cx="894053" cy="1063379"/>
            </a:xfrm>
            <a:custGeom>
              <a:avLst/>
              <a:gdLst/>
              <a:ahLst/>
              <a:cxnLst/>
              <a:rect l="0" t="0" r="0" b="0"/>
              <a:pathLst>
                <a:path w="894053" h="1063379">
                  <a:moveTo>
                    <a:pt x="894052" y="0"/>
                  </a:moveTo>
                  <a:lnTo>
                    <a:pt x="851391" y="54115"/>
                  </a:lnTo>
                  <a:lnTo>
                    <a:pt x="806657" y="115943"/>
                  </a:lnTo>
                  <a:lnTo>
                    <a:pt x="756765" y="169643"/>
                  </a:lnTo>
                  <a:lnTo>
                    <a:pt x="710074" y="224577"/>
                  </a:lnTo>
                  <a:lnTo>
                    <a:pt x="657047" y="288051"/>
                  </a:lnTo>
                  <a:lnTo>
                    <a:pt x="599319" y="347314"/>
                  </a:lnTo>
                  <a:lnTo>
                    <a:pt x="586415" y="362592"/>
                  </a:lnTo>
                  <a:lnTo>
                    <a:pt x="552658" y="413140"/>
                  </a:lnTo>
                  <a:lnTo>
                    <a:pt x="497441" y="470235"/>
                  </a:lnTo>
                  <a:lnTo>
                    <a:pt x="437232" y="521449"/>
                  </a:lnTo>
                  <a:lnTo>
                    <a:pt x="378270" y="579010"/>
                  </a:lnTo>
                  <a:lnTo>
                    <a:pt x="323440" y="639376"/>
                  </a:lnTo>
                  <a:lnTo>
                    <a:pt x="268482" y="698982"/>
                  </a:lnTo>
                  <a:lnTo>
                    <a:pt x="210484" y="757242"/>
                  </a:lnTo>
                  <a:lnTo>
                    <a:pt x="156048" y="804466"/>
                  </a:lnTo>
                  <a:lnTo>
                    <a:pt x="101034" y="855309"/>
                  </a:lnTo>
                  <a:lnTo>
                    <a:pt x="41970" y="905392"/>
                  </a:lnTo>
                  <a:lnTo>
                    <a:pt x="26359" y="918293"/>
                  </a:lnTo>
                  <a:lnTo>
                    <a:pt x="7722" y="927926"/>
                  </a:lnTo>
                  <a:lnTo>
                    <a:pt x="2519" y="927453"/>
                  </a:lnTo>
                  <a:lnTo>
                    <a:pt x="219" y="923629"/>
                  </a:lnTo>
                  <a:lnTo>
                    <a:pt x="784" y="910020"/>
                  </a:lnTo>
                  <a:lnTo>
                    <a:pt x="8849" y="882628"/>
                  </a:lnTo>
                  <a:lnTo>
                    <a:pt x="38063" y="821068"/>
                  </a:lnTo>
                  <a:lnTo>
                    <a:pt x="64236" y="762971"/>
                  </a:lnTo>
                  <a:lnTo>
                    <a:pt x="91484" y="706057"/>
                  </a:lnTo>
                  <a:lnTo>
                    <a:pt x="106823" y="677136"/>
                  </a:lnTo>
                  <a:lnTo>
                    <a:pt x="123066" y="650629"/>
                  </a:lnTo>
                  <a:lnTo>
                    <a:pt x="138407" y="623668"/>
                  </a:lnTo>
                  <a:lnTo>
                    <a:pt x="144624" y="615820"/>
                  </a:lnTo>
                  <a:lnTo>
                    <a:pt x="147599" y="614097"/>
                  </a:lnTo>
                  <a:lnTo>
                    <a:pt x="148412" y="616459"/>
                  </a:lnTo>
                  <a:lnTo>
                    <a:pt x="141312" y="645465"/>
                  </a:lnTo>
                  <a:lnTo>
                    <a:pt x="116914" y="698425"/>
                  </a:lnTo>
                  <a:lnTo>
                    <a:pt x="97656" y="758302"/>
                  </a:lnTo>
                  <a:lnTo>
                    <a:pt x="80290" y="811437"/>
                  </a:lnTo>
                  <a:lnTo>
                    <a:pt x="54676" y="866993"/>
                  </a:lnTo>
                  <a:lnTo>
                    <a:pt x="28440" y="922483"/>
                  </a:lnTo>
                  <a:lnTo>
                    <a:pt x="2191" y="959378"/>
                  </a:lnTo>
                  <a:lnTo>
                    <a:pt x="0" y="968309"/>
                  </a:lnTo>
                  <a:lnTo>
                    <a:pt x="880" y="976602"/>
                  </a:lnTo>
                  <a:lnTo>
                    <a:pt x="3806" y="984470"/>
                  </a:lnTo>
                  <a:lnTo>
                    <a:pt x="16416" y="996333"/>
                  </a:lnTo>
                  <a:lnTo>
                    <a:pt x="73423" y="1027163"/>
                  </a:lnTo>
                  <a:lnTo>
                    <a:pt x="114944" y="1063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11689" y="1758259"/>
              <a:ext cx="641440" cy="1105493"/>
            </a:xfrm>
            <a:custGeom>
              <a:avLst/>
              <a:gdLst/>
              <a:ahLst/>
              <a:cxnLst/>
              <a:rect l="0" t="0" r="0" b="0"/>
              <a:pathLst>
                <a:path w="641440" h="1105493">
                  <a:moveTo>
                    <a:pt x="0" y="0"/>
                  </a:moveTo>
                  <a:lnTo>
                    <a:pt x="20243" y="43962"/>
                  </a:lnTo>
                  <a:lnTo>
                    <a:pt x="59898" y="99858"/>
                  </a:lnTo>
                  <a:lnTo>
                    <a:pt x="97907" y="159523"/>
                  </a:lnTo>
                  <a:lnTo>
                    <a:pt x="131003" y="219922"/>
                  </a:lnTo>
                  <a:lnTo>
                    <a:pt x="150053" y="259860"/>
                  </a:lnTo>
                  <a:lnTo>
                    <a:pt x="166123" y="286396"/>
                  </a:lnTo>
                  <a:lnTo>
                    <a:pt x="195271" y="339531"/>
                  </a:lnTo>
                  <a:lnTo>
                    <a:pt x="229645" y="401987"/>
                  </a:lnTo>
                  <a:lnTo>
                    <a:pt x="265291" y="464024"/>
                  </a:lnTo>
                  <a:lnTo>
                    <a:pt x="299260" y="525322"/>
                  </a:lnTo>
                  <a:lnTo>
                    <a:pt x="323451" y="560219"/>
                  </a:lnTo>
                  <a:lnTo>
                    <a:pt x="339162" y="587130"/>
                  </a:lnTo>
                  <a:lnTo>
                    <a:pt x="372303" y="640007"/>
                  </a:lnTo>
                  <a:lnTo>
                    <a:pt x="407141" y="700176"/>
                  </a:lnTo>
                  <a:lnTo>
                    <a:pt x="442202" y="757362"/>
                  </a:lnTo>
                  <a:lnTo>
                    <a:pt x="477293" y="810603"/>
                  </a:lnTo>
                  <a:lnTo>
                    <a:pt x="519406" y="866621"/>
                  </a:lnTo>
                  <a:lnTo>
                    <a:pt x="561520" y="926796"/>
                  </a:lnTo>
                  <a:lnTo>
                    <a:pt x="610652" y="988771"/>
                  </a:lnTo>
                  <a:lnTo>
                    <a:pt x="623521" y="1004483"/>
                  </a:lnTo>
                  <a:lnTo>
                    <a:pt x="633139" y="1023164"/>
                  </a:lnTo>
                  <a:lnTo>
                    <a:pt x="636172" y="1024871"/>
                  </a:lnTo>
                  <a:lnTo>
                    <a:pt x="638194" y="1021329"/>
                  </a:lnTo>
                  <a:lnTo>
                    <a:pt x="641439" y="982022"/>
                  </a:lnTo>
                  <a:lnTo>
                    <a:pt x="634844" y="929198"/>
                  </a:lnTo>
                  <a:lnTo>
                    <a:pt x="629209" y="876823"/>
                  </a:lnTo>
                  <a:lnTo>
                    <a:pt x="622767" y="826746"/>
                  </a:lnTo>
                  <a:lnTo>
                    <a:pt x="621495" y="781153"/>
                  </a:lnTo>
                  <a:lnTo>
                    <a:pt x="621200" y="844453"/>
                  </a:lnTo>
                  <a:lnTo>
                    <a:pt x="621185" y="904450"/>
                  </a:lnTo>
                  <a:lnTo>
                    <a:pt x="628418" y="964221"/>
                  </a:lnTo>
                  <a:lnTo>
                    <a:pt x="634179" y="1017968"/>
                  </a:lnTo>
                  <a:lnTo>
                    <a:pt x="636865" y="1029595"/>
                  </a:lnTo>
                  <a:lnTo>
                    <a:pt x="636317" y="1039686"/>
                  </a:lnTo>
                  <a:lnTo>
                    <a:pt x="629468" y="1057138"/>
                  </a:lnTo>
                  <a:lnTo>
                    <a:pt x="615505" y="1069573"/>
                  </a:lnTo>
                  <a:lnTo>
                    <a:pt x="596432" y="1077830"/>
                  </a:lnTo>
                  <a:lnTo>
                    <a:pt x="546059" y="1086250"/>
                  </a:lnTo>
                  <a:lnTo>
                    <a:pt x="491048" y="1098831"/>
                  </a:lnTo>
                  <a:lnTo>
                    <a:pt x="463254" y="1105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741477" y="2945719"/>
            <a:ext cx="1345121" cy="609988"/>
            <a:chOff x="2741477" y="2945719"/>
            <a:chExt cx="1345121" cy="609988"/>
          </a:xfrm>
        </p:grpSpPr>
        <p:sp>
          <p:nvSpPr>
            <p:cNvPr id="30" name="Freeform 29"/>
            <p:cNvSpPr/>
            <p:nvPr/>
          </p:nvSpPr>
          <p:spPr>
            <a:xfrm>
              <a:off x="2741477" y="3025463"/>
              <a:ext cx="385487" cy="524164"/>
            </a:xfrm>
            <a:custGeom>
              <a:avLst/>
              <a:gdLst/>
              <a:ahLst/>
              <a:cxnLst/>
              <a:rect l="0" t="0" r="0" b="0"/>
              <a:pathLst>
                <a:path w="385487" h="524164">
                  <a:moveTo>
                    <a:pt x="343372" y="48858"/>
                  </a:moveTo>
                  <a:lnTo>
                    <a:pt x="319326" y="39283"/>
                  </a:lnTo>
                  <a:lnTo>
                    <a:pt x="278190" y="9455"/>
                  </a:lnTo>
                  <a:lnTo>
                    <a:pt x="255131" y="2100"/>
                  </a:lnTo>
                  <a:lnTo>
                    <a:pt x="230455" y="0"/>
                  </a:lnTo>
                  <a:lnTo>
                    <a:pt x="169709" y="11214"/>
                  </a:lnTo>
                  <a:lnTo>
                    <a:pt x="134379" y="26656"/>
                  </a:lnTo>
                  <a:lnTo>
                    <a:pt x="84424" y="75678"/>
                  </a:lnTo>
                  <a:lnTo>
                    <a:pt x="35750" y="137886"/>
                  </a:lnTo>
                  <a:lnTo>
                    <a:pt x="14101" y="200860"/>
                  </a:lnTo>
                  <a:lnTo>
                    <a:pt x="734" y="256135"/>
                  </a:lnTo>
                  <a:lnTo>
                    <a:pt x="0" y="312113"/>
                  </a:lnTo>
                  <a:lnTo>
                    <a:pt x="10773" y="368231"/>
                  </a:lnTo>
                  <a:lnTo>
                    <a:pt x="32572" y="423206"/>
                  </a:lnTo>
                  <a:lnTo>
                    <a:pt x="66326" y="479911"/>
                  </a:lnTo>
                  <a:lnTo>
                    <a:pt x="83370" y="495070"/>
                  </a:lnTo>
                  <a:lnTo>
                    <a:pt x="128497" y="519924"/>
                  </a:lnTo>
                  <a:lnTo>
                    <a:pt x="155065" y="524163"/>
                  </a:lnTo>
                  <a:lnTo>
                    <a:pt x="215803" y="514435"/>
                  </a:lnTo>
                  <a:lnTo>
                    <a:pt x="247083" y="503571"/>
                  </a:lnTo>
                  <a:lnTo>
                    <a:pt x="263922" y="492328"/>
                  </a:lnTo>
                  <a:lnTo>
                    <a:pt x="276086" y="476413"/>
                  </a:lnTo>
                  <a:lnTo>
                    <a:pt x="293426" y="437600"/>
                  </a:lnTo>
                  <a:lnTo>
                    <a:pt x="298938" y="400997"/>
                  </a:lnTo>
                  <a:lnTo>
                    <a:pt x="293988" y="380449"/>
                  </a:lnTo>
                  <a:lnTo>
                    <a:pt x="271746" y="348194"/>
                  </a:lnTo>
                  <a:lnTo>
                    <a:pt x="246111" y="326413"/>
                  </a:lnTo>
                  <a:lnTo>
                    <a:pt x="223326" y="318445"/>
                  </a:lnTo>
                  <a:lnTo>
                    <a:pt x="210699" y="316320"/>
                  </a:lnTo>
                  <a:lnTo>
                    <a:pt x="204621" y="318413"/>
                  </a:lnTo>
                  <a:lnTo>
                    <a:pt x="202908" y="323317"/>
                  </a:lnTo>
                  <a:lnTo>
                    <a:pt x="204106" y="330097"/>
                  </a:lnTo>
                  <a:lnTo>
                    <a:pt x="209584" y="334616"/>
                  </a:lnTo>
                  <a:lnTo>
                    <a:pt x="270959" y="350098"/>
                  </a:lnTo>
                  <a:lnTo>
                    <a:pt x="323263" y="353377"/>
                  </a:lnTo>
                  <a:lnTo>
                    <a:pt x="385486" y="354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65197" y="3358590"/>
              <a:ext cx="201152" cy="197117"/>
            </a:xfrm>
            <a:custGeom>
              <a:avLst/>
              <a:gdLst/>
              <a:ahLst/>
              <a:cxnLst/>
              <a:rect l="0" t="0" r="0" b="0"/>
              <a:pathLst>
                <a:path w="201152" h="197117">
                  <a:moveTo>
                    <a:pt x="88108" y="0"/>
                  </a:moveTo>
                  <a:lnTo>
                    <a:pt x="65751" y="0"/>
                  </a:lnTo>
                  <a:lnTo>
                    <a:pt x="35081" y="11179"/>
                  </a:lnTo>
                  <a:lnTo>
                    <a:pt x="20477" y="26026"/>
                  </a:lnTo>
                  <a:lnTo>
                    <a:pt x="5678" y="57234"/>
                  </a:lnTo>
                  <a:lnTo>
                    <a:pt x="0" y="82760"/>
                  </a:lnTo>
                  <a:lnTo>
                    <a:pt x="5887" y="134154"/>
                  </a:lnTo>
                  <a:lnTo>
                    <a:pt x="12961" y="155551"/>
                  </a:lnTo>
                  <a:lnTo>
                    <a:pt x="23904" y="172859"/>
                  </a:lnTo>
                  <a:lnTo>
                    <a:pt x="39686" y="185231"/>
                  </a:lnTo>
                  <a:lnTo>
                    <a:pt x="48807" y="190168"/>
                  </a:lnTo>
                  <a:lnTo>
                    <a:pt x="89592" y="197116"/>
                  </a:lnTo>
                  <a:lnTo>
                    <a:pt x="115674" y="192503"/>
                  </a:lnTo>
                  <a:lnTo>
                    <a:pt x="137794" y="181483"/>
                  </a:lnTo>
                  <a:lnTo>
                    <a:pt x="178504" y="141402"/>
                  </a:lnTo>
                  <a:lnTo>
                    <a:pt x="194571" y="108448"/>
                  </a:lnTo>
                  <a:lnTo>
                    <a:pt x="201151" y="69048"/>
                  </a:lnTo>
                  <a:lnTo>
                    <a:pt x="196451" y="47845"/>
                  </a:lnTo>
                  <a:lnTo>
                    <a:pt x="174370" y="15171"/>
                  </a:lnTo>
                  <a:lnTo>
                    <a:pt x="154913" y="6743"/>
                  </a:lnTo>
                  <a:lnTo>
                    <a:pt x="134177" y="4167"/>
                  </a:lnTo>
                  <a:lnTo>
                    <a:pt x="10916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05036" y="3305948"/>
              <a:ext cx="203539" cy="224155"/>
            </a:xfrm>
            <a:custGeom>
              <a:avLst/>
              <a:gdLst/>
              <a:ahLst/>
              <a:cxnLst/>
              <a:rect l="0" t="0" r="0" b="0"/>
              <a:pathLst>
                <a:path w="203539" h="224155">
                  <a:moveTo>
                    <a:pt x="111482" y="10528"/>
                  </a:moveTo>
                  <a:lnTo>
                    <a:pt x="68790" y="13648"/>
                  </a:lnTo>
                  <a:lnTo>
                    <a:pt x="49224" y="20104"/>
                  </a:lnTo>
                  <a:lnTo>
                    <a:pt x="32729" y="30771"/>
                  </a:lnTo>
                  <a:lnTo>
                    <a:pt x="10289" y="61110"/>
                  </a:lnTo>
                  <a:lnTo>
                    <a:pt x="0" y="105324"/>
                  </a:lnTo>
                  <a:lnTo>
                    <a:pt x="2541" y="144291"/>
                  </a:lnTo>
                  <a:lnTo>
                    <a:pt x="16292" y="178064"/>
                  </a:lnTo>
                  <a:lnTo>
                    <a:pt x="35184" y="204708"/>
                  </a:lnTo>
                  <a:lnTo>
                    <a:pt x="61189" y="221831"/>
                  </a:lnTo>
                  <a:lnTo>
                    <a:pt x="80941" y="224154"/>
                  </a:lnTo>
                  <a:lnTo>
                    <a:pt x="100248" y="220117"/>
                  </a:lnTo>
                  <a:lnTo>
                    <a:pt x="131706" y="198461"/>
                  </a:lnTo>
                  <a:lnTo>
                    <a:pt x="181623" y="145227"/>
                  </a:lnTo>
                  <a:lnTo>
                    <a:pt x="197125" y="115169"/>
                  </a:lnTo>
                  <a:lnTo>
                    <a:pt x="203538" y="78448"/>
                  </a:lnTo>
                  <a:lnTo>
                    <a:pt x="198799" y="54753"/>
                  </a:lnTo>
                  <a:lnTo>
                    <a:pt x="194260" y="43521"/>
                  </a:lnTo>
                  <a:lnTo>
                    <a:pt x="179857" y="27921"/>
                  </a:lnTo>
                  <a:lnTo>
                    <a:pt x="142016" y="8375"/>
                  </a:lnTo>
                  <a:lnTo>
                    <a:pt x="1009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54909" y="2945719"/>
              <a:ext cx="177465" cy="561842"/>
            </a:xfrm>
            <a:custGeom>
              <a:avLst/>
              <a:gdLst/>
              <a:ahLst/>
              <a:cxnLst/>
              <a:rect l="0" t="0" r="0" b="0"/>
              <a:pathLst>
                <a:path w="177465" h="561842">
                  <a:moveTo>
                    <a:pt x="114293" y="476042"/>
                  </a:moveTo>
                  <a:lnTo>
                    <a:pt x="121528" y="448486"/>
                  </a:lnTo>
                  <a:lnTo>
                    <a:pt x="121051" y="395383"/>
                  </a:lnTo>
                  <a:lnTo>
                    <a:pt x="114957" y="373513"/>
                  </a:lnTo>
                  <a:lnTo>
                    <a:pt x="104449" y="355994"/>
                  </a:lnTo>
                  <a:lnTo>
                    <a:pt x="88861" y="343529"/>
                  </a:lnTo>
                  <a:lnTo>
                    <a:pt x="79791" y="338567"/>
                  </a:lnTo>
                  <a:lnTo>
                    <a:pt x="57234" y="336173"/>
                  </a:lnTo>
                  <a:lnTo>
                    <a:pt x="44669" y="337173"/>
                  </a:lnTo>
                  <a:lnTo>
                    <a:pt x="24467" y="347642"/>
                  </a:lnTo>
                  <a:lnTo>
                    <a:pt x="15804" y="355347"/>
                  </a:lnTo>
                  <a:lnTo>
                    <a:pt x="6179" y="376386"/>
                  </a:lnTo>
                  <a:lnTo>
                    <a:pt x="0" y="433610"/>
                  </a:lnTo>
                  <a:lnTo>
                    <a:pt x="4519" y="478418"/>
                  </a:lnTo>
                  <a:lnTo>
                    <a:pt x="18856" y="515741"/>
                  </a:lnTo>
                  <a:lnTo>
                    <a:pt x="37922" y="543437"/>
                  </a:lnTo>
                  <a:lnTo>
                    <a:pt x="63978" y="560872"/>
                  </a:lnTo>
                  <a:lnTo>
                    <a:pt x="72561" y="561841"/>
                  </a:lnTo>
                  <a:lnTo>
                    <a:pt x="88336" y="556679"/>
                  </a:lnTo>
                  <a:lnTo>
                    <a:pt x="110371" y="535030"/>
                  </a:lnTo>
                  <a:lnTo>
                    <a:pt x="134371" y="477687"/>
                  </a:lnTo>
                  <a:lnTo>
                    <a:pt x="142469" y="438705"/>
                  </a:lnTo>
                  <a:lnTo>
                    <a:pt x="150794" y="384309"/>
                  </a:lnTo>
                  <a:lnTo>
                    <a:pt x="154744" y="328239"/>
                  </a:lnTo>
                  <a:lnTo>
                    <a:pt x="150325" y="265353"/>
                  </a:lnTo>
                  <a:lnTo>
                    <a:pt x="147196" y="213444"/>
                  </a:lnTo>
                  <a:lnTo>
                    <a:pt x="137733" y="158879"/>
                  </a:lnTo>
                  <a:lnTo>
                    <a:pt x="127997" y="107547"/>
                  </a:lnTo>
                  <a:lnTo>
                    <a:pt x="111107" y="53863"/>
                  </a:lnTo>
                  <a:lnTo>
                    <a:pt x="91177" y="4134"/>
                  </a:lnTo>
                  <a:lnTo>
                    <a:pt x="86014" y="0"/>
                  </a:lnTo>
                  <a:lnTo>
                    <a:pt x="80232" y="754"/>
                  </a:lnTo>
                  <a:lnTo>
                    <a:pt x="74038" y="4765"/>
                  </a:lnTo>
                  <a:lnTo>
                    <a:pt x="69909" y="12119"/>
                  </a:lnTo>
                  <a:lnTo>
                    <a:pt x="64097" y="45995"/>
                  </a:lnTo>
                  <a:lnTo>
                    <a:pt x="63545" y="93727"/>
                  </a:lnTo>
                  <a:lnTo>
                    <a:pt x="69101" y="151804"/>
                  </a:lnTo>
                  <a:lnTo>
                    <a:pt x="72437" y="209956"/>
                  </a:lnTo>
                  <a:lnTo>
                    <a:pt x="83451" y="262825"/>
                  </a:lnTo>
                  <a:lnTo>
                    <a:pt x="102481" y="318242"/>
                  </a:lnTo>
                  <a:lnTo>
                    <a:pt x="121535" y="375938"/>
                  </a:lnTo>
                  <a:lnTo>
                    <a:pt x="146615" y="419224"/>
                  </a:lnTo>
                  <a:lnTo>
                    <a:pt x="177464" y="454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95544" y="3158549"/>
              <a:ext cx="191054" cy="273742"/>
            </a:xfrm>
            <a:custGeom>
              <a:avLst/>
              <a:gdLst/>
              <a:ahLst/>
              <a:cxnLst/>
              <a:rect l="0" t="0" r="0" b="0"/>
              <a:pathLst>
                <a:path w="191054" h="273742">
                  <a:moveTo>
                    <a:pt x="136870" y="0"/>
                  </a:moveTo>
                  <a:lnTo>
                    <a:pt x="87939" y="11453"/>
                  </a:lnTo>
                  <a:lnTo>
                    <a:pt x="46333" y="24450"/>
                  </a:lnTo>
                  <a:lnTo>
                    <a:pt x="34398" y="30338"/>
                  </a:lnTo>
                  <a:lnTo>
                    <a:pt x="18017" y="46239"/>
                  </a:lnTo>
                  <a:lnTo>
                    <a:pt x="12012" y="55392"/>
                  </a:lnTo>
                  <a:lnTo>
                    <a:pt x="8458" y="74922"/>
                  </a:lnTo>
                  <a:lnTo>
                    <a:pt x="9148" y="85043"/>
                  </a:lnTo>
                  <a:lnTo>
                    <a:pt x="13117" y="92960"/>
                  </a:lnTo>
                  <a:lnTo>
                    <a:pt x="26887" y="104876"/>
                  </a:lnTo>
                  <a:lnTo>
                    <a:pt x="54369" y="118162"/>
                  </a:lnTo>
                  <a:lnTo>
                    <a:pt x="116965" y="125264"/>
                  </a:lnTo>
                  <a:lnTo>
                    <a:pt x="166603" y="131718"/>
                  </a:lnTo>
                  <a:lnTo>
                    <a:pt x="175410" y="136945"/>
                  </a:lnTo>
                  <a:lnTo>
                    <a:pt x="188314" y="152112"/>
                  </a:lnTo>
                  <a:lnTo>
                    <a:pt x="191053" y="161069"/>
                  </a:lnTo>
                  <a:lnTo>
                    <a:pt x="190977" y="180381"/>
                  </a:lnTo>
                  <a:lnTo>
                    <a:pt x="173179" y="216573"/>
                  </a:lnTo>
                  <a:lnTo>
                    <a:pt x="155347" y="233905"/>
                  </a:lnTo>
                  <a:lnTo>
                    <a:pt x="115303" y="254563"/>
                  </a:lnTo>
                  <a:lnTo>
                    <a:pt x="65193" y="262674"/>
                  </a:lnTo>
                  <a:lnTo>
                    <a:pt x="19593" y="27120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885430" y="3023873"/>
            <a:ext cx="1663504" cy="327036"/>
            <a:chOff x="5885430" y="3023873"/>
            <a:chExt cx="1663504" cy="327036"/>
          </a:xfrm>
        </p:grpSpPr>
        <p:sp>
          <p:nvSpPr>
            <p:cNvPr id="36" name="Freeform 35"/>
            <p:cNvSpPr/>
            <p:nvPr/>
          </p:nvSpPr>
          <p:spPr>
            <a:xfrm>
              <a:off x="5885430" y="3023873"/>
              <a:ext cx="275915" cy="321799"/>
            </a:xfrm>
            <a:custGeom>
              <a:avLst/>
              <a:gdLst/>
              <a:ahLst/>
              <a:cxnLst/>
              <a:rect l="0" t="0" r="0" b="0"/>
              <a:pathLst>
                <a:path w="275915" h="321799">
                  <a:moveTo>
                    <a:pt x="200041" y="8334"/>
                  </a:moveTo>
                  <a:lnTo>
                    <a:pt x="162564" y="0"/>
                  </a:lnTo>
                  <a:lnTo>
                    <a:pt x="138931" y="1121"/>
                  </a:lnTo>
                  <a:lnTo>
                    <a:pt x="84499" y="21653"/>
                  </a:lnTo>
                  <a:lnTo>
                    <a:pt x="34741" y="51278"/>
                  </a:lnTo>
                  <a:lnTo>
                    <a:pt x="20119" y="66025"/>
                  </a:lnTo>
                  <a:lnTo>
                    <a:pt x="9722" y="84277"/>
                  </a:lnTo>
                  <a:lnTo>
                    <a:pt x="8821" y="92888"/>
                  </a:lnTo>
                  <a:lnTo>
                    <a:pt x="14059" y="108694"/>
                  </a:lnTo>
                  <a:lnTo>
                    <a:pt x="21071" y="113845"/>
                  </a:lnTo>
                  <a:lnTo>
                    <a:pt x="41340" y="119569"/>
                  </a:lnTo>
                  <a:lnTo>
                    <a:pt x="99716" y="123243"/>
                  </a:lnTo>
                  <a:lnTo>
                    <a:pt x="157520" y="127088"/>
                  </a:lnTo>
                  <a:lnTo>
                    <a:pt x="208410" y="138766"/>
                  </a:lnTo>
                  <a:lnTo>
                    <a:pt x="235926" y="154475"/>
                  </a:lnTo>
                  <a:lnTo>
                    <a:pt x="258897" y="179537"/>
                  </a:lnTo>
                  <a:lnTo>
                    <a:pt x="274932" y="209189"/>
                  </a:lnTo>
                  <a:lnTo>
                    <a:pt x="275914" y="251380"/>
                  </a:lnTo>
                  <a:lnTo>
                    <a:pt x="268467" y="274672"/>
                  </a:lnTo>
                  <a:lnTo>
                    <a:pt x="263206" y="284159"/>
                  </a:lnTo>
                  <a:lnTo>
                    <a:pt x="248002" y="297819"/>
                  </a:lnTo>
                  <a:lnTo>
                    <a:pt x="209645" y="316120"/>
                  </a:lnTo>
                  <a:lnTo>
                    <a:pt x="173121" y="321798"/>
                  </a:lnTo>
                  <a:lnTo>
                    <a:pt x="110452" y="316481"/>
                  </a:lnTo>
                  <a:lnTo>
                    <a:pt x="60283" y="312156"/>
                  </a:lnTo>
                  <a:lnTo>
                    <a:pt x="0" y="292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22342" y="3110569"/>
              <a:ext cx="168457" cy="213355"/>
            </a:xfrm>
            <a:custGeom>
              <a:avLst/>
              <a:gdLst/>
              <a:ahLst/>
              <a:cxnLst/>
              <a:rect l="0" t="0" r="0" b="0"/>
              <a:pathLst>
                <a:path w="168457" h="213355">
                  <a:moveTo>
                    <a:pt x="0" y="100622"/>
                  </a:moveTo>
                  <a:lnTo>
                    <a:pt x="58616" y="100622"/>
                  </a:lnTo>
                  <a:lnTo>
                    <a:pt x="115213" y="89169"/>
                  </a:lnTo>
                  <a:lnTo>
                    <a:pt x="125942" y="85968"/>
                  </a:lnTo>
                  <a:lnTo>
                    <a:pt x="144101" y="73052"/>
                  </a:lnTo>
                  <a:lnTo>
                    <a:pt x="152220" y="64695"/>
                  </a:lnTo>
                  <a:lnTo>
                    <a:pt x="156462" y="55614"/>
                  </a:lnTo>
                  <a:lnTo>
                    <a:pt x="158056" y="36165"/>
                  </a:lnTo>
                  <a:lnTo>
                    <a:pt x="154504" y="27235"/>
                  </a:lnTo>
                  <a:lnTo>
                    <a:pt x="141198" y="11074"/>
                  </a:lnTo>
                  <a:lnTo>
                    <a:pt x="117347" y="2331"/>
                  </a:lnTo>
                  <a:lnTo>
                    <a:pt x="102797" y="0"/>
                  </a:lnTo>
                  <a:lnTo>
                    <a:pt x="89589" y="1955"/>
                  </a:lnTo>
                  <a:lnTo>
                    <a:pt x="65553" y="13487"/>
                  </a:lnTo>
                  <a:lnTo>
                    <a:pt x="29932" y="49485"/>
                  </a:lnTo>
                  <a:lnTo>
                    <a:pt x="14863" y="69706"/>
                  </a:lnTo>
                  <a:lnTo>
                    <a:pt x="6606" y="96630"/>
                  </a:lnTo>
                  <a:lnTo>
                    <a:pt x="5077" y="141553"/>
                  </a:lnTo>
                  <a:lnTo>
                    <a:pt x="10445" y="167947"/>
                  </a:lnTo>
                  <a:lnTo>
                    <a:pt x="20630" y="187476"/>
                  </a:lnTo>
                  <a:lnTo>
                    <a:pt x="36074" y="200835"/>
                  </a:lnTo>
                  <a:lnTo>
                    <a:pt x="55807" y="209502"/>
                  </a:lnTo>
                  <a:lnTo>
                    <a:pt x="80176" y="213354"/>
                  </a:lnTo>
                  <a:lnTo>
                    <a:pt x="103484" y="208827"/>
                  </a:lnTo>
                  <a:lnTo>
                    <a:pt x="158939" y="188226"/>
                  </a:lnTo>
                  <a:lnTo>
                    <a:pt x="168456" y="184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66564" y="3126963"/>
              <a:ext cx="134805" cy="179279"/>
            </a:xfrm>
            <a:custGeom>
              <a:avLst/>
              <a:gdLst/>
              <a:ahLst/>
              <a:cxnLst/>
              <a:rect l="0" t="0" r="0" b="0"/>
              <a:pathLst>
                <a:path w="134805" h="179279">
                  <a:moveTo>
                    <a:pt x="8462" y="84228"/>
                  </a:moveTo>
                  <a:lnTo>
                    <a:pt x="11581" y="126920"/>
                  </a:lnTo>
                  <a:lnTo>
                    <a:pt x="30146" y="179278"/>
                  </a:lnTo>
                  <a:lnTo>
                    <a:pt x="28767" y="179180"/>
                  </a:lnTo>
                  <a:lnTo>
                    <a:pt x="22165" y="169713"/>
                  </a:lnTo>
                  <a:lnTo>
                    <a:pt x="4908" y="125122"/>
                  </a:lnTo>
                  <a:lnTo>
                    <a:pt x="0" y="88806"/>
                  </a:lnTo>
                  <a:lnTo>
                    <a:pt x="4134" y="53999"/>
                  </a:lnTo>
                  <a:lnTo>
                    <a:pt x="12778" y="35308"/>
                  </a:lnTo>
                  <a:lnTo>
                    <a:pt x="18358" y="27048"/>
                  </a:lnTo>
                  <a:lnTo>
                    <a:pt x="33917" y="14751"/>
                  </a:lnTo>
                  <a:lnTo>
                    <a:pt x="53700" y="6556"/>
                  </a:lnTo>
                  <a:lnTo>
                    <a:pt x="101410" y="1295"/>
                  </a:lnTo>
                  <a:lnTo>
                    <a:pt x="1348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64538" y="3137492"/>
              <a:ext cx="136872" cy="174926"/>
            </a:xfrm>
            <a:custGeom>
              <a:avLst/>
              <a:gdLst/>
              <a:ahLst/>
              <a:cxnLst/>
              <a:rect l="0" t="0" r="0" b="0"/>
              <a:pathLst>
                <a:path w="136872" h="174926">
                  <a:moveTo>
                    <a:pt x="0" y="31585"/>
                  </a:moveTo>
                  <a:lnTo>
                    <a:pt x="14655" y="86726"/>
                  </a:lnTo>
                  <a:lnTo>
                    <a:pt x="29368" y="134114"/>
                  </a:lnTo>
                  <a:lnTo>
                    <a:pt x="60294" y="174650"/>
                  </a:lnTo>
                  <a:lnTo>
                    <a:pt x="65933" y="174925"/>
                  </a:lnTo>
                  <a:lnTo>
                    <a:pt x="70861" y="170429"/>
                  </a:lnTo>
                  <a:lnTo>
                    <a:pt x="94508" y="115062"/>
                  </a:lnTo>
                  <a:lnTo>
                    <a:pt x="112272" y="61902"/>
                  </a:lnTo>
                  <a:lnTo>
                    <a:pt x="126336" y="189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4580" y="3148020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2998" y="162771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85637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83581" y="3189141"/>
              <a:ext cx="102099" cy="152794"/>
            </a:xfrm>
            <a:custGeom>
              <a:avLst/>
              <a:gdLst/>
              <a:ahLst/>
              <a:cxnLst/>
              <a:rect l="0" t="0" r="0" b="0"/>
              <a:pathLst>
                <a:path w="102099" h="152794">
                  <a:moveTo>
                    <a:pt x="81041" y="43107"/>
                  </a:moveTo>
                  <a:lnTo>
                    <a:pt x="75451" y="20751"/>
                  </a:lnTo>
                  <a:lnTo>
                    <a:pt x="70295" y="12995"/>
                  </a:lnTo>
                  <a:lnTo>
                    <a:pt x="55207" y="1258"/>
                  </a:lnTo>
                  <a:lnTo>
                    <a:pt x="46271" y="0"/>
                  </a:lnTo>
                  <a:lnTo>
                    <a:pt x="26983" y="4841"/>
                  </a:lnTo>
                  <a:lnTo>
                    <a:pt x="12951" y="17911"/>
                  </a:lnTo>
                  <a:lnTo>
                    <a:pt x="7572" y="26310"/>
                  </a:lnTo>
                  <a:lnTo>
                    <a:pt x="0" y="60487"/>
                  </a:lnTo>
                  <a:lnTo>
                    <a:pt x="3346" y="100249"/>
                  </a:lnTo>
                  <a:lnTo>
                    <a:pt x="17336" y="136078"/>
                  </a:lnTo>
                  <a:lnTo>
                    <a:pt x="25703" y="143692"/>
                  </a:lnTo>
                  <a:lnTo>
                    <a:pt x="47477" y="152152"/>
                  </a:lnTo>
                  <a:lnTo>
                    <a:pt x="69633" y="152793"/>
                  </a:lnTo>
                  <a:lnTo>
                    <a:pt x="102098" y="1483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8849" y="3168984"/>
              <a:ext cx="136872" cy="181925"/>
            </a:xfrm>
            <a:custGeom>
              <a:avLst/>
              <a:gdLst/>
              <a:ahLst/>
              <a:cxnLst/>
              <a:rect l="0" t="0" r="0" b="0"/>
              <a:pathLst>
                <a:path w="136872" h="181925">
                  <a:moveTo>
                    <a:pt x="0" y="105378"/>
                  </a:moveTo>
                  <a:lnTo>
                    <a:pt x="17981" y="89737"/>
                  </a:lnTo>
                  <a:lnTo>
                    <a:pt x="69742" y="70534"/>
                  </a:lnTo>
                  <a:lnTo>
                    <a:pt x="104113" y="59829"/>
                  </a:lnTo>
                  <a:lnTo>
                    <a:pt x="110353" y="52786"/>
                  </a:lnTo>
                  <a:lnTo>
                    <a:pt x="113343" y="43410"/>
                  </a:lnTo>
                  <a:lnTo>
                    <a:pt x="114167" y="32481"/>
                  </a:lnTo>
                  <a:lnTo>
                    <a:pt x="108843" y="14098"/>
                  </a:lnTo>
                  <a:lnTo>
                    <a:pt x="104147" y="5920"/>
                  </a:lnTo>
                  <a:lnTo>
                    <a:pt x="97508" y="1638"/>
                  </a:lnTo>
                  <a:lnTo>
                    <a:pt x="80771" y="0"/>
                  </a:lnTo>
                  <a:lnTo>
                    <a:pt x="51619" y="5655"/>
                  </a:lnTo>
                  <a:lnTo>
                    <a:pt x="34250" y="17773"/>
                  </a:lnTo>
                  <a:lnTo>
                    <a:pt x="19902" y="34857"/>
                  </a:lnTo>
                  <a:lnTo>
                    <a:pt x="9625" y="54149"/>
                  </a:lnTo>
                  <a:lnTo>
                    <a:pt x="2852" y="90329"/>
                  </a:lnTo>
                  <a:lnTo>
                    <a:pt x="6434" y="130685"/>
                  </a:lnTo>
                  <a:lnTo>
                    <a:pt x="18068" y="152110"/>
                  </a:lnTo>
                  <a:lnTo>
                    <a:pt x="34937" y="168262"/>
                  </a:lnTo>
                  <a:lnTo>
                    <a:pt x="54133" y="179340"/>
                  </a:lnTo>
                  <a:lnTo>
                    <a:pt x="77482" y="181924"/>
                  </a:lnTo>
                  <a:lnTo>
                    <a:pt x="136871" y="1790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01534" y="3148020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0"/>
                  </a:moveTo>
                  <a:lnTo>
                    <a:pt x="88781" y="5590"/>
                  </a:lnTo>
                  <a:lnTo>
                    <a:pt x="32185" y="32784"/>
                  </a:lnTo>
                  <a:lnTo>
                    <a:pt x="21457" y="39404"/>
                  </a:lnTo>
                  <a:lnTo>
                    <a:pt x="15474" y="48496"/>
                  </a:lnTo>
                  <a:lnTo>
                    <a:pt x="11946" y="71077"/>
                  </a:lnTo>
                  <a:lnTo>
                    <a:pt x="14983" y="80140"/>
                  </a:lnTo>
                  <a:lnTo>
                    <a:pt x="27716" y="93330"/>
                  </a:lnTo>
                  <a:lnTo>
                    <a:pt x="48193" y="99972"/>
                  </a:lnTo>
                  <a:lnTo>
                    <a:pt x="99467" y="104236"/>
                  </a:lnTo>
                  <a:lnTo>
                    <a:pt x="135146" y="110564"/>
                  </a:lnTo>
                  <a:lnTo>
                    <a:pt x="141570" y="116993"/>
                  </a:lnTo>
                  <a:lnTo>
                    <a:pt x="144682" y="125958"/>
                  </a:lnTo>
                  <a:lnTo>
                    <a:pt x="145588" y="136615"/>
                  </a:lnTo>
                  <a:lnTo>
                    <a:pt x="142682" y="146059"/>
                  </a:lnTo>
                  <a:lnTo>
                    <a:pt x="130094" y="162791"/>
                  </a:lnTo>
                  <a:lnTo>
                    <a:pt x="103277" y="179776"/>
                  </a:lnTo>
                  <a:lnTo>
                    <a:pt x="48302" y="1875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19197" y="110258"/>
            <a:ext cx="2187166" cy="858364"/>
            <a:chOff x="3119197" y="110258"/>
            <a:chExt cx="2187166" cy="858364"/>
          </a:xfrm>
        </p:grpSpPr>
        <p:sp>
          <p:nvSpPr>
            <p:cNvPr id="2" name="Freeform 1"/>
            <p:cNvSpPr/>
            <p:nvPr/>
          </p:nvSpPr>
          <p:spPr>
            <a:xfrm>
              <a:off x="3119197" y="110258"/>
              <a:ext cx="421254" cy="608961"/>
            </a:xfrm>
            <a:custGeom>
              <a:avLst/>
              <a:gdLst/>
              <a:ahLst/>
              <a:cxnLst/>
              <a:rect l="0" t="0" r="0" b="0"/>
              <a:pathLst>
                <a:path w="421254" h="608961">
                  <a:moveTo>
                    <a:pt x="313093" y="58197"/>
                  </a:moveTo>
                  <a:lnTo>
                    <a:pt x="276007" y="23451"/>
                  </a:lnTo>
                  <a:lnTo>
                    <a:pt x="258006" y="14289"/>
                  </a:lnTo>
                  <a:lnTo>
                    <a:pt x="196033" y="3586"/>
                  </a:lnTo>
                  <a:lnTo>
                    <a:pt x="169819" y="0"/>
                  </a:lnTo>
                  <a:lnTo>
                    <a:pt x="108005" y="10182"/>
                  </a:lnTo>
                  <a:lnTo>
                    <a:pt x="72562" y="25513"/>
                  </a:lnTo>
                  <a:lnTo>
                    <a:pt x="22563" y="65428"/>
                  </a:lnTo>
                  <a:lnTo>
                    <a:pt x="6561" y="97515"/>
                  </a:lnTo>
                  <a:lnTo>
                    <a:pt x="0" y="136657"/>
                  </a:lnTo>
                  <a:lnTo>
                    <a:pt x="3646" y="172302"/>
                  </a:lnTo>
                  <a:lnTo>
                    <a:pt x="12174" y="191189"/>
                  </a:lnTo>
                  <a:lnTo>
                    <a:pt x="36713" y="222378"/>
                  </a:lnTo>
                  <a:lnTo>
                    <a:pt x="62746" y="238385"/>
                  </a:lnTo>
                  <a:lnTo>
                    <a:pt x="92687" y="250536"/>
                  </a:lnTo>
                  <a:lnTo>
                    <a:pt x="156181" y="248891"/>
                  </a:lnTo>
                  <a:lnTo>
                    <a:pt x="211518" y="247944"/>
                  </a:lnTo>
                  <a:lnTo>
                    <a:pt x="266339" y="248926"/>
                  </a:lnTo>
                  <a:lnTo>
                    <a:pt x="301189" y="257299"/>
                  </a:lnTo>
                  <a:lnTo>
                    <a:pt x="341287" y="280497"/>
                  </a:lnTo>
                  <a:lnTo>
                    <a:pt x="393613" y="328499"/>
                  </a:lnTo>
                  <a:lnTo>
                    <a:pt x="417427" y="383319"/>
                  </a:lnTo>
                  <a:lnTo>
                    <a:pt x="421253" y="394268"/>
                  </a:lnTo>
                  <a:lnTo>
                    <a:pt x="421050" y="437624"/>
                  </a:lnTo>
                  <a:lnTo>
                    <a:pt x="407277" y="499061"/>
                  </a:lnTo>
                  <a:lnTo>
                    <a:pt x="388109" y="542245"/>
                  </a:lnTo>
                  <a:lnTo>
                    <a:pt x="338930" y="591002"/>
                  </a:lnTo>
                  <a:lnTo>
                    <a:pt x="311390" y="606920"/>
                  </a:lnTo>
                  <a:lnTo>
                    <a:pt x="285040" y="608960"/>
                  </a:lnTo>
                  <a:lnTo>
                    <a:pt x="226053" y="600738"/>
                  </a:lnTo>
                  <a:lnTo>
                    <a:pt x="183448" y="585628"/>
                  </a:lnTo>
                  <a:lnTo>
                    <a:pt x="124531" y="544374"/>
                  </a:lnTo>
                  <a:lnTo>
                    <a:pt x="91994" y="521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95502" y="178984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0" y="0"/>
                  </a:moveTo>
                  <a:lnTo>
                    <a:pt x="0" y="49263"/>
                  </a:lnTo>
                  <a:lnTo>
                    <a:pt x="0" y="98174"/>
                  </a:lnTo>
                  <a:lnTo>
                    <a:pt x="0" y="145162"/>
                  </a:lnTo>
                  <a:lnTo>
                    <a:pt x="0" y="200159"/>
                  </a:lnTo>
                  <a:lnTo>
                    <a:pt x="1170" y="249469"/>
                  </a:lnTo>
                  <a:lnTo>
                    <a:pt x="7236" y="307493"/>
                  </a:lnTo>
                  <a:lnTo>
                    <a:pt x="9553" y="367970"/>
                  </a:lnTo>
                  <a:lnTo>
                    <a:pt x="10240" y="423453"/>
                  </a:lnTo>
                  <a:lnTo>
                    <a:pt x="10443" y="474598"/>
                  </a:lnTo>
                  <a:lnTo>
                    <a:pt x="10529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58632" y="326383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8167" y="16788"/>
                  </a:lnTo>
                  <a:lnTo>
                    <a:pt x="148700" y="26084"/>
                  </a:lnTo>
                  <a:lnTo>
                    <a:pt x="97136" y="30499"/>
                  </a:lnTo>
                  <a:lnTo>
                    <a:pt x="45010" y="344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9622" y="500916"/>
              <a:ext cx="254907" cy="215022"/>
            </a:xfrm>
            <a:custGeom>
              <a:avLst/>
              <a:gdLst/>
              <a:ahLst/>
              <a:cxnLst/>
              <a:rect l="0" t="0" r="0" b="0"/>
              <a:pathLst>
                <a:path w="254907" h="215022">
                  <a:moveTo>
                    <a:pt x="149621" y="88679"/>
                  </a:moveTo>
                  <a:lnTo>
                    <a:pt x="130493" y="34804"/>
                  </a:lnTo>
                  <a:lnTo>
                    <a:pt x="119283" y="14432"/>
                  </a:lnTo>
                  <a:lnTo>
                    <a:pt x="110678" y="7596"/>
                  </a:lnTo>
                  <a:lnTo>
                    <a:pt x="88639" y="0"/>
                  </a:lnTo>
                  <a:lnTo>
                    <a:pt x="78551" y="314"/>
                  </a:lnTo>
                  <a:lnTo>
                    <a:pt x="61103" y="6902"/>
                  </a:lnTo>
                  <a:lnTo>
                    <a:pt x="38126" y="23765"/>
                  </a:lnTo>
                  <a:lnTo>
                    <a:pt x="16500" y="54758"/>
                  </a:lnTo>
                  <a:lnTo>
                    <a:pt x="863" y="93576"/>
                  </a:lnTo>
                  <a:lnTo>
                    <a:pt x="0" y="140303"/>
                  </a:lnTo>
                  <a:lnTo>
                    <a:pt x="7153" y="180014"/>
                  </a:lnTo>
                  <a:lnTo>
                    <a:pt x="12528" y="189344"/>
                  </a:lnTo>
                  <a:lnTo>
                    <a:pt x="27860" y="202829"/>
                  </a:lnTo>
                  <a:lnTo>
                    <a:pt x="49492" y="206483"/>
                  </a:lnTo>
                  <a:lnTo>
                    <a:pt x="72364" y="203038"/>
                  </a:lnTo>
                  <a:lnTo>
                    <a:pt x="90328" y="193708"/>
                  </a:lnTo>
                  <a:lnTo>
                    <a:pt x="102992" y="178642"/>
                  </a:lnTo>
                  <a:lnTo>
                    <a:pt x="128168" y="119844"/>
                  </a:lnTo>
                  <a:lnTo>
                    <a:pt x="131809" y="109456"/>
                  </a:lnTo>
                  <a:lnTo>
                    <a:pt x="135407" y="108379"/>
                  </a:lnTo>
                  <a:lnTo>
                    <a:pt x="138975" y="113511"/>
                  </a:lnTo>
                  <a:lnTo>
                    <a:pt x="158697" y="152596"/>
                  </a:lnTo>
                  <a:lnTo>
                    <a:pt x="186292" y="185706"/>
                  </a:lnTo>
                  <a:lnTo>
                    <a:pt x="204524" y="200433"/>
                  </a:lnTo>
                  <a:lnTo>
                    <a:pt x="224325" y="208537"/>
                  </a:lnTo>
                  <a:lnTo>
                    <a:pt x="254906" y="215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53471" y="519578"/>
              <a:ext cx="259907" cy="449044"/>
            </a:xfrm>
            <a:custGeom>
              <a:avLst/>
              <a:gdLst/>
              <a:ahLst/>
              <a:cxnLst/>
              <a:rect l="0" t="0" r="0" b="0"/>
              <a:pathLst>
                <a:path w="259907" h="449044">
                  <a:moveTo>
                    <a:pt x="136871" y="122660"/>
                  </a:moveTo>
                  <a:lnTo>
                    <a:pt x="171617" y="85573"/>
                  </a:lnTo>
                  <a:lnTo>
                    <a:pt x="180779" y="67573"/>
                  </a:lnTo>
                  <a:lnTo>
                    <a:pt x="182512" y="44754"/>
                  </a:lnTo>
                  <a:lnTo>
                    <a:pt x="181336" y="32118"/>
                  </a:lnTo>
                  <a:lnTo>
                    <a:pt x="177043" y="22525"/>
                  </a:lnTo>
                  <a:lnTo>
                    <a:pt x="162914" y="8745"/>
                  </a:lnTo>
                  <a:lnTo>
                    <a:pt x="141816" y="1841"/>
                  </a:lnTo>
                  <a:lnTo>
                    <a:pt x="129639" y="0"/>
                  </a:lnTo>
                  <a:lnTo>
                    <a:pt x="103631" y="4194"/>
                  </a:lnTo>
                  <a:lnTo>
                    <a:pt x="90144" y="8587"/>
                  </a:lnTo>
                  <a:lnTo>
                    <a:pt x="72039" y="22828"/>
                  </a:lnTo>
                  <a:lnTo>
                    <a:pt x="55270" y="50576"/>
                  </a:lnTo>
                  <a:lnTo>
                    <a:pt x="50885" y="60566"/>
                  </a:lnTo>
                  <a:lnTo>
                    <a:pt x="49132" y="81025"/>
                  </a:lnTo>
                  <a:lnTo>
                    <a:pt x="53422" y="101816"/>
                  </a:lnTo>
                  <a:lnTo>
                    <a:pt x="68992" y="132082"/>
                  </a:lnTo>
                  <a:lnTo>
                    <a:pt x="81745" y="148684"/>
                  </a:lnTo>
                  <a:lnTo>
                    <a:pt x="107669" y="165596"/>
                  </a:lnTo>
                  <a:lnTo>
                    <a:pt x="127402" y="167869"/>
                  </a:lnTo>
                  <a:lnTo>
                    <a:pt x="137577" y="166837"/>
                  </a:lnTo>
                  <a:lnTo>
                    <a:pt x="155122" y="156332"/>
                  </a:lnTo>
                  <a:lnTo>
                    <a:pt x="185450" y="120992"/>
                  </a:lnTo>
                  <a:lnTo>
                    <a:pt x="193556" y="97742"/>
                  </a:lnTo>
                  <a:lnTo>
                    <a:pt x="197159" y="81170"/>
                  </a:lnTo>
                  <a:lnTo>
                    <a:pt x="198120" y="83301"/>
                  </a:lnTo>
                  <a:lnTo>
                    <a:pt x="211326" y="137474"/>
                  </a:lnTo>
                  <a:lnTo>
                    <a:pt x="230346" y="190187"/>
                  </a:lnTo>
                  <a:lnTo>
                    <a:pt x="252053" y="248189"/>
                  </a:lnTo>
                  <a:lnTo>
                    <a:pt x="259906" y="283466"/>
                  </a:lnTo>
                  <a:lnTo>
                    <a:pt x="259113" y="320435"/>
                  </a:lnTo>
                  <a:lnTo>
                    <a:pt x="253202" y="341581"/>
                  </a:lnTo>
                  <a:lnTo>
                    <a:pt x="242776" y="358778"/>
                  </a:lnTo>
                  <a:lnTo>
                    <a:pt x="227223" y="371101"/>
                  </a:lnTo>
                  <a:lnTo>
                    <a:pt x="169999" y="392333"/>
                  </a:lnTo>
                  <a:lnTo>
                    <a:pt x="107106" y="410365"/>
                  </a:lnTo>
                  <a:lnTo>
                    <a:pt x="52883" y="427977"/>
                  </a:lnTo>
                  <a:lnTo>
                    <a:pt x="0" y="449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49588" y="445144"/>
              <a:ext cx="177666" cy="283378"/>
            </a:xfrm>
            <a:custGeom>
              <a:avLst/>
              <a:gdLst/>
              <a:ahLst/>
              <a:cxnLst/>
              <a:rect l="0" t="0" r="0" b="0"/>
              <a:pathLst>
                <a:path w="177666" h="283378">
                  <a:moveTo>
                    <a:pt x="9210" y="112866"/>
                  </a:moveTo>
                  <a:lnTo>
                    <a:pt x="20388" y="124044"/>
                  </a:lnTo>
                  <a:lnTo>
                    <a:pt x="27190" y="126167"/>
                  </a:lnTo>
                  <a:lnTo>
                    <a:pt x="53531" y="123566"/>
                  </a:lnTo>
                  <a:lnTo>
                    <a:pt x="93874" y="109087"/>
                  </a:lnTo>
                  <a:lnTo>
                    <a:pt x="130049" y="84043"/>
                  </a:lnTo>
                  <a:lnTo>
                    <a:pt x="138955" y="64181"/>
                  </a:lnTo>
                  <a:lnTo>
                    <a:pt x="141330" y="52333"/>
                  </a:lnTo>
                  <a:lnTo>
                    <a:pt x="139404" y="42095"/>
                  </a:lnTo>
                  <a:lnTo>
                    <a:pt x="127905" y="24480"/>
                  </a:lnTo>
                  <a:lnTo>
                    <a:pt x="101701" y="6999"/>
                  </a:lnTo>
                  <a:lnTo>
                    <a:pt x="66120" y="0"/>
                  </a:lnTo>
                  <a:lnTo>
                    <a:pt x="45811" y="4601"/>
                  </a:lnTo>
                  <a:lnTo>
                    <a:pt x="28986" y="15615"/>
                  </a:lnTo>
                  <a:lnTo>
                    <a:pt x="13710" y="32209"/>
                  </a:lnTo>
                  <a:lnTo>
                    <a:pt x="5360" y="57521"/>
                  </a:lnTo>
                  <a:lnTo>
                    <a:pt x="0" y="115842"/>
                  </a:lnTo>
                  <a:lnTo>
                    <a:pt x="4661" y="163920"/>
                  </a:lnTo>
                  <a:lnTo>
                    <a:pt x="25122" y="222993"/>
                  </a:lnTo>
                  <a:lnTo>
                    <a:pt x="38119" y="247209"/>
                  </a:lnTo>
                  <a:lnTo>
                    <a:pt x="54814" y="263431"/>
                  </a:lnTo>
                  <a:lnTo>
                    <a:pt x="87063" y="279140"/>
                  </a:lnTo>
                  <a:lnTo>
                    <a:pt x="99716" y="283377"/>
                  </a:lnTo>
                  <a:lnTo>
                    <a:pt x="123134" y="281845"/>
                  </a:lnTo>
                  <a:lnTo>
                    <a:pt x="177665" y="260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89312" y="189127"/>
              <a:ext cx="395995" cy="550928"/>
            </a:xfrm>
            <a:custGeom>
              <a:avLst/>
              <a:gdLst/>
              <a:ahLst/>
              <a:cxnLst/>
              <a:rect l="0" t="0" r="0" b="0"/>
              <a:pathLst>
                <a:path w="395995" h="550928">
                  <a:moveTo>
                    <a:pt x="111724" y="21442"/>
                  </a:moveTo>
                  <a:lnTo>
                    <a:pt x="100545" y="32621"/>
                  </a:lnTo>
                  <a:lnTo>
                    <a:pt x="84213" y="74170"/>
                  </a:lnTo>
                  <a:lnTo>
                    <a:pt x="69722" y="127437"/>
                  </a:lnTo>
                  <a:lnTo>
                    <a:pt x="66175" y="141239"/>
                  </a:lnTo>
                  <a:lnTo>
                    <a:pt x="63810" y="144591"/>
                  </a:lnTo>
                  <a:lnTo>
                    <a:pt x="62234" y="140976"/>
                  </a:lnTo>
                  <a:lnTo>
                    <a:pt x="61652" y="122532"/>
                  </a:lnTo>
                  <a:lnTo>
                    <a:pt x="73920" y="59032"/>
                  </a:lnTo>
                  <a:lnTo>
                    <a:pt x="89474" y="23222"/>
                  </a:lnTo>
                  <a:lnTo>
                    <a:pt x="105345" y="7415"/>
                  </a:lnTo>
                  <a:lnTo>
                    <a:pt x="114490" y="1562"/>
                  </a:lnTo>
                  <a:lnTo>
                    <a:pt x="125266" y="0"/>
                  </a:lnTo>
                  <a:lnTo>
                    <a:pt x="149718" y="4504"/>
                  </a:lnTo>
                  <a:lnTo>
                    <a:pt x="178614" y="20193"/>
                  </a:lnTo>
                  <a:lnTo>
                    <a:pt x="201993" y="45249"/>
                  </a:lnTo>
                  <a:lnTo>
                    <a:pt x="229684" y="101967"/>
                  </a:lnTo>
                  <a:lnTo>
                    <a:pt x="243641" y="151107"/>
                  </a:lnTo>
                  <a:lnTo>
                    <a:pt x="255718" y="213345"/>
                  </a:lnTo>
                  <a:lnTo>
                    <a:pt x="258114" y="264306"/>
                  </a:lnTo>
                  <a:lnTo>
                    <a:pt x="255704" y="316450"/>
                  </a:lnTo>
                  <a:lnTo>
                    <a:pt x="247582" y="368945"/>
                  </a:lnTo>
                  <a:lnTo>
                    <a:pt x="234646" y="418424"/>
                  </a:lnTo>
                  <a:lnTo>
                    <a:pt x="209314" y="471476"/>
                  </a:lnTo>
                  <a:lnTo>
                    <a:pt x="180611" y="514580"/>
                  </a:lnTo>
                  <a:lnTo>
                    <a:pt x="152412" y="538134"/>
                  </a:lnTo>
                  <a:lnTo>
                    <a:pt x="132147" y="548611"/>
                  </a:lnTo>
                  <a:lnTo>
                    <a:pt x="108323" y="550927"/>
                  </a:lnTo>
                  <a:lnTo>
                    <a:pt x="60489" y="542883"/>
                  </a:lnTo>
                  <a:lnTo>
                    <a:pt x="33503" y="527803"/>
                  </a:lnTo>
                  <a:lnTo>
                    <a:pt x="10688" y="508517"/>
                  </a:lnTo>
                  <a:lnTo>
                    <a:pt x="2478" y="488654"/>
                  </a:lnTo>
                  <a:lnTo>
                    <a:pt x="0" y="465398"/>
                  </a:lnTo>
                  <a:lnTo>
                    <a:pt x="10949" y="411229"/>
                  </a:lnTo>
                  <a:lnTo>
                    <a:pt x="26363" y="385069"/>
                  </a:lnTo>
                  <a:lnTo>
                    <a:pt x="42200" y="372957"/>
                  </a:lnTo>
                  <a:lnTo>
                    <a:pt x="80963" y="355650"/>
                  </a:lnTo>
                  <a:lnTo>
                    <a:pt x="123147" y="355733"/>
                  </a:lnTo>
                  <a:lnTo>
                    <a:pt x="184155" y="369462"/>
                  </a:lnTo>
                  <a:lnTo>
                    <a:pt x="227287" y="388624"/>
                  </a:lnTo>
                  <a:lnTo>
                    <a:pt x="285097" y="428737"/>
                  </a:lnTo>
                  <a:lnTo>
                    <a:pt x="343782" y="461610"/>
                  </a:lnTo>
                  <a:lnTo>
                    <a:pt x="395994" y="474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58549" y="779108"/>
              <a:ext cx="2147814" cy="101356"/>
            </a:xfrm>
            <a:custGeom>
              <a:avLst/>
              <a:gdLst/>
              <a:ahLst/>
              <a:cxnLst/>
              <a:rect l="0" t="0" r="0" b="0"/>
              <a:pathLst>
                <a:path w="2147814" h="101356">
                  <a:moveTo>
                    <a:pt x="2147813" y="0"/>
                  </a:moveTo>
                  <a:lnTo>
                    <a:pt x="2086940" y="42662"/>
                  </a:lnTo>
                  <a:lnTo>
                    <a:pt x="2070456" y="55226"/>
                  </a:lnTo>
                  <a:lnTo>
                    <a:pt x="2015401" y="76625"/>
                  </a:lnTo>
                  <a:lnTo>
                    <a:pt x="1962474" y="81557"/>
                  </a:lnTo>
                  <a:lnTo>
                    <a:pt x="1906208" y="69376"/>
                  </a:lnTo>
                  <a:lnTo>
                    <a:pt x="1864822" y="54822"/>
                  </a:lnTo>
                  <a:lnTo>
                    <a:pt x="1809935" y="25528"/>
                  </a:lnTo>
                  <a:lnTo>
                    <a:pt x="1758132" y="7146"/>
                  </a:lnTo>
                  <a:lnTo>
                    <a:pt x="1721047" y="7707"/>
                  </a:lnTo>
                  <a:lnTo>
                    <a:pt x="1686012" y="15282"/>
                  </a:lnTo>
                  <a:lnTo>
                    <a:pt x="1630581" y="49859"/>
                  </a:lnTo>
                  <a:lnTo>
                    <a:pt x="1575979" y="84324"/>
                  </a:lnTo>
                  <a:lnTo>
                    <a:pt x="1548564" y="95969"/>
                  </a:lnTo>
                  <a:lnTo>
                    <a:pt x="1501415" y="101355"/>
                  </a:lnTo>
                  <a:lnTo>
                    <a:pt x="1458459" y="94892"/>
                  </a:lnTo>
                  <a:lnTo>
                    <a:pt x="1401018" y="71364"/>
                  </a:lnTo>
                  <a:lnTo>
                    <a:pt x="1347744" y="44464"/>
                  </a:lnTo>
                  <a:lnTo>
                    <a:pt x="1286613" y="24876"/>
                  </a:lnTo>
                  <a:lnTo>
                    <a:pt x="1246635" y="16470"/>
                  </a:lnTo>
                  <a:lnTo>
                    <a:pt x="1201093" y="22924"/>
                  </a:lnTo>
                  <a:lnTo>
                    <a:pt x="1147717" y="38851"/>
                  </a:lnTo>
                  <a:lnTo>
                    <a:pt x="1102395" y="49572"/>
                  </a:lnTo>
                  <a:lnTo>
                    <a:pt x="1040960" y="59474"/>
                  </a:lnTo>
                  <a:lnTo>
                    <a:pt x="980615" y="59322"/>
                  </a:lnTo>
                  <a:lnTo>
                    <a:pt x="917698" y="48373"/>
                  </a:lnTo>
                  <a:lnTo>
                    <a:pt x="857350" y="26540"/>
                  </a:lnTo>
                  <a:lnTo>
                    <a:pt x="800370" y="5936"/>
                  </a:lnTo>
                  <a:lnTo>
                    <a:pt x="744054" y="1173"/>
                  </a:lnTo>
                  <a:lnTo>
                    <a:pt x="681804" y="8637"/>
                  </a:lnTo>
                  <a:lnTo>
                    <a:pt x="630167" y="21377"/>
                  </a:lnTo>
                  <a:lnTo>
                    <a:pt x="569722" y="38647"/>
                  </a:lnTo>
                  <a:lnTo>
                    <a:pt x="516052" y="56158"/>
                  </a:lnTo>
                  <a:lnTo>
                    <a:pt x="458172" y="60616"/>
                  </a:lnTo>
                  <a:lnTo>
                    <a:pt x="403585" y="51445"/>
                  </a:lnTo>
                  <a:lnTo>
                    <a:pt x="353071" y="38368"/>
                  </a:lnTo>
                  <a:lnTo>
                    <a:pt x="298033" y="34096"/>
                  </a:lnTo>
                  <a:lnTo>
                    <a:pt x="242101" y="43303"/>
                  </a:lnTo>
                  <a:lnTo>
                    <a:pt x="179194" y="58649"/>
                  </a:lnTo>
                  <a:lnTo>
                    <a:pt x="117458" y="68165"/>
                  </a:lnTo>
                  <a:lnTo>
                    <a:pt x="74024" y="78672"/>
                  </a:lnTo>
                  <a:lnTo>
                    <a:pt x="14066" y="6705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10265" y="1303302"/>
            <a:ext cx="837342" cy="455690"/>
            <a:chOff x="310265" y="1303302"/>
            <a:chExt cx="837342" cy="455690"/>
          </a:xfrm>
        </p:grpSpPr>
        <p:sp>
          <p:nvSpPr>
            <p:cNvPr id="11" name="Freeform 10"/>
            <p:cNvSpPr/>
            <p:nvPr/>
          </p:nvSpPr>
          <p:spPr>
            <a:xfrm>
              <a:off x="415550" y="1347647"/>
              <a:ext cx="16119" cy="389556"/>
            </a:xfrm>
            <a:custGeom>
              <a:avLst/>
              <a:gdLst/>
              <a:ahLst/>
              <a:cxnLst/>
              <a:rect l="0" t="0" r="0" b="0"/>
              <a:pathLst>
                <a:path w="16119" h="389556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30903"/>
                  </a:lnTo>
                  <a:lnTo>
                    <a:pt x="8573" y="190865"/>
                  </a:lnTo>
                  <a:lnTo>
                    <a:pt x="13882" y="253085"/>
                  </a:lnTo>
                  <a:lnTo>
                    <a:pt x="15456" y="312854"/>
                  </a:lnTo>
                  <a:lnTo>
                    <a:pt x="15922" y="358250"/>
                  </a:lnTo>
                  <a:lnTo>
                    <a:pt x="1611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265" y="1303302"/>
              <a:ext cx="374088" cy="426064"/>
            </a:xfrm>
            <a:custGeom>
              <a:avLst/>
              <a:gdLst/>
              <a:ahLst/>
              <a:cxnLst/>
              <a:rect l="0" t="0" r="0" b="0"/>
              <a:pathLst>
                <a:path w="374088" h="426064">
                  <a:moveTo>
                    <a:pt x="5589" y="128573"/>
                  </a:moveTo>
                  <a:lnTo>
                    <a:pt x="0" y="111806"/>
                  </a:lnTo>
                  <a:lnTo>
                    <a:pt x="3495" y="94215"/>
                  </a:lnTo>
                  <a:lnTo>
                    <a:pt x="18617" y="67700"/>
                  </a:lnTo>
                  <a:lnTo>
                    <a:pt x="41035" y="45026"/>
                  </a:lnTo>
                  <a:lnTo>
                    <a:pt x="91496" y="10510"/>
                  </a:lnTo>
                  <a:lnTo>
                    <a:pt x="116690" y="841"/>
                  </a:lnTo>
                  <a:lnTo>
                    <a:pt x="157181" y="0"/>
                  </a:lnTo>
                  <a:lnTo>
                    <a:pt x="198814" y="12748"/>
                  </a:lnTo>
                  <a:lnTo>
                    <a:pt x="229607" y="31344"/>
                  </a:lnTo>
                  <a:lnTo>
                    <a:pt x="253549" y="57261"/>
                  </a:lnTo>
                  <a:lnTo>
                    <a:pt x="269872" y="87166"/>
                  </a:lnTo>
                  <a:lnTo>
                    <a:pt x="272007" y="110950"/>
                  </a:lnTo>
                  <a:lnTo>
                    <a:pt x="263846" y="164347"/>
                  </a:lnTo>
                  <a:lnTo>
                    <a:pt x="248746" y="200394"/>
                  </a:lnTo>
                  <a:lnTo>
                    <a:pt x="229454" y="227712"/>
                  </a:lnTo>
                  <a:lnTo>
                    <a:pt x="203331" y="245035"/>
                  </a:lnTo>
                  <a:lnTo>
                    <a:pt x="198248" y="251838"/>
                  </a:lnTo>
                  <a:lnTo>
                    <a:pt x="196030" y="259883"/>
                  </a:lnTo>
                  <a:lnTo>
                    <a:pt x="195721" y="268756"/>
                  </a:lnTo>
                  <a:lnTo>
                    <a:pt x="201616" y="287973"/>
                  </a:lnTo>
                  <a:lnTo>
                    <a:pt x="237788" y="346681"/>
                  </a:lnTo>
                  <a:lnTo>
                    <a:pt x="295448" y="404219"/>
                  </a:lnTo>
                  <a:lnTo>
                    <a:pt x="323100" y="423286"/>
                  </a:lnTo>
                  <a:lnTo>
                    <a:pt x="343237" y="426063"/>
                  </a:lnTo>
                  <a:lnTo>
                    <a:pt x="360376" y="423398"/>
                  </a:lnTo>
                  <a:lnTo>
                    <a:pt x="364946" y="421049"/>
                  </a:lnTo>
                  <a:lnTo>
                    <a:pt x="374087" y="412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5056" y="1556686"/>
              <a:ext cx="197753" cy="168569"/>
            </a:xfrm>
            <a:custGeom>
              <a:avLst/>
              <a:gdLst/>
              <a:ahLst/>
              <a:cxnLst/>
              <a:rect l="0" t="0" r="0" b="0"/>
              <a:pathLst>
                <a:path w="197753" h="168569">
                  <a:moveTo>
                    <a:pt x="81938" y="96288"/>
                  </a:moveTo>
                  <a:lnTo>
                    <a:pt x="90272" y="58810"/>
                  </a:lnTo>
                  <a:lnTo>
                    <a:pt x="91003" y="46736"/>
                  </a:lnTo>
                  <a:lnTo>
                    <a:pt x="85577" y="27081"/>
                  </a:lnTo>
                  <a:lnTo>
                    <a:pt x="80855" y="18565"/>
                  </a:lnTo>
                  <a:lnTo>
                    <a:pt x="66249" y="5982"/>
                  </a:lnTo>
                  <a:lnTo>
                    <a:pt x="57441" y="989"/>
                  </a:lnTo>
                  <a:lnTo>
                    <a:pt x="49229" y="0"/>
                  </a:lnTo>
                  <a:lnTo>
                    <a:pt x="33866" y="5140"/>
                  </a:lnTo>
                  <a:lnTo>
                    <a:pt x="22358" y="18343"/>
                  </a:lnTo>
                  <a:lnTo>
                    <a:pt x="5439" y="55415"/>
                  </a:lnTo>
                  <a:lnTo>
                    <a:pt x="0" y="91716"/>
                  </a:lnTo>
                  <a:lnTo>
                    <a:pt x="4967" y="115313"/>
                  </a:lnTo>
                  <a:lnTo>
                    <a:pt x="27220" y="159057"/>
                  </a:lnTo>
                  <a:lnTo>
                    <a:pt x="34931" y="165040"/>
                  </a:lnTo>
                  <a:lnTo>
                    <a:pt x="43581" y="167859"/>
                  </a:lnTo>
                  <a:lnTo>
                    <a:pt x="52857" y="168568"/>
                  </a:lnTo>
                  <a:lnTo>
                    <a:pt x="69403" y="163117"/>
                  </a:lnTo>
                  <a:lnTo>
                    <a:pt x="77091" y="158388"/>
                  </a:lnTo>
                  <a:lnTo>
                    <a:pt x="88753" y="140656"/>
                  </a:lnTo>
                  <a:lnTo>
                    <a:pt x="96665" y="117177"/>
                  </a:lnTo>
                  <a:lnTo>
                    <a:pt x="100182" y="91144"/>
                  </a:lnTo>
                  <a:lnTo>
                    <a:pt x="102290" y="87009"/>
                  </a:lnTo>
                  <a:lnTo>
                    <a:pt x="104865" y="88932"/>
                  </a:lnTo>
                  <a:lnTo>
                    <a:pt x="133260" y="144143"/>
                  </a:lnTo>
                  <a:lnTo>
                    <a:pt x="158366" y="160510"/>
                  </a:lnTo>
                  <a:lnTo>
                    <a:pt x="174788" y="162655"/>
                  </a:lnTo>
                  <a:lnTo>
                    <a:pt x="197752" y="159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42279" y="1589803"/>
              <a:ext cx="305328" cy="169189"/>
            </a:xfrm>
            <a:custGeom>
              <a:avLst/>
              <a:gdLst/>
              <a:ahLst/>
              <a:cxnLst/>
              <a:rect l="0" t="0" r="0" b="0"/>
              <a:pathLst>
                <a:path w="305328" h="169189">
                  <a:moveTo>
                    <a:pt x="0" y="31585"/>
                  </a:moveTo>
                  <a:lnTo>
                    <a:pt x="19128" y="92696"/>
                  </a:lnTo>
                  <a:lnTo>
                    <a:pt x="50533" y="155406"/>
                  </a:lnTo>
                  <a:lnTo>
                    <a:pt x="66913" y="167725"/>
                  </a:lnTo>
                  <a:lnTo>
                    <a:pt x="75024" y="169139"/>
                  </a:lnTo>
                  <a:lnTo>
                    <a:pt x="82772" y="167741"/>
                  </a:lnTo>
                  <a:lnTo>
                    <a:pt x="90276" y="164470"/>
                  </a:lnTo>
                  <a:lnTo>
                    <a:pt x="101734" y="148357"/>
                  </a:lnTo>
                  <a:lnTo>
                    <a:pt x="118622" y="105474"/>
                  </a:lnTo>
                  <a:lnTo>
                    <a:pt x="124705" y="100731"/>
                  </a:lnTo>
                  <a:lnTo>
                    <a:pt x="132270" y="99910"/>
                  </a:lnTo>
                  <a:lnTo>
                    <a:pt x="140822" y="101701"/>
                  </a:lnTo>
                  <a:lnTo>
                    <a:pt x="156564" y="113051"/>
                  </a:lnTo>
                  <a:lnTo>
                    <a:pt x="212570" y="164785"/>
                  </a:lnTo>
                  <a:lnTo>
                    <a:pt x="222432" y="168348"/>
                  </a:lnTo>
                  <a:lnTo>
                    <a:pt x="242748" y="169188"/>
                  </a:lnTo>
                  <a:lnTo>
                    <a:pt x="251910" y="165434"/>
                  </a:lnTo>
                  <a:lnTo>
                    <a:pt x="268328" y="151905"/>
                  </a:lnTo>
                  <a:lnTo>
                    <a:pt x="285135" y="124557"/>
                  </a:lnTo>
                  <a:lnTo>
                    <a:pt x="296645" y="62011"/>
                  </a:lnTo>
                  <a:lnTo>
                    <a:pt x="3053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00082" y="1272989"/>
            <a:ext cx="3021680" cy="537913"/>
            <a:chOff x="400082" y="1272989"/>
            <a:chExt cx="3021680" cy="537913"/>
          </a:xfrm>
        </p:grpSpPr>
        <p:sp>
          <p:nvSpPr>
            <p:cNvPr id="16" name="Freeform 15"/>
            <p:cNvSpPr/>
            <p:nvPr/>
          </p:nvSpPr>
          <p:spPr>
            <a:xfrm>
              <a:off x="1431875" y="1272989"/>
              <a:ext cx="242157" cy="516856"/>
            </a:xfrm>
            <a:custGeom>
              <a:avLst/>
              <a:gdLst/>
              <a:ahLst/>
              <a:cxnLst/>
              <a:rect l="0" t="0" r="0" b="0"/>
              <a:pathLst>
                <a:path w="242157" h="516856">
                  <a:moveTo>
                    <a:pt x="0" y="453684"/>
                  </a:moveTo>
                  <a:lnTo>
                    <a:pt x="5589" y="391591"/>
                  </a:lnTo>
                  <a:lnTo>
                    <a:pt x="16789" y="331801"/>
                  </a:lnTo>
                  <a:lnTo>
                    <a:pt x="19792" y="280960"/>
                  </a:lnTo>
                  <a:lnTo>
                    <a:pt x="20682" y="228851"/>
                  </a:lnTo>
                  <a:lnTo>
                    <a:pt x="22116" y="176367"/>
                  </a:lnTo>
                  <a:lnTo>
                    <a:pt x="28260" y="124941"/>
                  </a:lnTo>
                  <a:lnTo>
                    <a:pt x="30108" y="94277"/>
                  </a:lnTo>
                  <a:lnTo>
                    <a:pt x="32940" y="87737"/>
                  </a:lnTo>
                  <a:lnTo>
                    <a:pt x="37168" y="86887"/>
                  </a:lnTo>
                  <a:lnTo>
                    <a:pt x="42326" y="89830"/>
                  </a:lnTo>
                  <a:lnTo>
                    <a:pt x="51177" y="105578"/>
                  </a:lnTo>
                  <a:lnTo>
                    <a:pt x="69997" y="166034"/>
                  </a:lnTo>
                  <a:lnTo>
                    <a:pt x="93301" y="221612"/>
                  </a:lnTo>
                  <a:lnTo>
                    <a:pt x="112913" y="247922"/>
                  </a:lnTo>
                  <a:lnTo>
                    <a:pt x="120899" y="252168"/>
                  </a:lnTo>
                  <a:lnTo>
                    <a:pt x="139131" y="253767"/>
                  </a:lnTo>
                  <a:lnTo>
                    <a:pt x="146566" y="250216"/>
                  </a:lnTo>
                  <a:lnTo>
                    <a:pt x="157947" y="236912"/>
                  </a:lnTo>
                  <a:lnTo>
                    <a:pt x="186858" y="178202"/>
                  </a:lnTo>
                  <a:lnTo>
                    <a:pt x="208616" y="123447"/>
                  </a:lnTo>
                  <a:lnTo>
                    <a:pt x="219803" y="67571"/>
                  </a:lnTo>
                  <a:lnTo>
                    <a:pt x="232064" y="14593"/>
                  </a:lnTo>
                  <a:lnTo>
                    <a:pt x="236501" y="0"/>
                  </a:lnTo>
                  <a:lnTo>
                    <a:pt x="228896" y="63008"/>
                  </a:lnTo>
                  <a:lnTo>
                    <a:pt x="223409" y="107861"/>
                  </a:lnTo>
                  <a:lnTo>
                    <a:pt x="221783" y="169894"/>
                  </a:lnTo>
                  <a:lnTo>
                    <a:pt x="221301" y="226488"/>
                  </a:lnTo>
                  <a:lnTo>
                    <a:pt x="221158" y="282252"/>
                  </a:lnTo>
                  <a:lnTo>
                    <a:pt x="221125" y="326019"/>
                  </a:lnTo>
                  <a:lnTo>
                    <a:pt x="221106" y="387781"/>
                  </a:lnTo>
                  <a:lnTo>
                    <a:pt x="224220" y="448638"/>
                  </a:lnTo>
                  <a:lnTo>
                    <a:pt x="239310" y="507053"/>
                  </a:lnTo>
                  <a:lnTo>
                    <a:pt x="242156" y="516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39071" y="1589605"/>
              <a:ext cx="156059" cy="197233"/>
            </a:xfrm>
            <a:custGeom>
              <a:avLst/>
              <a:gdLst/>
              <a:ahLst/>
              <a:cxnLst/>
              <a:rect l="0" t="0" r="0" b="0"/>
              <a:pathLst>
                <a:path w="156059" h="197233">
                  <a:moveTo>
                    <a:pt x="92887" y="84426"/>
                  </a:moveTo>
                  <a:lnTo>
                    <a:pt x="89767" y="41734"/>
                  </a:lnTo>
                  <a:lnTo>
                    <a:pt x="83312" y="22168"/>
                  </a:lnTo>
                  <a:lnTo>
                    <a:pt x="72644" y="5673"/>
                  </a:lnTo>
                  <a:lnTo>
                    <a:pt x="65353" y="1508"/>
                  </a:lnTo>
                  <a:lnTo>
                    <a:pt x="47895" y="0"/>
                  </a:lnTo>
                  <a:lnTo>
                    <a:pt x="39496" y="3576"/>
                  </a:lnTo>
                  <a:lnTo>
                    <a:pt x="23924" y="16907"/>
                  </a:lnTo>
                  <a:lnTo>
                    <a:pt x="7593" y="44143"/>
                  </a:lnTo>
                  <a:lnTo>
                    <a:pt x="0" y="100429"/>
                  </a:lnTo>
                  <a:lnTo>
                    <a:pt x="1620" y="154701"/>
                  </a:lnTo>
                  <a:lnTo>
                    <a:pt x="7870" y="176490"/>
                  </a:lnTo>
                  <a:lnTo>
                    <a:pt x="18447" y="193973"/>
                  </a:lnTo>
                  <a:lnTo>
                    <a:pt x="24543" y="197232"/>
                  </a:lnTo>
                  <a:lnTo>
                    <a:pt x="30947" y="197065"/>
                  </a:lnTo>
                  <a:lnTo>
                    <a:pt x="37556" y="194613"/>
                  </a:lnTo>
                  <a:lnTo>
                    <a:pt x="51138" y="179411"/>
                  </a:lnTo>
                  <a:lnTo>
                    <a:pt x="68819" y="144545"/>
                  </a:lnTo>
                  <a:lnTo>
                    <a:pt x="87811" y="84241"/>
                  </a:lnTo>
                  <a:lnTo>
                    <a:pt x="91383" y="54085"/>
                  </a:lnTo>
                  <a:lnTo>
                    <a:pt x="107483" y="116813"/>
                  </a:lnTo>
                  <a:lnTo>
                    <a:pt x="123208" y="147834"/>
                  </a:lnTo>
                  <a:lnTo>
                    <a:pt x="129479" y="152434"/>
                  </a:lnTo>
                  <a:lnTo>
                    <a:pt x="135999" y="153162"/>
                  </a:lnTo>
                  <a:lnTo>
                    <a:pt x="156058" y="14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47772" y="1337119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7475" y="208648"/>
                  </a:lnTo>
                  <a:lnTo>
                    <a:pt x="20349" y="266645"/>
                  </a:lnTo>
                  <a:lnTo>
                    <a:pt x="20917" y="328491"/>
                  </a:lnTo>
                  <a:lnTo>
                    <a:pt x="22199" y="388324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74072" y="1473989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6167" y="25194"/>
                  </a:lnTo>
                  <a:lnTo>
                    <a:pt x="89005" y="45244"/>
                  </a:lnTo>
                  <a:lnTo>
                    <a:pt x="32215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74114" y="1531161"/>
              <a:ext cx="189513" cy="170986"/>
            </a:xfrm>
            <a:custGeom>
              <a:avLst/>
              <a:gdLst/>
              <a:ahLst/>
              <a:cxnLst/>
              <a:rect l="0" t="0" r="0" b="0"/>
              <a:pathLst>
                <a:path w="189513" h="170986">
                  <a:moveTo>
                    <a:pt x="0" y="100756"/>
                  </a:moveTo>
                  <a:lnTo>
                    <a:pt x="16767" y="89577"/>
                  </a:lnTo>
                  <a:lnTo>
                    <a:pt x="72325" y="77880"/>
                  </a:lnTo>
                  <a:lnTo>
                    <a:pt x="92976" y="70701"/>
                  </a:lnTo>
                  <a:lnTo>
                    <a:pt x="109953" y="59712"/>
                  </a:lnTo>
                  <a:lnTo>
                    <a:pt x="114246" y="52336"/>
                  </a:lnTo>
                  <a:lnTo>
                    <a:pt x="115896" y="34782"/>
                  </a:lnTo>
                  <a:lnTo>
                    <a:pt x="109611" y="18402"/>
                  </a:lnTo>
                  <a:lnTo>
                    <a:pt x="104659" y="10758"/>
                  </a:lnTo>
                  <a:lnTo>
                    <a:pt x="96679" y="5662"/>
                  </a:lnTo>
                  <a:lnTo>
                    <a:pt x="75334" y="0"/>
                  </a:lnTo>
                  <a:lnTo>
                    <a:pt x="53369" y="3723"/>
                  </a:lnTo>
                  <a:lnTo>
                    <a:pt x="33078" y="14346"/>
                  </a:lnTo>
                  <a:lnTo>
                    <a:pt x="16261" y="30766"/>
                  </a:lnTo>
                  <a:lnTo>
                    <a:pt x="7227" y="52882"/>
                  </a:lnTo>
                  <a:lnTo>
                    <a:pt x="1427" y="105207"/>
                  </a:lnTo>
                  <a:lnTo>
                    <a:pt x="6873" y="129640"/>
                  </a:lnTo>
                  <a:lnTo>
                    <a:pt x="11601" y="141069"/>
                  </a:lnTo>
                  <a:lnTo>
                    <a:pt x="26213" y="156887"/>
                  </a:lnTo>
                  <a:lnTo>
                    <a:pt x="35023" y="162743"/>
                  </a:lnTo>
                  <a:lnTo>
                    <a:pt x="69778" y="170985"/>
                  </a:lnTo>
                  <a:lnTo>
                    <a:pt x="115039" y="165364"/>
                  </a:lnTo>
                  <a:lnTo>
                    <a:pt x="175407" y="147367"/>
                  </a:lnTo>
                  <a:lnTo>
                    <a:pt x="189512" y="142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90960" y="1558217"/>
              <a:ext cx="130595" cy="137164"/>
            </a:xfrm>
            <a:custGeom>
              <a:avLst/>
              <a:gdLst/>
              <a:ahLst/>
              <a:cxnLst/>
              <a:rect l="0" t="0" r="0" b="0"/>
              <a:pathLst>
                <a:path w="130595" h="137164">
                  <a:moveTo>
                    <a:pt x="14781" y="42114"/>
                  </a:moveTo>
                  <a:lnTo>
                    <a:pt x="17900" y="84806"/>
                  </a:lnTo>
                  <a:lnTo>
                    <a:pt x="29435" y="132045"/>
                  </a:lnTo>
                  <a:lnTo>
                    <a:pt x="29229" y="137163"/>
                  </a:lnTo>
                  <a:lnTo>
                    <a:pt x="26753" y="137066"/>
                  </a:lnTo>
                  <a:lnTo>
                    <a:pt x="22762" y="133491"/>
                  </a:lnTo>
                  <a:lnTo>
                    <a:pt x="827" y="73942"/>
                  </a:lnTo>
                  <a:lnTo>
                    <a:pt x="0" y="52750"/>
                  </a:lnTo>
                  <a:lnTo>
                    <a:pt x="1418" y="42186"/>
                  </a:lnTo>
                  <a:lnTo>
                    <a:pt x="12351" y="24209"/>
                  </a:lnTo>
                  <a:lnTo>
                    <a:pt x="20180" y="16139"/>
                  </a:lnTo>
                  <a:lnTo>
                    <a:pt x="41357" y="7173"/>
                  </a:lnTo>
                  <a:lnTo>
                    <a:pt x="103245" y="945"/>
                  </a:lnTo>
                  <a:lnTo>
                    <a:pt x="1305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68131" y="1589803"/>
              <a:ext cx="27123" cy="126343"/>
            </a:xfrm>
            <a:custGeom>
              <a:avLst/>
              <a:gdLst/>
              <a:ahLst/>
              <a:cxnLst/>
              <a:rect l="0" t="0" r="0" b="0"/>
              <a:pathLst>
                <a:path w="27123" h="126343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712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95253" y="1484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81889" y="1578462"/>
              <a:ext cx="166049" cy="179798"/>
            </a:xfrm>
            <a:custGeom>
              <a:avLst/>
              <a:gdLst/>
              <a:ahLst/>
              <a:cxnLst/>
              <a:rect l="0" t="0" r="0" b="0"/>
              <a:pathLst>
                <a:path w="166049" h="179798">
                  <a:moveTo>
                    <a:pt x="92349" y="74512"/>
                  </a:moveTo>
                  <a:lnTo>
                    <a:pt x="89229" y="31820"/>
                  </a:lnTo>
                  <a:lnTo>
                    <a:pt x="86760" y="21484"/>
                  </a:lnTo>
                  <a:lnTo>
                    <a:pt x="81604" y="13424"/>
                  </a:lnTo>
                  <a:lnTo>
                    <a:pt x="66516" y="1348"/>
                  </a:lnTo>
                  <a:lnTo>
                    <a:pt x="57580" y="0"/>
                  </a:lnTo>
                  <a:lnTo>
                    <a:pt x="38291" y="4740"/>
                  </a:lnTo>
                  <a:lnTo>
                    <a:pt x="24260" y="17766"/>
                  </a:lnTo>
                  <a:lnTo>
                    <a:pt x="5720" y="54724"/>
                  </a:lnTo>
                  <a:lnTo>
                    <a:pt x="0" y="91005"/>
                  </a:lnTo>
                  <a:lnTo>
                    <a:pt x="3895" y="125802"/>
                  </a:lnTo>
                  <a:lnTo>
                    <a:pt x="15602" y="144490"/>
                  </a:lnTo>
                  <a:lnTo>
                    <a:pt x="23637" y="152750"/>
                  </a:lnTo>
                  <a:lnTo>
                    <a:pt x="32503" y="155916"/>
                  </a:lnTo>
                  <a:lnTo>
                    <a:pt x="41923" y="155687"/>
                  </a:lnTo>
                  <a:lnTo>
                    <a:pt x="51713" y="153195"/>
                  </a:lnTo>
                  <a:lnTo>
                    <a:pt x="59409" y="148024"/>
                  </a:lnTo>
                  <a:lnTo>
                    <a:pt x="71080" y="132920"/>
                  </a:lnTo>
                  <a:lnTo>
                    <a:pt x="78638" y="99097"/>
                  </a:lnTo>
                  <a:lnTo>
                    <a:pt x="81192" y="55105"/>
                  </a:lnTo>
                  <a:lnTo>
                    <a:pt x="87327" y="87799"/>
                  </a:lnTo>
                  <a:lnTo>
                    <a:pt x="108168" y="133765"/>
                  </a:lnTo>
                  <a:lnTo>
                    <a:pt x="121216" y="151929"/>
                  </a:lnTo>
                  <a:lnTo>
                    <a:pt x="137934" y="164681"/>
                  </a:lnTo>
                  <a:lnTo>
                    <a:pt x="166048" y="179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90702" y="1379233"/>
              <a:ext cx="20407" cy="357970"/>
            </a:xfrm>
            <a:custGeom>
              <a:avLst/>
              <a:gdLst/>
              <a:ahLst/>
              <a:cxnLst/>
              <a:rect l="0" t="0" r="0" b="0"/>
              <a:pathLst>
                <a:path w="20407" h="357970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7740" y="207958"/>
                  </a:lnTo>
                  <a:lnTo>
                    <a:pt x="9244" y="259319"/>
                  </a:lnTo>
                  <a:lnTo>
                    <a:pt x="15342" y="313006"/>
                  </a:lnTo>
                  <a:lnTo>
                    <a:pt x="2040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89124" y="1544916"/>
              <a:ext cx="143484" cy="213344"/>
            </a:xfrm>
            <a:custGeom>
              <a:avLst/>
              <a:gdLst/>
              <a:ahLst/>
              <a:cxnLst/>
              <a:rect l="0" t="0" r="0" b="0"/>
              <a:pathLst>
                <a:path w="143484" h="213344">
                  <a:moveTo>
                    <a:pt x="122026" y="13301"/>
                  </a:moveTo>
                  <a:lnTo>
                    <a:pt x="110847" y="2123"/>
                  </a:lnTo>
                  <a:lnTo>
                    <a:pt x="104045" y="0"/>
                  </a:lnTo>
                  <a:lnTo>
                    <a:pt x="77704" y="2601"/>
                  </a:lnTo>
                  <a:lnTo>
                    <a:pt x="48842" y="11950"/>
                  </a:lnTo>
                  <a:lnTo>
                    <a:pt x="10252" y="42124"/>
                  </a:lnTo>
                  <a:lnTo>
                    <a:pt x="2159" y="61986"/>
                  </a:lnTo>
                  <a:lnTo>
                    <a:pt x="0" y="73834"/>
                  </a:lnTo>
                  <a:lnTo>
                    <a:pt x="2071" y="82902"/>
                  </a:lnTo>
                  <a:lnTo>
                    <a:pt x="6961" y="90117"/>
                  </a:lnTo>
                  <a:lnTo>
                    <a:pt x="22923" y="101254"/>
                  </a:lnTo>
                  <a:lnTo>
                    <a:pt x="58217" y="112931"/>
                  </a:lnTo>
                  <a:lnTo>
                    <a:pt x="120324" y="123431"/>
                  </a:lnTo>
                  <a:lnTo>
                    <a:pt x="129080" y="128835"/>
                  </a:lnTo>
                  <a:lnTo>
                    <a:pt x="141929" y="144198"/>
                  </a:lnTo>
                  <a:lnTo>
                    <a:pt x="143483" y="152038"/>
                  </a:lnTo>
                  <a:lnTo>
                    <a:pt x="142180" y="159605"/>
                  </a:lnTo>
                  <a:lnTo>
                    <a:pt x="123277" y="194149"/>
                  </a:lnTo>
                  <a:lnTo>
                    <a:pt x="114671" y="200547"/>
                  </a:lnTo>
                  <a:lnTo>
                    <a:pt x="81372" y="209551"/>
                  </a:lnTo>
                  <a:lnTo>
                    <a:pt x="37798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" y="1789973"/>
              <a:ext cx="2568955" cy="20929"/>
            </a:xfrm>
            <a:custGeom>
              <a:avLst/>
              <a:gdLst/>
              <a:ahLst/>
              <a:cxnLst/>
              <a:rect l="0" t="0" r="0" b="0"/>
              <a:pathLst>
                <a:path w="2568955" h="20929">
                  <a:moveTo>
                    <a:pt x="2568954" y="10400"/>
                  </a:moveTo>
                  <a:lnTo>
                    <a:pt x="2514809" y="7280"/>
                  </a:lnTo>
                  <a:lnTo>
                    <a:pt x="2454274" y="1335"/>
                  </a:lnTo>
                  <a:lnTo>
                    <a:pt x="2403303" y="305"/>
                  </a:lnTo>
                  <a:lnTo>
                    <a:pt x="2351156" y="0"/>
                  </a:lnTo>
                  <a:lnTo>
                    <a:pt x="2288369" y="1066"/>
                  </a:lnTo>
                  <a:lnTo>
                    <a:pt x="2239243" y="7114"/>
                  </a:lnTo>
                  <a:lnTo>
                    <a:pt x="2177009" y="9751"/>
                  </a:lnTo>
                  <a:lnTo>
                    <a:pt x="2126049" y="10207"/>
                  </a:lnTo>
                  <a:lnTo>
                    <a:pt x="2067605" y="15951"/>
                  </a:lnTo>
                  <a:lnTo>
                    <a:pt x="2004285" y="19945"/>
                  </a:lnTo>
                  <a:lnTo>
                    <a:pt x="1945800" y="20637"/>
                  </a:lnTo>
                  <a:lnTo>
                    <a:pt x="1884017" y="20842"/>
                  </a:lnTo>
                  <a:lnTo>
                    <a:pt x="1822427" y="20903"/>
                  </a:lnTo>
                  <a:lnTo>
                    <a:pt x="1765444" y="20921"/>
                  </a:lnTo>
                  <a:lnTo>
                    <a:pt x="1704626" y="20926"/>
                  </a:lnTo>
                  <a:lnTo>
                    <a:pt x="1642153" y="20928"/>
                  </a:lnTo>
                  <a:lnTo>
                    <a:pt x="1579188" y="20928"/>
                  </a:lnTo>
                  <a:lnTo>
                    <a:pt x="1537123" y="20928"/>
                  </a:lnTo>
                  <a:lnTo>
                    <a:pt x="1491910" y="20928"/>
                  </a:lnTo>
                  <a:lnTo>
                    <a:pt x="1445690" y="20928"/>
                  </a:lnTo>
                  <a:lnTo>
                    <a:pt x="1401751" y="20928"/>
                  </a:lnTo>
                  <a:lnTo>
                    <a:pt x="1358826" y="20928"/>
                  </a:lnTo>
                  <a:lnTo>
                    <a:pt x="1316351" y="20928"/>
                  </a:lnTo>
                  <a:lnTo>
                    <a:pt x="1252977" y="20928"/>
                  </a:lnTo>
                  <a:lnTo>
                    <a:pt x="1193256" y="19758"/>
                  </a:lnTo>
                  <a:lnTo>
                    <a:pt x="1130497" y="12595"/>
                  </a:lnTo>
                  <a:lnTo>
                    <a:pt x="1071957" y="11050"/>
                  </a:lnTo>
                  <a:lnTo>
                    <a:pt x="1010158" y="10592"/>
                  </a:lnTo>
                  <a:lnTo>
                    <a:pt x="947394" y="10457"/>
                  </a:lnTo>
                  <a:lnTo>
                    <a:pt x="884343" y="10417"/>
                  </a:lnTo>
                  <a:lnTo>
                    <a:pt x="821208" y="10405"/>
                  </a:lnTo>
                  <a:lnTo>
                    <a:pt x="767406" y="13521"/>
                  </a:lnTo>
                  <a:lnTo>
                    <a:pt x="719880" y="18733"/>
                  </a:lnTo>
                  <a:lnTo>
                    <a:pt x="661344" y="20278"/>
                  </a:lnTo>
                  <a:lnTo>
                    <a:pt x="599547" y="20735"/>
                  </a:lnTo>
                  <a:lnTo>
                    <a:pt x="536782" y="20871"/>
                  </a:lnTo>
                  <a:lnTo>
                    <a:pt x="473732" y="20911"/>
                  </a:lnTo>
                  <a:lnTo>
                    <a:pt x="413716" y="20923"/>
                  </a:lnTo>
                  <a:lnTo>
                    <a:pt x="355770" y="20927"/>
                  </a:lnTo>
                  <a:lnTo>
                    <a:pt x="294147" y="20928"/>
                  </a:lnTo>
                  <a:lnTo>
                    <a:pt x="234554" y="20928"/>
                  </a:lnTo>
                  <a:lnTo>
                    <a:pt x="179852" y="20928"/>
                  </a:lnTo>
                  <a:lnTo>
                    <a:pt x="123480" y="20928"/>
                  </a:lnTo>
                  <a:lnTo>
                    <a:pt x="62323" y="20928"/>
                  </a:lnTo>
                  <a:lnTo>
                    <a:pt x="0" y="20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74362" y="155821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0"/>
                  </a:lnTo>
                  <a:lnTo>
                    <a:pt x="2697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680007" y="1242362"/>
            <a:ext cx="5354209" cy="828143"/>
            <a:chOff x="3680007" y="1242362"/>
            <a:chExt cx="5354209" cy="828143"/>
          </a:xfrm>
        </p:grpSpPr>
        <p:sp>
          <p:nvSpPr>
            <p:cNvPr id="30" name="Freeform 29"/>
            <p:cNvSpPr/>
            <p:nvPr/>
          </p:nvSpPr>
          <p:spPr>
            <a:xfrm>
              <a:off x="3680007" y="1242362"/>
              <a:ext cx="320638" cy="575709"/>
            </a:xfrm>
            <a:custGeom>
              <a:avLst/>
              <a:gdLst/>
              <a:ahLst/>
              <a:cxnLst/>
              <a:rect l="0" t="0" r="0" b="0"/>
              <a:pathLst>
                <a:path w="320638" h="575709">
                  <a:moveTo>
                    <a:pt x="68138" y="0"/>
                  </a:moveTo>
                  <a:lnTo>
                    <a:pt x="52497" y="27556"/>
                  </a:lnTo>
                  <a:lnTo>
                    <a:pt x="36929" y="83779"/>
                  </a:lnTo>
                  <a:lnTo>
                    <a:pt x="22589" y="145881"/>
                  </a:lnTo>
                  <a:lnTo>
                    <a:pt x="17597" y="197122"/>
                  </a:lnTo>
                  <a:lnTo>
                    <a:pt x="7505" y="253537"/>
                  </a:lnTo>
                  <a:lnTo>
                    <a:pt x="0" y="307529"/>
                  </a:lnTo>
                  <a:lnTo>
                    <a:pt x="2975" y="361091"/>
                  </a:lnTo>
                  <a:lnTo>
                    <a:pt x="5547" y="411667"/>
                  </a:lnTo>
                  <a:lnTo>
                    <a:pt x="19423" y="464503"/>
                  </a:lnTo>
                  <a:lnTo>
                    <a:pt x="52277" y="525203"/>
                  </a:lnTo>
                  <a:lnTo>
                    <a:pt x="80206" y="555309"/>
                  </a:lnTo>
                  <a:lnTo>
                    <a:pt x="100407" y="567728"/>
                  </a:lnTo>
                  <a:lnTo>
                    <a:pt x="137101" y="575708"/>
                  </a:lnTo>
                  <a:lnTo>
                    <a:pt x="172019" y="572483"/>
                  </a:lnTo>
                  <a:lnTo>
                    <a:pt x="190736" y="564053"/>
                  </a:lnTo>
                  <a:lnTo>
                    <a:pt x="221816" y="539577"/>
                  </a:lnTo>
                  <a:lnTo>
                    <a:pt x="257553" y="482346"/>
                  </a:lnTo>
                  <a:lnTo>
                    <a:pt x="284328" y="419928"/>
                  </a:lnTo>
                  <a:lnTo>
                    <a:pt x="299488" y="362582"/>
                  </a:lnTo>
                  <a:lnTo>
                    <a:pt x="313748" y="299999"/>
                  </a:lnTo>
                  <a:lnTo>
                    <a:pt x="318726" y="240577"/>
                  </a:lnTo>
                  <a:lnTo>
                    <a:pt x="320201" y="184106"/>
                  </a:lnTo>
                  <a:lnTo>
                    <a:pt x="320637" y="130329"/>
                  </a:lnTo>
                  <a:lnTo>
                    <a:pt x="315178" y="77351"/>
                  </a:lnTo>
                  <a:lnTo>
                    <a:pt x="31029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55694" y="1602195"/>
              <a:ext cx="129640" cy="187650"/>
            </a:xfrm>
            <a:custGeom>
              <a:avLst/>
              <a:gdLst/>
              <a:ahLst/>
              <a:cxnLst/>
              <a:rect l="0" t="0" r="0" b="0"/>
              <a:pathLst>
                <a:path w="129640" h="187650">
                  <a:moveTo>
                    <a:pt x="8306" y="29722"/>
                  </a:moveTo>
                  <a:lnTo>
                    <a:pt x="2716" y="46489"/>
                  </a:lnTo>
                  <a:lnTo>
                    <a:pt x="3092" y="64080"/>
                  </a:lnTo>
                  <a:lnTo>
                    <a:pt x="8789" y="121550"/>
                  </a:lnTo>
                  <a:lnTo>
                    <a:pt x="17281" y="182324"/>
                  </a:lnTo>
                  <a:lnTo>
                    <a:pt x="16629" y="187609"/>
                  </a:lnTo>
                  <a:lnTo>
                    <a:pt x="15024" y="187622"/>
                  </a:lnTo>
                  <a:lnTo>
                    <a:pt x="12785" y="184122"/>
                  </a:lnTo>
                  <a:lnTo>
                    <a:pt x="3109" y="124708"/>
                  </a:lnTo>
                  <a:lnTo>
                    <a:pt x="0" y="74004"/>
                  </a:lnTo>
                  <a:lnTo>
                    <a:pt x="7664" y="34004"/>
                  </a:lnTo>
                  <a:lnTo>
                    <a:pt x="18159" y="10568"/>
                  </a:lnTo>
                  <a:lnTo>
                    <a:pt x="26573" y="4084"/>
                  </a:lnTo>
                  <a:lnTo>
                    <a:pt x="48400" y="0"/>
                  </a:lnTo>
                  <a:lnTo>
                    <a:pt x="67460" y="5204"/>
                  </a:lnTo>
                  <a:lnTo>
                    <a:pt x="75818" y="9867"/>
                  </a:lnTo>
                  <a:lnTo>
                    <a:pt x="98759" y="38787"/>
                  </a:lnTo>
                  <a:lnTo>
                    <a:pt x="114785" y="76991"/>
                  </a:lnTo>
                  <a:lnTo>
                    <a:pt x="123445" y="137888"/>
                  </a:lnTo>
                  <a:lnTo>
                    <a:pt x="129639" y="171345"/>
                  </a:lnTo>
                  <a:lnTo>
                    <a:pt x="128969" y="176780"/>
                  </a:lnTo>
                  <a:lnTo>
                    <a:pt x="124119" y="187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64041" y="1598924"/>
              <a:ext cx="134133" cy="419171"/>
            </a:xfrm>
            <a:custGeom>
              <a:avLst/>
              <a:gdLst/>
              <a:ahLst/>
              <a:cxnLst/>
              <a:rect l="0" t="0" r="0" b="0"/>
              <a:pathLst>
                <a:path w="134133" h="419171">
                  <a:moveTo>
                    <a:pt x="0" y="75107"/>
                  </a:moveTo>
                  <a:lnTo>
                    <a:pt x="8333" y="132371"/>
                  </a:lnTo>
                  <a:lnTo>
                    <a:pt x="10095" y="193263"/>
                  </a:lnTo>
                  <a:lnTo>
                    <a:pt x="17679" y="244285"/>
                  </a:lnTo>
                  <a:lnTo>
                    <a:pt x="20390" y="305143"/>
                  </a:lnTo>
                  <a:lnTo>
                    <a:pt x="20925" y="368161"/>
                  </a:lnTo>
                  <a:lnTo>
                    <a:pt x="21031" y="419170"/>
                  </a:lnTo>
                  <a:lnTo>
                    <a:pt x="12722" y="357124"/>
                  </a:lnTo>
                  <a:lnTo>
                    <a:pt x="10962" y="297190"/>
                  </a:lnTo>
                  <a:lnTo>
                    <a:pt x="5068" y="246324"/>
                  </a:lnTo>
                  <a:lnTo>
                    <a:pt x="8237" y="185140"/>
                  </a:lnTo>
                  <a:lnTo>
                    <a:pt x="10076" y="124874"/>
                  </a:lnTo>
                  <a:lnTo>
                    <a:pt x="10439" y="62580"/>
                  </a:lnTo>
                  <a:lnTo>
                    <a:pt x="16091" y="24992"/>
                  </a:lnTo>
                  <a:lnTo>
                    <a:pt x="21256" y="15960"/>
                  </a:lnTo>
                  <a:lnTo>
                    <a:pt x="36353" y="2806"/>
                  </a:lnTo>
                  <a:lnTo>
                    <a:pt x="45293" y="0"/>
                  </a:lnTo>
                  <a:lnTo>
                    <a:pt x="64584" y="2"/>
                  </a:lnTo>
                  <a:lnTo>
                    <a:pt x="81736" y="7022"/>
                  </a:lnTo>
                  <a:lnTo>
                    <a:pt x="111812" y="30592"/>
                  </a:lnTo>
                  <a:lnTo>
                    <a:pt x="127626" y="56458"/>
                  </a:lnTo>
                  <a:lnTo>
                    <a:pt x="134132" y="97527"/>
                  </a:lnTo>
                  <a:lnTo>
                    <a:pt x="129414" y="123676"/>
                  </a:lnTo>
                  <a:lnTo>
                    <a:pt x="118349" y="145826"/>
                  </a:lnTo>
                  <a:lnTo>
                    <a:pt x="101732" y="163469"/>
                  </a:lnTo>
                  <a:lnTo>
                    <a:pt x="72647" y="180967"/>
                  </a:lnTo>
                  <a:lnTo>
                    <a:pt x="21057" y="190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64082" y="1579274"/>
              <a:ext cx="94758" cy="179161"/>
            </a:xfrm>
            <a:custGeom>
              <a:avLst/>
              <a:gdLst/>
              <a:ahLst/>
              <a:cxnLst/>
              <a:rect l="0" t="0" r="0" b="0"/>
              <a:pathLst>
                <a:path w="94758" h="179161">
                  <a:moveTo>
                    <a:pt x="0" y="63171"/>
                  </a:moveTo>
                  <a:lnTo>
                    <a:pt x="11454" y="120435"/>
                  </a:lnTo>
                  <a:lnTo>
                    <a:pt x="25859" y="179160"/>
                  </a:lnTo>
                  <a:lnTo>
                    <a:pt x="21633" y="118380"/>
                  </a:lnTo>
                  <a:lnTo>
                    <a:pt x="23568" y="71211"/>
                  </a:lnTo>
                  <a:lnTo>
                    <a:pt x="37919" y="35138"/>
                  </a:lnTo>
                  <a:lnTo>
                    <a:pt x="50388" y="17177"/>
                  </a:lnTo>
                  <a:lnTo>
                    <a:pt x="66849" y="76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08318" y="1621388"/>
              <a:ext cx="142764" cy="168591"/>
            </a:xfrm>
            <a:custGeom>
              <a:avLst/>
              <a:gdLst/>
              <a:ahLst/>
              <a:cxnLst/>
              <a:rect l="0" t="0" r="0" b="0"/>
              <a:pathLst>
                <a:path w="142764" h="168591">
                  <a:moveTo>
                    <a:pt x="87391" y="10529"/>
                  </a:moveTo>
                  <a:lnTo>
                    <a:pt x="70624" y="4940"/>
                  </a:lnTo>
                  <a:lnTo>
                    <a:pt x="53033" y="8434"/>
                  </a:lnTo>
                  <a:lnTo>
                    <a:pt x="34686" y="18957"/>
                  </a:lnTo>
                  <a:lnTo>
                    <a:pt x="18734" y="35331"/>
                  </a:lnTo>
                  <a:lnTo>
                    <a:pt x="2188" y="69870"/>
                  </a:lnTo>
                  <a:lnTo>
                    <a:pt x="0" y="93055"/>
                  </a:lnTo>
                  <a:lnTo>
                    <a:pt x="4097" y="115057"/>
                  </a:lnTo>
                  <a:lnTo>
                    <a:pt x="19558" y="146005"/>
                  </a:lnTo>
                  <a:lnTo>
                    <a:pt x="32287" y="162767"/>
                  </a:lnTo>
                  <a:lnTo>
                    <a:pt x="40126" y="167003"/>
                  </a:lnTo>
                  <a:lnTo>
                    <a:pt x="58196" y="168590"/>
                  </a:lnTo>
                  <a:lnTo>
                    <a:pt x="88100" y="157317"/>
                  </a:lnTo>
                  <a:lnTo>
                    <a:pt x="113598" y="139160"/>
                  </a:lnTo>
                  <a:lnTo>
                    <a:pt x="130381" y="113372"/>
                  </a:lnTo>
                  <a:lnTo>
                    <a:pt x="142763" y="77916"/>
                  </a:lnTo>
                  <a:lnTo>
                    <a:pt x="140857" y="54516"/>
                  </a:lnTo>
                  <a:lnTo>
                    <a:pt x="132211" y="33588"/>
                  </a:lnTo>
                  <a:lnTo>
                    <a:pt x="120569" y="16488"/>
                  </a:lnTo>
                  <a:lnTo>
                    <a:pt x="107597" y="7328"/>
                  </a:lnTo>
                  <a:lnTo>
                    <a:pt x="87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12795" y="1615799"/>
              <a:ext cx="146128" cy="177722"/>
            </a:xfrm>
            <a:custGeom>
              <a:avLst/>
              <a:gdLst/>
              <a:ahLst/>
              <a:cxnLst/>
              <a:rect l="0" t="0" r="0" b="0"/>
              <a:pathLst>
                <a:path w="146128" h="177722">
                  <a:moveTo>
                    <a:pt x="104013" y="5589"/>
                  </a:moveTo>
                  <a:lnTo>
                    <a:pt x="87246" y="0"/>
                  </a:lnTo>
                  <a:lnTo>
                    <a:pt x="69655" y="376"/>
                  </a:lnTo>
                  <a:lnTo>
                    <a:pt x="51308" y="5612"/>
                  </a:lnTo>
                  <a:lnTo>
                    <a:pt x="13220" y="34593"/>
                  </a:lnTo>
                  <a:lnTo>
                    <a:pt x="5169" y="54354"/>
                  </a:lnTo>
                  <a:lnTo>
                    <a:pt x="0" y="105169"/>
                  </a:lnTo>
                  <a:lnTo>
                    <a:pt x="5532" y="129396"/>
                  </a:lnTo>
                  <a:lnTo>
                    <a:pt x="10283" y="140769"/>
                  </a:lnTo>
                  <a:lnTo>
                    <a:pt x="24920" y="156526"/>
                  </a:lnTo>
                  <a:lnTo>
                    <a:pt x="62913" y="176174"/>
                  </a:lnTo>
                  <a:lnTo>
                    <a:pt x="83406" y="177721"/>
                  </a:lnTo>
                  <a:lnTo>
                    <a:pt x="146127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06175" y="1618939"/>
              <a:ext cx="131732" cy="176421"/>
            </a:xfrm>
            <a:custGeom>
              <a:avLst/>
              <a:gdLst/>
              <a:ahLst/>
              <a:cxnLst/>
              <a:rect l="0" t="0" r="0" b="0"/>
              <a:pathLst>
                <a:path w="131732" h="176421">
                  <a:moveTo>
                    <a:pt x="36975" y="76149"/>
                  </a:moveTo>
                  <a:lnTo>
                    <a:pt x="90850" y="57020"/>
                  </a:lnTo>
                  <a:lnTo>
                    <a:pt x="111222" y="45810"/>
                  </a:lnTo>
                  <a:lnTo>
                    <a:pt x="116889" y="38376"/>
                  </a:lnTo>
                  <a:lnTo>
                    <a:pt x="119497" y="29909"/>
                  </a:lnTo>
                  <a:lnTo>
                    <a:pt x="120065" y="20756"/>
                  </a:lnTo>
                  <a:lnTo>
                    <a:pt x="116935" y="13484"/>
                  </a:lnTo>
                  <a:lnTo>
                    <a:pt x="104098" y="2284"/>
                  </a:lnTo>
                  <a:lnTo>
                    <a:pt x="95762" y="0"/>
                  </a:lnTo>
                  <a:lnTo>
                    <a:pt x="77141" y="581"/>
                  </a:lnTo>
                  <a:lnTo>
                    <a:pt x="60286" y="7858"/>
                  </a:lnTo>
                  <a:lnTo>
                    <a:pt x="30401" y="31594"/>
                  </a:lnTo>
                  <a:lnTo>
                    <a:pt x="9031" y="57488"/>
                  </a:lnTo>
                  <a:lnTo>
                    <a:pt x="1159" y="83453"/>
                  </a:lnTo>
                  <a:lnTo>
                    <a:pt x="0" y="112150"/>
                  </a:lnTo>
                  <a:lnTo>
                    <a:pt x="7283" y="136603"/>
                  </a:lnTo>
                  <a:lnTo>
                    <a:pt x="21439" y="156050"/>
                  </a:lnTo>
                  <a:lnTo>
                    <a:pt x="30127" y="164511"/>
                  </a:lnTo>
                  <a:lnTo>
                    <a:pt x="52259" y="173913"/>
                  </a:lnTo>
                  <a:lnTo>
                    <a:pt x="64712" y="176420"/>
                  </a:lnTo>
                  <a:lnTo>
                    <a:pt x="87907" y="172966"/>
                  </a:lnTo>
                  <a:lnTo>
                    <a:pt x="131731" y="160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14130" y="1558217"/>
              <a:ext cx="134348" cy="200043"/>
            </a:xfrm>
            <a:custGeom>
              <a:avLst/>
              <a:gdLst/>
              <a:ahLst/>
              <a:cxnLst/>
              <a:rect l="0" t="0" r="0" b="0"/>
              <a:pathLst>
                <a:path w="134348" h="200043">
                  <a:moveTo>
                    <a:pt x="134347" y="0"/>
                  </a:moveTo>
                  <a:lnTo>
                    <a:pt x="80472" y="17958"/>
                  </a:lnTo>
                  <a:lnTo>
                    <a:pt x="28899" y="40738"/>
                  </a:lnTo>
                  <a:lnTo>
                    <a:pt x="3017" y="60294"/>
                  </a:lnTo>
                  <a:lnTo>
                    <a:pt x="0" y="67102"/>
                  </a:lnTo>
                  <a:lnTo>
                    <a:pt x="328" y="73981"/>
                  </a:lnTo>
                  <a:lnTo>
                    <a:pt x="2887" y="80906"/>
                  </a:lnTo>
                  <a:lnTo>
                    <a:pt x="9272" y="85523"/>
                  </a:lnTo>
                  <a:lnTo>
                    <a:pt x="71133" y="102351"/>
                  </a:lnTo>
                  <a:lnTo>
                    <a:pt x="101578" y="113645"/>
                  </a:lnTo>
                  <a:lnTo>
                    <a:pt x="118223" y="124988"/>
                  </a:lnTo>
                  <a:lnTo>
                    <a:pt x="122428" y="132459"/>
                  </a:lnTo>
                  <a:lnTo>
                    <a:pt x="123980" y="150118"/>
                  </a:lnTo>
                  <a:lnTo>
                    <a:pt x="117651" y="166545"/>
                  </a:lnTo>
                  <a:lnTo>
                    <a:pt x="112687" y="174201"/>
                  </a:lnTo>
                  <a:lnTo>
                    <a:pt x="104699" y="179305"/>
                  </a:lnTo>
                  <a:lnTo>
                    <a:pt x="50605" y="193758"/>
                  </a:lnTo>
                  <a:lnTo>
                    <a:pt x="8004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11647" y="1547689"/>
              <a:ext cx="123594" cy="231628"/>
            </a:xfrm>
            <a:custGeom>
              <a:avLst/>
              <a:gdLst/>
              <a:ahLst/>
              <a:cxnLst/>
              <a:rect l="0" t="0" r="0" b="0"/>
              <a:pathLst>
                <a:path w="123594" h="231628">
                  <a:moveTo>
                    <a:pt x="73700" y="0"/>
                  </a:moveTo>
                  <a:lnTo>
                    <a:pt x="24202" y="55087"/>
                  </a:lnTo>
                  <a:lnTo>
                    <a:pt x="8991" y="84952"/>
                  </a:lnTo>
                  <a:lnTo>
                    <a:pt x="7116" y="105606"/>
                  </a:lnTo>
                  <a:lnTo>
                    <a:pt x="8254" y="116028"/>
                  </a:lnTo>
                  <a:lnTo>
                    <a:pt x="12521" y="124145"/>
                  </a:lnTo>
                  <a:lnTo>
                    <a:pt x="26622" y="136284"/>
                  </a:lnTo>
                  <a:lnTo>
                    <a:pt x="47707" y="142459"/>
                  </a:lnTo>
                  <a:lnTo>
                    <a:pt x="93782" y="152012"/>
                  </a:lnTo>
                  <a:lnTo>
                    <a:pt x="120464" y="167353"/>
                  </a:lnTo>
                  <a:lnTo>
                    <a:pt x="123593" y="173570"/>
                  </a:lnTo>
                  <a:lnTo>
                    <a:pt x="123340" y="180054"/>
                  </a:lnTo>
                  <a:lnTo>
                    <a:pt x="120831" y="186716"/>
                  </a:lnTo>
                  <a:lnTo>
                    <a:pt x="100533" y="207271"/>
                  </a:lnTo>
                  <a:lnTo>
                    <a:pt x="72292" y="222591"/>
                  </a:lnTo>
                  <a:lnTo>
                    <a:pt x="18778" y="23043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93711" y="1610450"/>
              <a:ext cx="121922" cy="182421"/>
            </a:xfrm>
            <a:custGeom>
              <a:avLst/>
              <a:gdLst/>
              <a:ahLst/>
              <a:cxnLst/>
              <a:rect l="0" t="0" r="0" b="0"/>
              <a:pathLst>
                <a:path w="121922" h="182421">
                  <a:moveTo>
                    <a:pt x="7449" y="95166"/>
                  </a:moveTo>
                  <a:lnTo>
                    <a:pt x="18628" y="83988"/>
                  </a:lnTo>
                  <a:lnTo>
                    <a:pt x="36594" y="78500"/>
                  </a:lnTo>
                  <a:lnTo>
                    <a:pt x="80667" y="69387"/>
                  </a:lnTo>
                  <a:lnTo>
                    <a:pt x="112591" y="54123"/>
                  </a:lnTo>
                  <a:lnTo>
                    <a:pt x="118488" y="46747"/>
                  </a:lnTo>
                  <a:lnTo>
                    <a:pt x="121250" y="38320"/>
                  </a:lnTo>
                  <a:lnTo>
                    <a:pt x="121921" y="29193"/>
                  </a:lnTo>
                  <a:lnTo>
                    <a:pt x="118858" y="20768"/>
                  </a:lnTo>
                  <a:lnTo>
                    <a:pt x="106098" y="5169"/>
                  </a:lnTo>
                  <a:lnTo>
                    <a:pt x="97781" y="1243"/>
                  </a:lnTo>
                  <a:lnTo>
                    <a:pt x="79183" y="0"/>
                  </a:lnTo>
                  <a:lnTo>
                    <a:pt x="48981" y="11467"/>
                  </a:lnTo>
                  <a:lnTo>
                    <a:pt x="23394" y="29682"/>
                  </a:lnTo>
                  <a:lnTo>
                    <a:pt x="11417" y="49295"/>
                  </a:lnTo>
                  <a:lnTo>
                    <a:pt x="3364" y="73609"/>
                  </a:lnTo>
                  <a:lnTo>
                    <a:pt x="0" y="112435"/>
                  </a:lnTo>
                  <a:lnTo>
                    <a:pt x="3358" y="135597"/>
                  </a:lnTo>
                  <a:lnTo>
                    <a:pt x="11870" y="154469"/>
                  </a:lnTo>
                  <a:lnTo>
                    <a:pt x="17415" y="162778"/>
                  </a:lnTo>
                  <a:lnTo>
                    <a:pt x="32936" y="175128"/>
                  </a:lnTo>
                  <a:lnTo>
                    <a:pt x="41988" y="180060"/>
                  </a:lnTo>
                  <a:lnTo>
                    <a:pt x="61404" y="182420"/>
                  </a:lnTo>
                  <a:lnTo>
                    <a:pt x="102206" y="179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96664" y="1394108"/>
              <a:ext cx="151644" cy="437979"/>
            </a:xfrm>
            <a:custGeom>
              <a:avLst/>
              <a:gdLst/>
              <a:ahLst/>
              <a:cxnLst/>
              <a:rect l="0" t="0" r="0" b="0"/>
              <a:pathLst>
                <a:path w="151644" h="437979">
                  <a:moveTo>
                    <a:pt x="99294" y="300980"/>
                  </a:moveTo>
                  <a:lnTo>
                    <a:pt x="99294" y="278623"/>
                  </a:lnTo>
                  <a:lnTo>
                    <a:pt x="93055" y="261408"/>
                  </a:lnTo>
                  <a:lnTo>
                    <a:pt x="88116" y="253541"/>
                  </a:lnTo>
                  <a:lnTo>
                    <a:pt x="73269" y="241681"/>
                  </a:lnTo>
                  <a:lnTo>
                    <a:pt x="64396" y="236881"/>
                  </a:lnTo>
                  <a:lnTo>
                    <a:pt x="56142" y="237190"/>
                  </a:lnTo>
                  <a:lnTo>
                    <a:pt x="48299" y="240906"/>
                  </a:lnTo>
                  <a:lnTo>
                    <a:pt x="34516" y="254393"/>
                  </a:lnTo>
                  <a:lnTo>
                    <a:pt x="12270" y="301777"/>
                  </a:lnTo>
                  <a:lnTo>
                    <a:pt x="0" y="350487"/>
                  </a:lnTo>
                  <a:lnTo>
                    <a:pt x="6414" y="395117"/>
                  </a:lnTo>
                  <a:lnTo>
                    <a:pt x="13561" y="415348"/>
                  </a:lnTo>
                  <a:lnTo>
                    <a:pt x="24536" y="432139"/>
                  </a:lnTo>
                  <a:lnTo>
                    <a:pt x="33078" y="436382"/>
                  </a:lnTo>
                  <a:lnTo>
                    <a:pt x="55047" y="437978"/>
                  </a:lnTo>
                  <a:lnTo>
                    <a:pt x="74169" y="431668"/>
                  </a:lnTo>
                  <a:lnTo>
                    <a:pt x="82544" y="426709"/>
                  </a:lnTo>
                  <a:lnTo>
                    <a:pt x="94970" y="408722"/>
                  </a:lnTo>
                  <a:lnTo>
                    <a:pt x="123508" y="345540"/>
                  </a:lnTo>
                  <a:lnTo>
                    <a:pt x="140646" y="293361"/>
                  </a:lnTo>
                  <a:lnTo>
                    <a:pt x="148591" y="250369"/>
                  </a:lnTo>
                  <a:lnTo>
                    <a:pt x="150945" y="196297"/>
                  </a:lnTo>
                  <a:lnTo>
                    <a:pt x="151643" y="140111"/>
                  </a:lnTo>
                  <a:lnTo>
                    <a:pt x="148730" y="85249"/>
                  </a:lnTo>
                  <a:lnTo>
                    <a:pt x="137265" y="30379"/>
                  </a:lnTo>
                  <a:lnTo>
                    <a:pt x="121594" y="2173"/>
                  </a:lnTo>
                  <a:lnTo>
                    <a:pt x="115330" y="0"/>
                  </a:lnTo>
                  <a:lnTo>
                    <a:pt x="108815" y="2060"/>
                  </a:lnTo>
                  <a:lnTo>
                    <a:pt x="102132" y="6944"/>
                  </a:lnTo>
                  <a:lnTo>
                    <a:pt x="94707" y="27967"/>
                  </a:lnTo>
                  <a:lnTo>
                    <a:pt x="89939" y="89124"/>
                  </a:lnTo>
                  <a:lnTo>
                    <a:pt x="89113" y="140202"/>
                  </a:lnTo>
                  <a:lnTo>
                    <a:pt x="88869" y="197970"/>
                  </a:lnTo>
                  <a:lnTo>
                    <a:pt x="97192" y="257495"/>
                  </a:lnTo>
                  <a:lnTo>
                    <a:pt x="110101" y="320033"/>
                  </a:lnTo>
                  <a:lnTo>
                    <a:pt x="126237" y="380048"/>
                  </a:lnTo>
                  <a:lnTo>
                    <a:pt x="130880" y="395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11813" y="1603836"/>
              <a:ext cx="178986" cy="237900"/>
            </a:xfrm>
            <a:custGeom>
              <a:avLst/>
              <a:gdLst/>
              <a:ahLst/>
              <a:cxnLst/>
              <a:rect l="0" t="0" r="0" b="0"/>
              <a:pathLst>
                <a:path w="178986" h="237900">
                  <a:moveTo>
                    <a:pt x="0" y="49138"/>
                  </a:moveTo>
                  <a:lnTo>
                    <a:pt x="14655" y="107754"/>
                  </a:lnTo>
                  <a:lnTo>
                    <a:pt x="19793" y="161929"/>
                  </a:lnTo>
                  <a:lnTo>
                    <a:pt x="20807" y="217690"/>
                  </a:lnTo>
                  <a:lnTo>
                    <a:pt x="19776" y="237524"/>
                  </a:lnTo>
                  <a:lnTo>
                    <a:pt x="17864" y="237899"/>
                  </a:lnTo>
                  <a:lnTo>
                    <a:pt x="15419" y="234640"/>
                  </a:lnTo>
                  <a:lnTo>
                    <a:pt x="11173" y="171716"/>
                  </a:lnTo>
                  <a:lnTo>
                    <a:pt x="10656" y="110135"/>
                  </a:lnTo>
                  <a:lnTo>
                    <a:pt x="12893" y="54081"/>
                  </a:lnTo>
                  <a:lnTo>
                    <a:pt x="21718" y="30278"/>
                  </a:lnTo>
                  <a:lnTo>
                    <a:pt x="36559" y="14239"/>
                  </a:lnTo>
                  <a:lnTo>
                    <a:pt x="45430" y="8324"/>
                  </a:lnTo>
                  <a:lnTo>
                    <a:pt x="80271" y="0"/>
                  </a:lnTo>
                  <a:lnTo>
                    <a:pt x="90949" y="2341"/>
                  </a:lnTo>
                  <a:lnTo>
                    <a:pt x="109052" y="14301"/>
                  </a:lnTo>
                  <a:lnTo>
                    <a:pt x="126809" y="40766"/>
                  </a:lnTo>
                  <a:lnTo>
                    <a:pt x="146998" y="94655"/>
                  </a:lnTo>
                  <a:lnTo>
                    <a:pt x="155769" y="148076"/>
                  </a:lnTo>
                  <a:lnTo>
                    <a:pt x="169097" y="203110"/>
                  </a:lnTo>
                  <a:lnTo>
                    <a:pt x="178985" y="228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84551" y="1642272"/>
              <a:ext cx="174703" cy="189687"/>
            </a:xfrm>
            <a:custGeom>
              <a:avLst/>
              <a:gdLst/>
              <a:ahLst/>
              <a:cxnLst/>
              <a:rect l="0" t="0" r="0" b="0"/>
              <a:pathLst>
                <a:path w="174703" h="189687">
                  <a:moveTo>
                    <a:pt x="122060" y="115987"/>
                  </a:moveTo>
                  <a:lnTo>
                    <a:pt x="118941" y="73295"/>
                  </a:lnTo>
                  <a:lnTo>
                    <a:pt x="107488" y="42116"/>
                  </a:lnTo>
                  <a:lnTo>
                    <a:pt x="82657" y="5728"/>
                  </a:lnTo>
                  <a:lnTo>
                    <a:pt x="74734" y="1537"/>
                  </a:lnTo>
                  <a:lnTo>
                    <a:pt x="56573" y="0"/>
                  </a:lnTo>
                  <a:lnTo>
                    <a:pt x="47986" y="3567"/>
                  </a:lnTo>
                  <a:lnTo>
                    <a:pt x="32206" y="16889"/>
                  </a:lnTo>
                  <a:lnTo>
                    <a:pt x="10169" y="49710"/>
                  </a:lnTo>
                  <a:lnTo>
                    <a:pt x="0" y="89070"/>
                  </a:lnTo>
                  <a:lnTo>
                    <a:pt x="2576" y="124779"/>
                  </a:lnTo>
                  <a:lnTo>
                    <a:pt x="16337" y="157586"/>
                  </a:lnTo>
                  <a:lnTo>
                    <a:pt x="35233" y="183945"/>
                  </a:lnTo>
                  <a:lnTo>
                    <a:pt x="43118" y="187028"/>
                  </a:lnTo>
                  <a:lnTo>
                    <a:pt x="51885" y="186744"/>
                  </a:lnTo>
                  <a:lnTo>
                    <a:pt x="61238" y="184215"/>
                  </a:lnTo>
                  <a:lnTo>
                    <a:pt x="68644" y="179020"/>
                  </a:lnTo>
                  <a:lnTo>
                    <a:pt x="79992" y="163889"/>
                  </a:lnTo>
                  <a:lnTo>
                    <a:pt x="100547" y="107029"/>
                  </a:lnTo>
                  <a:lnTo>
                    <a:pt x="104209" y="95977"/>
                  </a:lnTo>
                  <a:lnTo>
                    <a:pt x="106650" y="94458"/>
                  </a:lnTo>
                  <a:lnTo>
                    <a:pt x="116806" y="124689"/>
                  </a:lnTo>
                  <a:lnTo>
                    <a:pt x="154109" y="173683"/>
                  </a:lnTo>
                  <a:lnTo>
                    <a:pt x="174702" y="189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06307" y="1389761"/>
              <a:ext cx="16119" cy="431670"/>
            </a:xfrm>
            <a:custGeom>
              <a:avLst/>
              <a:gdLst/>
              <a:ahLst/>
              <a:cxnLst/>
              <a:rect l="0" t="0" r="0" b="0"/>
              <a:pathLst>
                <a:path w="16119" h="431670">
                  <a:moveTo>
                    <a:pt x="5589" y="0"/>
                  </a:moveTo>
                  <a:lnTo>
                    <a:pt x="0" y="62093"/>
                  </a:lnTo>
                  <a:lnTo>
                    <a:pt x="4044" y="125030"/>
                  </a:lnTo>
                  <a:lnTo>
                    <a:pt x="5131" y="181716"/>
                  </a:lnTo>
                  <a:lnTo>
                    <a:pt x="8572" y="233606"/>
                  </a:lnTo>
                  <a:lnTo>
                    <a:pt x="13882" y="280567"/>
                  </a:lnTo>
                  <a:lnTo>
                    <a:pt x="15456" y="332695"/>
                  </a:lnTo>
                  <a:lnTo>
                    <a:pt x="15987" y="392231"/>
                  </a:lnTo>
                  <a:lnTo>
                    <a:pt x="1611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85554" y="1558217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99464" y="3120"/>
                  </a:lnTo>
                  <a:lnTo>
                    <a:pt x="140087" y="10723"/>
                  </a:lnTo>
                  <a:lnTo>
                    <a:pt x="79063" y="25054"/>
                  </a:lnTo>
                  <a:lnTo>
                    <a:pt x="24883" y="421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18929" y="1631917"/>
              <a:ext cx="135124" cy="204190"/>
            </a:xfrm>
            <a:custGeom>
              <a:avLst/>
              <a:gdLst/>
              <a:ahLst/>
              <a:cxnLst/>
              <a:rect l="0" t="0" r="0" b="0"/>
              <a:pathLst>
                <a:path w="135124" h="204190">
                  <a:moveTo>
                    <a:pt x="19309" y="42114"/>
                  </a:moveTo>
                  <a:lnTo>
                    <a:pt x="8130" y="53292"/>
                  </a:lnTo>
                  <a:lnTo>
                    <a:pt x="2642" y="71258"/>
                  </a:lnTo>
                  <a:lnTo>
                    <a:pt x="0" y="133256"/>
                  </a:lnTo>
                  <a:lnTo>
                    <a:pt x="7999" y="167385"/>
                  </a:lnTo>
                  <a:lnTo>
                    <a:pt x="18572" y="189037"/>
                  </a:lnTo>
                  <a:lnTo>
                    <a:pt x="27006" y="196214"/>
                  </a:lnTo>
                  <a:lnTo>
                    <a:pt x="48856" y="204189"/>
                  </a:lnTo>
                  <a:lnTo>
                    <a:pt x="71046" y="201495"/>
                  </a:lnTo>
                  <a:lnTo>
                    <a:pt x="81876" y="197501"/>
                  </a:lnTo>
                  <a:lnTo>
                    <a:pt x="97030" y="183704"/>
                  </a:lnTo>
                  <a:lnTo>
                    <a:pt x="121879" y="140662"/>
                  </a:lnTo>
                  <a:lnTo>
                    <a:pt x="132507" y="79864"/>
                  </a:lnTo>
                  <a:lnTo>
                    <a:pt x="134606" y="27820"/>
                  </a:lnTo>
                  <a:lnTo>
                    <a:pt x="1351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22799" y="1610860"/>
              <a:ext cx="120767" cy="203628"/>
            </a:xfrm>
            <a:custGeom>
              <a:avLst/>
              <a:gdLst/>
              <a:ahLst/>
              <a:cxnLst/>
              <a:rect l="0" t="0" r="0" b="0"/>
              <a:pathLst>
                <a:path w="120767" h="203628">
                  <a:moveTo>
                    <a:pt x="4952" y="115813"/>
                  </a:moveTo>
                  <a:lnTo>
                    <a:pt x="22911" y="179241"/>
                  </a:lnTo>
                  <a:lnTo>
                    <a:pt x="29702" y="200155"/>
                  </a:lnTo>
                  <a:lnTo>
                    <a:pt x="29640" y="203627"/>
                  </a:lnTo>
                  <a:lnTo>
                    <a:pt x="27260" y="202431"/>
                  </a:lnTo>
                  <a:lnTo>
                    <a:pt x="19547" y="191745"/>
                  </a:lnTo>
                  <a:lnTo>
                    <a:pt x="9796" y="164828"/>
                  </a:lnTo>
                  <a:lnTo>
                    <a:pt x="0" y="106425"/>
                  </a:lnTo>
                  <a:lnTo>
                    <a:pt x="1665" y="62858"/>
                  </a:lnTo>
                  <a:lnTo>
                    <a:pt x="15157" y="24084"/>
                  </a:lnTo>
                  <a:lnTo>
                    <a:pt x="24623" y="16056"/>
                  </a:lnTo>
                  <a:lnTo>
                    <a:pt x="50739" y="7136"/>
                  </a:lnTo>
                  <a:lnTo>
                    <a:pt x="108309" y="939"/>
                  </a:lnTo>
                  <a:lnTo>
                    <a:pt x="1207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59378" y="175825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46637" y="1691175"/>
              <a:ext cx="186441" cy="160003"/>
            </a:xfrm>
            <a:custGeom>
              <a:avLst/>
              <a:gdLst/>
              <a:ahLst/>
              <a:cxnLst/>
              <a:rect l="0" t="0" r="0" b="0"/>
              <a:pathLst>
                <a:path w="186441" h="160003">
                  <a:moveTo>
                    <a:pt x="112741" y="24970"/>
                  </a:moveTo>
                  <a:lnTo>
                    <a:pt x="94761" y="9328"/>
                  </a:lnTo>
                  <a:lnTo>
                    <a:pt x="77843" y="1250"/>
                  </a:lnTo>
                  <a:lnTo>
                    <a:pt x="58626" y="0"/>
                  </a:lnTo>
                  <a:lnTo>
                    <a:pt x="39557" y="4513"/>
                  </a:lnTo>
                  <a:lnTo>
                    <a:pt x="23283" y="14318"/>
                  </a:lnTo>
                  <a:lnTo>
                    <a:pt x="11371" y="29594"/>
                  </a:lnTo>
                  <a:lnTo>
                    <a:pt x="3347" y="49252"/>
                  </a:lnTo>
                  <a:lnTo>
                    <a:pt x="0" y="86627"/>
                  </a:lnTo>
                  <a:lnTo>
                    <a:pt x="7067" y="126166"/>
                  </a:lnTo>
                  <a:lnTo>
                    <a:pt x="17422" y="149495"/>
                  </a:lnTo>
                  <a:lnTo>
                    <a:pt x="24629" y="155950"/>
                  </a:lnTo>
                  <a:lnTo>
                    <a:pt x="32942" y="159083"/>
                  </a:lnTo>
                  <a:lnTo>
                    <a:pt x="41994" y="160002"/>
                  </a:lnTo>
                  <a:lnTo>
                    <a:pt x="50369" y="157105"/>
                  </a:lnTo>
                  <a:lnTo>
                    <a:pt x="65913" y="144528"/>
                  </a:lnTo>
                  <a:lnTo>
                    <a:pt x="86550" y="100405"/>
                  </a:lnTo>
                  <a:lnTo>
                    <a:pt x="90601" y="99827"/>
                  </a:lnTo>
                  <a:lnTo>
                    <a:pt x="99391" y="108542"/>
                  </a:lnTo>
                  <a:lnTo>
                    <a:pt x="111098" y="124114"/>
                  </a:lnTo>
                  <a:lnTo>
                    <a:pt x="119834" y="128501"/>
                  </a:lnTo>
                  <a:lnTo>
                    <a:pt x="142020" y="130255"/>
                  </a:lnTo>
                  <a:lnTo>
                    <a:pt x="161239" y="124016"/>
                  </a:lnTo>
                  <a:lnTo>
                    <a:pt x="186440" y="109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24745" y="1431875"/>
              <a:ext cx="50448" cy="410613"/>
            </a:xfrm>
            <a:custGeom>
              <a:avLst/>
              <a:gdLst/>
              <a:ahLst/>
              <a:cxnLst/>
              <a:rect l="0" t="0" r="0" b="0"/>
              <a:pathLst>
                <a:path w="50448" h="410613">
                  <a:moveTo>
                    <a:pt x="8332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15305" y="191882"/>
                  </a:lnTo>
                  <a:lnTo>
                    <a:pt x="18977" y="242468"/>
                  </a:lnTo>
                  <a:lnTo>
                    <a:pt x="26986" y="299019"/>
                  </a:lnTo>
                  <a:lnTo>
                    <a:pt x="34504" y="360233"/>
                  </a:lnTo>
                  <a:lnTo>
                    <a:pt x="5044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70464" y="1672478"/>
              <a:ext cx="129864" cy="398027"/>
            </a:xfrm>
            <a:custGeom>
              <a:avLst/>
              <a:gdLst/>
              <a:ahLst/>
              <a:cxnLst/>
              <a:rect l="0" t="0" r="0" b="0"/>
              <a:pathLst>
                <a:path w="129864" h="398027">
                  <a:moveTo>
                    <a:pt x="10054" y="117366"/>
                  </a:moveTo>
                  <a:lnTo>
                    <a:pt x="13173" y="160058"/>
                  </a:lnTo>
                  <a:lnTo>
                    <a:pt x="19119" y="212887"/>
                  </a:lnTo>
                  <a:lnTo>
                    <a:pt x="25739" y="262522"/>
                  </a:lnTo>
                  <a:lnTo>
                    <a:pt x="30050" y="323290"/>
                  </a:lnTo>
                  <a:lnTo>
                    <a:pt x="27782" y="380354"/>
                  </a:lnTo>
                  <a:lnTo>
                    <a:pt x="25382" y="394467"/>
                  </a:lnTo>
                  <a:lnTo>
                    <a:pt x="23782" y="398026"/>
                  </a:lnTo>
                  <a:lnTo>
                    <a:pt x="15414" y="346944"/>
                  </a:lnTo>
                  <a:lnTo>
                    <a:pt x="11642" y="298213"/>
                  </a:lnTo>
                  <a:lnTo>
                    <a:pt x="4935" y="241140"/>
                  </a:lnTo>
                  <a:lnTo>
                    <a:pt x="1128" y="185365"/>
                  </a:lnTo>
                  <a:lnTo>
                    <a:pt x="0" y="131795"/>
                  </a:lnTo>
                  <a:lnTo>
                    <a:pt x="789" y="70867"/>
                  </a:lnTo>
                  <a:lnTo>
                    <a:pt x="5156" y="46397"/>
                  </a:lnTo>
                  <a:lnTo>
                    <a:pt x="17236" y="26943"/>
                  </a:lnTo>
                  <a:lnTo>
                    <a:pt x="34303" y="11667"/>
                  </a:lnTo>
                  <a:lnTo>
                    <a:pt x="53586" y="979"/>
                  </a:lnTo>
                  <a:lnTo>
                    <a:pt x="62472" y="0"/>
                  </a:lnTo>
                  <a:lnTo>
                    <a:pt x="78585" y="5152"/>
                  </a:lnTo>
                  <a:lnTo>
                    <a:pt x="100810" y="21206"/>
                  </a:lnTo>
                  <a:lnTo>
                    <a:pt x="112001" y="40313"/>
                  </a:lnTo>
                  <a:lnTo>
                    <a:pt x="128717" y="85118"/>
                  </a:lnTo>
                  <a:lnTo>
                    <a:pt x="129863" y="106543"/>
                  </a:lnTo>
                  <a:lnTo>
                    <a:pt x="125304" y="126594"/>
                  </a:lnTo>
                  <a:lnTo>
                    <a:pt x="115479" y="143304"/>
                  </a:lnTo>
                  <a:lnTo>
                    <a:pt x="97074" y="155411"/>
                  </a:lnTo>
                  <a:lnTo>
                    <a:pt x="85615" y="160276"/>
                  </a:lnTo>
                  <a:lnTo>
                    <a:pt x="60404" y="162564"/>
                  </a:lnTo>
                  <a:lnTo>
                    <a:pt x="20582" y="159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70031" y="1631917"/>
              <a:ext cx="105286" cy="177765"/>
            </a:xfrm>
            <a:custGeom>
              <a:avLst/>
              <a:gdLst/>
              <a:ahLst/>
              <a:cxnLst/>
              <a:rect l="0" t="0" r="0" b="0"/>
              <a:pathLst>
                <a:path w="105286" h="177765">
                  <a:moveTo>
                    <a:pt x="0" y="42114"/>
                  </a:moveTo>
                  <a:lnTo>
                    <a:pt x="14654" y="100730"/>
                  </a:lnTo>
                  <a:lnTo>
                    <a:pt x="28547" y="160447"/>
                  </a:lnTo>
                  <a:lnTo>
                    <a:pt x="29065" y="177764"/>
                  </a:lnTo>
                  <a:lnTo>
                    <a:pt x="27566" y="175831"/>
                  </a:lnTo>
                  <a:lnTo>
                    <a:pt x="6784" y="115012"/>
                  </a:lnTo>
                  <a:lnTo>
                    <a:pt x="2010" y="78401"/>
                  </a:lnTo>
                  <a:lnTo>
                    <a:pt x="7133" y="54732"/>
                  </a:lnTo>
                  <a:lnTo>
                    <a:pt x="11774" y="43507"/>
                  </a:lnTo>
                  <a:lnTo>
                    <a:pt x="29409" y="24795"/>
                  </a:lnTo>
                  <a:lnTo>
                    <a:pt x="52845" y="110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20497" y="1652974"/>
              <a:ext cx="129694" cy="169022"/>
            </a:xfrm>
            <a:custGeom>
              <a:avLst/>
              <a:gdLst/>
              <a:ahLst/>
              <a:cxnLst/>
              <a:rect l="0" t="0" r="0" b="0"/>
              <a:pathLst>
                <a:path w="129694" h="169022">
                  <a:moveTo>
                    <a:pt x="70633" y="0"/>
                  </a:moveTo>
                  <a:lnTo>
                    <a:pt x="39350" y="9575"/>
                  </a:lnTo>
                  <a:lnTo>
                    <a:pt x="23194" y="20243"/>
                  </a:lnTo>
                  <a:lnTo>
                    <a:pt x="11334" y="35903"/>
                  </a:lnTo>
                  <a:lnTo>
                    <a:pt x="3334" y="55731"/>
                  </a:lnTo>
                  <a:lnTo>
                    <a:pt x="0" y="92032"/>
                  </a:lnTo>
                  <a:lnTo>
                    <a:pt x="3365" y="114602"/>
                  </a:lnTo>
                  <a:lnTo>
                    <a:pt x="11880" y="133212"/>
                  </a:lnTo>
                  <a:lnTo>
                    <a:pt x="36410" y="164223"/>
                  </a:lnTo>
                  <a:lnTo>
                    <a:pt x="45478" y="167974"/>
                  </a:lnTo>
                  <a:lnTo>
                    <a:pt x="68031" y="169021"/>
                  </a:lnTo>
                  <a:lnTo>
                    <a:pt x="87414" y="162468"/>
                  </a:lnTo>
                  <a:lnTo>
                    <a:pt x="103827" y="150587"/>
                  </a:lnTo>
                  <a:lnTo>
                    <a:pt x="118920" y="133608"/>
                  </a:lnTo>
                  <a:lnTo>
                    <a:pt x="127188" y="111244"/>
                  </a:lnTo>
                  <a:lnTo>
                    <a:pt x="129693" y="86876"/>
                  </a:lnTo>
                  <a:lnTo>
                    <a:pt x="126907" y="64348"/>
                  </a:lnTo>
                  <a:lnTo>
                    <a:pt x="118651" y="45757"/>
                  </a:lnTo>
                  <a:lnTo>
                    <a:pt x="811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05935" y="1426442"/>
              <a:ext cx="137879" cy="395957"/>
            </a:xfrm>
            <a:custGeom>
              <a:avLst/>
              <a:gdLst/>
              <a:ahLst/>
              <a:cxnLst/>
              <a:rect l="0" t="0" r="0" b="0"/>
              <a:pathLst>
                <a:path w="137879" h="395957">
                  <a:moveTo>
                    <a:pt x="95765" y="310760"/>
                  </a:moveTo>
                  <a:lnTo>
                    <a:pt x="86189" y="286713"/>
                  </a:lnTo>
                  <a:lnTo>
                    <a:pt x="75521" y="272386"/>
                  </a:lnTo>
                  <a:lnTo>
                    <a:pt x="50772" y="256756"/>
                  </a:lnTo>
                  <a:lnTo>
                    <a:pt x="42373" y="256040"/>
                  </a:lnTo>
                  <a:lnTo>
                    <a:pt x="26801" y="261483"/>
                  </a:lnTo>
                  <a:lnTo>
                    <a:pt x="4881" y="283291"/>
                  </a:lnTo>
                  <a:lnTo>
                    <a:pt x="0" y="308300"/>
                  </a:lnTo>
                  <a:lnTo>
                    <a:pt x="6398" y="366426"/>
                  </a:lnTo>
                  <a:lnTo>
                    <a:pt x="11620" y="377116"/>
                  </a:lnTo>
                  <a:lnTo>
                    <a:pt x="26781" y="392114"/>
                  </a:lnTo>
                  <a:lnTo>
                    <a:pt x="35738" y="395411"/>
                  </a:lnTo>
                  <a:lnTo>
                    <a:pt x="55048" y="395956"/>
                  </a:lnTo>
                  <a:lnTo>
                    <a:pt x="63941" y="392124"/>
                  </a:lnTo>
                  <a:lnTo>
                    <a:pt x="80061" y="378507"/>
                  </a:lnTo>
                  <a:lnTo>
                    <a:pt x="96701" y="345521"/>
                  </a:lnTo>
                  <a:lnTo>
                    <a:pt x="111633" y="284047"/>
                  </a:lnTo>
                  <a:lnTo>
                    <a:pt x="115284" y="231745"/>
                  </a:lnTo>
                  <a:lnTo>
                    <a:pt x="115196" y="175824"/>
                  </a:lnTo>
                  <a:lnTo>
                    <a:pt x="108398" y="117469"/>
                  </a:lnTo>
                  <a:lnTo>
                    <a:pt x="101120" y="61489"/>
                  </a:lnTo>
                  <a:lnTo>
                    <a:pt x="87247" y="17806"/>
                  </a:lnTo>
                  <a:lnTo>
                    <a:pt x="75991" y="794"/>
                  </a:lnTo>
                  <a:lnTo>
                    <a:pt x="70884" y="0"/>
                  </a:lnTo>
                  <a:lnTo>
                    <a:pt x="66309" y="4151"/>
                  </a:lnTo>
                  <a:lnTo>
                    <a:pt x="62090" y="11597"/>
                  </a:lnTo>
                  <a:lnTo>
                    <a:pt x="56152" y="50023"/>
                  </a:lnTo>
                  <a:lnTo>
                    <a:pt x="61380" y="102109"/>
                  </a:lnTo>
                  <a:lnTo>
                    <a:pt x="64519" y="154181"/>
                  </a:lnTo>
                  <a:lnTo>
                    <a:pt x="75467" y="211764"/>
                  </a:lnTo>
                  <a:lnTo>
                    <a:pt x="92355" y="270427"/>
                  </a:lnTo>
                  <a:lnTo>
                    <a:pt x="109432" y="327316"/>
                  </a:lnTo>
                  <a:lnTo>
                    <a:pt x="137878" y="384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9708" y="1631917"/>
              <a:ext cx="104688" cy="206744"/>
            </a:xfrm>
            <a:custGeom>
              <a:avLst/>
              <a:gdLst/>
              <a:ahLst/>
              <a:cxnLst/>
              <a:rect l="0" t="0" r="0" b="0"/>
              <a:pathLst>
                <a:path w="104688" h="206744">
                  <a:moveTo>
                    <a:pt x="8334" y="21057"/>
                  </a:moveTo>
                  <a:lnTo>
                    <a:pt x="0" y="69988"/>
                  </a:lnTo>
                  <a:lnTo>
                    <a:pt x="3828" y="129118"/>
                  </a:lnTo>
                  <a:lnTo>
                    <a:pt x="12588" y="171748"/>
                  </a:lnTo>
                  <a:lnTo>
                    <a:pt x="25432" y="193705"/>
                  </a:lnTo>
                  <a:lnTo>
                    <a:pt x="33770" y="202836"/>
                  </a:lnTo>
                  <a:lnTo>
                    <a:pt x="42838" y="206584"/>
                  </a:lnTo>
                  <a:lnTo>
                    <a:pt x="52394" y="206743"/>
                  </a:lnTo>
                  <a:lnTo>
                    <a:pt x="62274" y="204509"/>
                  </a:lnTo>
                  <a:lnTo>
                    <a:pt x="70030" y="199510"/>
                  </a:lnTo>
                  <a:lnTo>
                    <a:pt x="87705" y="174537"/>
                  </a:lnTo>
                  <a:lnTo>
                    <a:pt x="100541" y="150881"/>
                  </a:lnTo>
                  <a:lnTo>
                    <a:pt x="104687" y="127889"/>
                  </a:lnTo>
                  <a:lnTo>
                    <a:pt x="102130" y="66667"/>
                  </a:lnTo>
                  <a:lnTo>
                    <a:pt x="94798" y="24867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11549" y="1652262"/>
              <a:ext cx="163934" cy="166275"/>
            </a:xfrm>
            <a:custGeom>
              <a:avLst/>
              <a:gdLst/>
              <a:ahLst/>
              <a:cxnLst/>
              <a:rect l="0" t="0" r="0" b="0"/>
              <a:pathLst>
                <a:path w="163934" h="166275">
                  <a:moveTo>
                    <a:pt x="79704" y="42826"/>
                  </a:moveTo>
                  <a:lnTo>
                    <a:pt x="70129" y="18779"/>
                  </a:lnTo>
                  <a:lnTo>
                    <a:pt x="59461" y="4452"/>
                  </a:lnTo>
                  <a:lnTo>
                    <a:pt x="52171" y="866"/>
                  </a:lnTo>
                  <a:lnTo>
                    <a:pt x="34713" y="0"/>
                  </a:lnTo>
                  <a:lnTo>
                    <a:pt x="18374" y="6634"/>
                  </a:lnTo>
                  <a:lnTo>
                    <a:pt x="10742" y="11679"/>
                  </a:lnTo>
                  <a:lnTo>
                    <a:pt x="5654" y="20892"/>
                  </a:lnTo>
                  <a:lnTo>
                    <a:pt x="0" y="46725"/>
                  </a:lnTo>
                  <a:lnTo>
                    <a:pt x="2406" y="82975"/>
                  </a:lnTo>
                  <a:lnTo>
                    <a:pt x="14870" y="125496"/>
                  </a:lnTo>
                  <a:lnTo>
                    <a:pt x="25932" y="142349"/>
                  </a:lnTo>
                  <a:lnTo>
                    <a:pt x="41768" y="154519"/>
                  </a:lnTo>
                  <a:lnTo>
                    <a:pt x="61674" y="162657"/>
                  </a:lnTo>
                  <a:lnTo>
                    <a:pt x="86119" y="166274"/>
                  </a:lnTo>
                  <a:lnTo>
                    <a:pt x="109461" y="161642"/>
                  </a:lnTo>
                  <a:lnTo>
                    <a:pt x="139214" y="145881"/>
                  </a:lnTo>
                  <a:lnTo>
                    <a:pt x="152946" y="134252"/>
                  </a:lnTo>
                  <a:lnTo>
                    <a:pt x="163933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07260" y="1379233"/>
              <a:ext cx="10337" cy="431669"/>
            </a:xfrm>
            <a:custGeom>
              <a:avLst/>
              <a:gdLst/>
              <a:ahLst/>
              <a:cxnLst/>
              <a:rect l="0" t="0" r="0" b="0"/>
              <a:pathLst>
                <a:path w="10337" h="431669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5"/>
                  </a:lnTo>
                  <a:lnTo>
                    <a:pt x="5435" y="197068"/>
                  </a:lnTo>
                  <a:lnTo>
                    <a:pt x="8884" y="253103"/>
                  </a:lnTo>
                  <a:lnTo>
                    <a:pt x="9906" y="310390"/>
                  </a:lnTo>
                  <a:lnTo>
                    <a:pt x="10251" y="373743"/>
                  </a:lnTo>
                  <a:lnTo>
                    <a:pt x="1033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01782" y="154768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6" y="3119"/>
                  </a:lnTo>
                  <a:lnTo>
                    <a:pt x="119989" y="9065"/>
                  </a:lnTo>
                  <a:lnTo>
                    <a:pt x="66878" y="10095"/>
                  </a:lnTo>
                  <a:lnTo>
                    <a:pt x="11233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47040" y="1584214"/>
              <a:ext cx="187176" cy="237217"/>
            </a:xfrm>
            <a:custGeom>
              <a:avLst/>
              <a:gdLst/>
              <a:ahLst/>
              <a:cxnLst/>
              <a:rect l="0" t="0" r="0" b="0"/>
              <a:pathLst>
                <a:path w="187176" h="237217">
                  <a:moveTo>
                    <a:pt x="154825" y="5589"/>
                  </a:moveTo>
                  <a:lnTo>
                    <a:pt x="138058" y="0"/>
                  </a:lnTo>
                  <a:lnTo>
                    <a:pt x="120466" y="375"/>
                  </a:lnTo>
                  <a:lnTo>
                    <a:pt x="69400" y="10148"/>
                  </a:lnTo>
                  <a:lnTo>
                    <a:pt x="31248" y="25527"/>
                  </a:lnTo>
                  <a:lnTo>
                    <a:pt x="3306" y="44902"/>
                  </a:lnTo>
                  <a:lnTo>
                    <a:pt x="0" y="52854"/>
                  </a:lnTo>
                  <a:lnTo>
                    <a:pt x="136" y="61666"/>
                  </a:lnTo>
                  <a:lnTo>
                    <a:pt x="2566" y="71049"/>
                  </a:lnTo>
                  <a:lnTo>
                    <a:pt x="10035" y="77305"/>
                  </a:lnTo>
                  <a:lnTo>
                    <a:pt x="60930" y="90465"/>
                  </a:lnTo>
                  <a:lnTo>
                    <a:pt x="99319" y="103657"/>
                  </a:lnTo>
                  <a:lnTo>
                    <a:pt x="153278" y="137046"/>
                  </a:lnTo>
                  <a:lnTo>
                    <a:pt x="176723" y="165032"/>
                  </a:lnTo>
                  <a:lnTo>
                    <a:pt x="187175" y="185247"/>
                  </a:lnTo>
                  <a:lnTo>
                    <a:pt x="186920" y="193211"/>
                  </a:lnTo>
                  <a:lnTo>
                    <a:pt x="183241" y="199690"/>
                  </a:lnTo>
                  <a:lnTo>
                    <a:pt x="169794" y="210009"/>
                  </a:lnTo>
                  <a:lnTo>
                    <a:pt x="152120" y="218495"/>
                  </a:lnTo>
                  <a:lnTo>
                    <a:pt x="90374" y="225608"/>
                  </a:lnTo>
                  <a:lnTo>
                    <a:pt x="28126" y="234926"/>
                  </a:lnTo>
                  <a:lnTo>
                    <a:pt x="17955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475254" y="1960826"/>
            <a:ext cx="4710302" cy="608128"/>
            <a:chOff x="1475254" y="1960826"/>
            <a:chExt cx="4710302" cy="608128"/>
          </a:xfrm>
        </p:grpSpPr>
        <p:sp>
          <p:nvSpPr>
            <p:cNvPr id="60" name="Freeform 59"/>
            <p:cNvSpPr/>
            <p:nvPr/>
          </p:nvSpPr>
          <p:spPr>
            <a:xfrm>
              <a:off x="1475254" y="2095171"/>
              <a:ext cx="156478" cy="300450"/>
            </a:xfrm>
            <a:custGeom>
              <a:avLst/>
              <a:gdLst/>
              <a:ahLst/>
              <a:cxnLst/>
              <a:rect l="0" t="0" r="0" b="0"/>
              <a:pathLst>
                <a:path w="156478" h="300450">
                  <a:moveTo>
                    <a:pt x="19792" y="31585"/>
                  </a:moveTo>
                  <a:lnTo>
                    <a:pt x="5138" y="90202"/>
                  </a:lnTo>
                  <a:lnTo>
                    <a:pt x="0" y="152781"/>
                  </a:lnTo>
                  <a:lnTo>
                    <a:pt x="2105" y="215229"/>
                  </a:lnTo>
                  <a:lnTo>
                    <a:pt x="13439" y="262053"/>
                  </a:lnTo>
                  <a:lnTo>
                    <a:pt x="29088" y="288865"/>
                  </a:lnTo>
                  <a:lnTo>
                    <a:pt x="37688" y="294352"/>
                  </a:lnTo>
                  <a:lnTo>
                    <a:pt x="59721" y="300449"/>
                  </a:lnTo>
                  <a:lnTo>
                    <a:pt x="70978" y="298565"/>
                  </a:lnTo>
                  <a:lnTo>
                    <a:pt x="92844" y="287113"/>
                  </a:lnTo>
                  <a:lnTo>
                    <a:pt x="108022" y="270325"/>
                  </a:lnTo>
                  <a:lnTo>
                    <a:pt x="135033" y="210270"/>
                  </a:lnTo>
                  <a:lnTo>
                    <a:pt x="151908" y="149482"/>
                  </a:lnTo>
                  <a:lnTo>
                    <a:pt x="155724" y="94474"/>
                  </a:lnTo>
                  <a:lnTo>
                    <a:pt x="156477" y="38548"/>
                  </a:lnTo>
                  <a:lnTo>
                    <a:pt x="153461" y="19862"/>
                  </a:lnTo>
                  <a:lnTo>
                    <a:pt x="1461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10472" y="2097366"/>
              <a:ext cx="156103" cy="256679"/>
            </a:xfrm>
            <a:custGeom>
              <a:avLst/>
              <a:gdLst/>
              <a:ahLst/>
              <a:cxnLst/>
              <a:rect l="0" t="0" r="0" b="0"/>
              <a:pathLst>
                <a:path w="156103" h="256679">
                  <a:moveTo>
                    <a:pt x="121486" y="8333"/>
                  </a:moveTo>
                  <a:lnTo>
                    <a:pt x="84008" y="0"/>
                  </a:lnTo>
                  <a:lnTo>
                    <a:pt x="60376" y="1120"/>
                  </a:lnTo>
                  <a:lnTo>
                    <a:pt x="38174" y="9417"/>
                  </a:lnTo>
                  <a:lnTo>
                    <a:pt x="11533" y="32831"/>
                  </a:lnTo>
                  <a:lnTo>
                    <a:pt x="2428" y="55096"/>
                  </a:lnTo>
                  <a:lnTo>
                    <a:pt x="0" y="67584"/>
                  </a:lnTo>
                  <a:lnTo>
                    <a:pt x="3541" y="87699"/>
                  </a:lnTo>
                  <a:lnTo>
                    <a:pt x="7761" y="96339"/>
                  </a:lnTo>
                  <a:lnTo>
                    <a:pt x="15254" y="102099"/>
                  </a:lnTo>
                  <a:lnTo>
                    <a:pt x="36057" y="108498"/>
                  </a:lnTo>
                  <a:lnTo>
                    <a:pt x="98076" y="116064"/>
                  </a:lnTo>
                  <a:lnTo>
                    <a:pt x="119270" y="122894"/>
                  </a:lnTo>
                  <a:lnTo>
                    <a:pt x="136489" y="133728"/>
                  </a:lnTo>
                  <a:lnTo>
                    <a:pt x="148821" y="149462"/>
                  </a:lnTo>
                  <a:lnTo>
                    <a:pt x="153748" y="158571"/>
                  </a:lnTo>
                  <a:lnTo>
                    <a:pt x="156102" y="178051"/>
                  </a:lnTo>
                  <a:lnTo>
                    <a:pt x="148081" y="219152"/>
                  </a:lnTo>
                  <a:lnTo>
                    <a:pt x="135646" y="236951"/>
                  </a:lnTo>
                  <a:lnTo>
                    <a:pt x="127416" y="244973"/>
                  </a:lnTo>
                  <a:lnTo>
                    <a:pt x="102675" y="253886"/>
                  </a:lnTo>
                  <a:lnTo>
                    <a:pt x="74521" y="256678"/>
                  </a:lnTo>
                  <a:lnTo>
                    <a:pt x="30971" y="252058"/>
                  </a:lnTo>
                  <a:lnTo>
                    <a:pt x="5673" y="25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40107" y="2177907"/>
              <a:ext cx="123562" cy="151167"/>
            </a:xfrm>
            <a:custGeom>
              <a:avLst/>
              <a:gdLst/>
              <a:ahLst/>
              <a:cxnLst/>
              <a:rect l="0" t="0" r="0" b="0"/>
              <a:pathLst>
                <a:path w="123562" h="151167">
                  <a:moveTo>
                    <a:pt x="7665" y="85719"/>
                  </a:moveTo>
                  <a:lnTo>
                    <a:pt x="45143" y="77386"/>
                  </a:lnTo>
                  <a:lnTo>
                    <a:pt x="90977" y="70036"/>
                  </a:lnTo>
                  <a:lnTo>
                    <a:pt x="117617" y="55076"/>
                  </a:lnTo>
                  <a:lnTo>
                    <a:pt x="121911" y="46573"/>
                  </a:lnTo>
                  <a:lnTo>
                    <a:pt x="123561" y="24647"/>
                  </a:lnTo>
                  <a:lnTo>
                    <a:pt x="120024" y="15759"/>
                  </a:lnTo>
                  <a:lnTo>
                    <a:pt x="106735" y="2763"/>
                  </a:lnTo>
                  <a:lnTo>
                    <a:pt x="98278" y="0"/>
                  </a:lnTo>
                  <a:lnTo>
                    <a:pt x="79523" y="49"/>
                  </a:lnTo>
                  <a:lnTo>
                    <a:pt x="49233" y="12242"/>
                  </a:lnTo>
                  <a:lnTo>
                    <a:pt x="23621" y="30673"/>
                  </a:lnTo>
                  <a:lnTo>
                    <a:pt x="6803" y="56541"/>
                  </a:lnTo>
                  <a:lnTo>
                    <a:pt x="0" y="92022"/>
                  </a:lnTo>
                  <a:lnTo>
                    <a:pt x="4648" y="115427"/>
                  </a:lnTo>
                  <a:lnTo>
                    <a:pt x="9163" y="126581"/>
                  </a:lnTo>
                  <a:lnTo>
                    <a:pt x="23539" y="142095"/>
                  </a:lnTo>
                  <a:lnTo>
                    <a:pt x="32285" y="147870"/>
                  </a:lnTo>
                  <a:lnTo>
                    <a:pt x="54482" y="151166"/>
                  </a:lnTo>
                  <a:lnTo>
                    <a:pt x="113608" y="140757"/>
                  </a:lnTo>
                  <a:lnTo>
                    <a:pt x="123478" y="138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54387" y="1998457"/>
              <a:ext cx="161883" cy="328342"/>
            </a:xfrm>
            <a:custGeom>
              <a:avLst/>
              <a:gdLst/>
              <a:ahLst/>
              <a:cxnLst/>
              <a:rect l="0" t="0" r="0" b="0"/>
              <a:pathLst>
                <a:path w="161883" h="328342">
                  <a:moveTo>
                    <a:pt x="77654" y="265169"/>
                  </a:moveTo>
                  <a:lnTo>
                    <a:pt x="87229" y="241123"/>
                  </a:lnTo>
                  <a:lnTo>
                    <a:pt x="97898" y="226796"/>
                  </a:lnTo>
                  <a:lnTo>
                    <a:pt x="100508" y="218530"/>
                  </a:lnTo>
                  <a:lnTo>
                    <a:pt x="100290" y="199987"/>
                  </a:lnTo>
                  <a:lnTo>
                    <a:pt x="96254" y="192469"/>
                  </a:lnTo>
                  <a:lnTo>
                    <a:pt x="82411" y="180996"/>
                  </a:lnTo>
                  <a:lnTo>
                    <a:pt x="73807" y="179808"/>
                  </a:lnTo>
                  <a:lnTo>
                    <a:pt x="54887" y="184727"/>
                  </a:lnTo>
                  <a:lnTo>
                    <a:pt x="30094" y="200651"/>
                  </a:lnTo>
                  <a:lnTo>
                    <a:pt x="18302" y="216607"/>
                  </a:lnTo>
                  <a:lnTo>
                    <a:pt x="1199" y="255447"/>
                  </a:lnTo>
                  <a:lnTo>
                    <a:pt x="0" y="279176"/>
                  </a:lnTo>
                  <a:lnTo>
                    <a:pt x="4537" y="302980"/>
                  </a:lnTo>
                  <a:lnTo>
                    <a:pt x="14352" y="321359"/>
                  </a:lnTo>
                  <a:lnTo>
                    <a:pt x="21415" y="326026"/>
                  </a:lnTo>
                  <a:lnTo>
                    <a:pt x="38621" y="328092"/>
                  </a:lnTo>
                  <a:lnTo>
                    <a:pt x="46953" y="324665"/>
                  </a:lnTo>
                  <a:lnTo>
                    <a:pt x="62449" y="311499"/>
                  </a:lnTo>
                  <a:lnTo>
                    <a:pt x="96563" y="254087"/>
                  </a:lnTo>
                  <a:lnTo>
                    <a:pt x="111072" y="222891"/>
                  </a:lnTo>
                  <a:lnTo>
                    <a:pt x="121743" y="162058"/>
                  </a:lnTo>
                  <a:lnTo>
                    <a:pt x="129170" y="99123"/>
                  </a:lnTo>
                  <a:lnTo>
                    <a:pt x="126954" y="46973"/>
                  </a:lnTo>
                  <a:lnTo>
                    <a:pt x="115598" y="2530"/>
                  </a:lnTo>
                  <a:lnTo>
                    <a:pt x="112309" y="0"/>
                  </a:lnTo>
                  <a:lnTo>
                    <a:pt x="108946" y="2992"/>
                  </a:lnTo>
                  <a:lnTo>
                    <a:pt x="95144" y="35827"/>
                  </a:lnTo>
                  <a:lnTo>
                    <a:pt x="90245" y="71394"/>
                  </a:lnTo>
                  <a:lnTo>
                    <a:pt x="96787" y="130857"/>
                  </a:lnTo>
                  <a:lnTo>
                    <a:pt x="103920" y="184957"/>
                  </a:lnTo>
                  <a:lnTo>
                    <a:pt x="117764" y="239533"/>
                  </a:lnTo>
                  <a:lnTo>
                    <a:pt x="142915" y="296152"/>
                  </a:lnTo>
                  <a:lnTo>
                    <a:pt x="161882" y="328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5701" y="1979357"/>
              <a:ext cx="40652" cy="347442"/>
            </a:xfrm>
            <a:custGeom>
              <a:avLst/>
              <a:gdLst/>
              <a:ahLst/>
              <a:cxnLst/>
              <a:rect l="0" t="0" r="0" b="0"/>
              <a:pathLst>
                <a:path w="40652" h="347442">
                  <a:moveTo>
                    <a:pt x="9065" y="0"/>
                  </a:moveTo>
                  <a:lnTo>
                    <a:pt x="0" y="58617"/>
                  </a:lnTo>
                  <a:lnTo>
                    <a:pt x="4560" y="104585"/>
                  </a:lnTo>
                  <a:lnTo>
                    <a:pt x="13320" y="160840"/>
                  </a:lnTo>
                  <a:lnTo>
                    <a:pt x="17735" y="216372"/>
                  </a:lnTo>
                  <a:lnTo>
                    <a:pt x="27632" y="279133"/>
                  </a:lnTo>
                  <a:lnTo>
                    <a:pt x="37733" y="327232"/>
                  </a:lnTo>
                  <a:lnTo>
                    <a:pt x="4065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90010" y="2074114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0896" y="14654"/>
                  </a:lnTo>
                  <a:lnTo>
                    <a:pt x="71180" y="34786"/>
                  </a:lnTo>
                  <a:lnTo>
                    <a:pt x="10062" y="5940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17845" y="2168870"/>
              <a:ext cx="154237" cy="154499"/>
            </a:xfrm>
            <a:custGeom>
              <a:avLst/>
              <a:gdLst/>
              <a:ahLst/>
              <a:cxnLst/>
              <a:rect l="0" t="0" r="0" b="0"/>
              <a:pathLst>
                <a:path w="154237" h="154499">
                  <a:moveTo>
                    <a:pt x="56434" y="0"/>
                  </a:moveTo>
                  <a:lnTo>
                    <a:pt x="34078" y="5589"/>
                  </a:lnTo>
                  <a:lnTo>
                    <a:pt x="26322" y="10745"/>
                  </a:lnTo>
                  <a:lnTo>
                    <a:pt x="14585" y="25833"/>
                  </a:lnTo>
                  <a:lnTo>
                    <a:pt x="1401" y="54058"/>
                  </a:lnTo>
                  <a:lnTo>
                    <a:pt x="0" y="77448"/>
                  </a:lnTo>
                  <a:lnTo>
                    <a:pt x="4446" y="102272"/>
                  </a:lnTo>
                  <a:lnTo>
                    <a:pt x="14221" y="125003"/>
                  </a:lnTo>
                  <a:lnTo>
                    <a:pt x="29484" y="140565"/>
                  </a:lnTo>
                  <a:lnTo>
                    <a:pt x="38468" y="146352"/>
                  </a:lnTo>
                  <a:lnTo>
                    <a:pt x="73468" y="154498"/>
                  </a:lnTo>
                  <a:lnTo>
                    <a:pt x="107885" y="151322"/>
                  </a:lnTo>
                  <a:lnTo>
                    <a:pt x="126484" y="139784"/>
                  </a:lnTo>
                  <a:lnTo>
                    <a:pt x="141380" y="122957"/>
                  </a:lnTo>
                  <a:lnTo>
                    <a:pt x="151900" y="103781"/>
                  </a:lnTo>
                  <a:lnTo>
                    <a:pt x="154236" y="80440"/>
                  </a:lnTo>
                  <a:lnTo>
                    <a:pt x="150204" y="56808"/>
                  </a:lnTo>
                  <a:lnTo>
                    <a:pt x="140614" y="38506"/>
                  </a:lnTo>
                  <a:lnTo>
                    <a:pt x="125433" y="25693"/>
                  </a:lnTo>
                  <a:lnTo>
                    <a:pt x="116471" y="20638"/>
                  </a:lnTo>
                  <a:lnTo>
                    <a:pt x="59242" y="11860"/>
                  </a:lnTo>
                  <a:lnTo>
                    <a:pt x="4590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74362" y="2180269"/>
              <a:ext cx="221100" cy="153693"/>
            </a:xfrm>
            <a:custGeom>
              <a:avLst/>
              <a:gdLst/>
              <a:ahLst/>
              <a:cxnLst/>
              <a:rect l="0" t="0" r="0" b="0"/>
              <a:pathLst>
                <a:path w="221100" h="153693">
                  <a:moveTo>
                    <a:pt x="0" y="9658"/>
                  </a:moveTo>
                  <a:lnTo>
                    <a:pt x="5590" y="68275"/>
                  </a:lnTo>
                  <a:lnTo>
                    <a:pt x="9553" y="122449"/>
                  </a:lnTo>
                  <a:lnTo>
                    <a:pt x="10095" y="150254"/>
                  </a:lnTo>
                  <a:lnTo>
                    <a:pt x="9070" y="153692"/>
                  </a:lnTo>
                  <a:lnTo>
                    <a:pt x="4811" y="141913"/>
                  </a:lnTo>
                  <a:lnTo>
                    <a:pt x="950" y="87862"/>
                  </a:lnTo>
                  <a:lnTo>
                    <a:pt x="3308" y="34031"/>
                  </a:lnTo>
                  <a:lnTo>
                    <a:pt x="5715" y="22397"/>
                  </a:lnTo>
                  <a:lnTo>
                    <a:pt x="10829" y="13472"/>
                  </a:lnTo>
                  <a:lnTo>
                    <a:pt x="25870" y="434"/>
                  </a:lnTo>
                  <a:lnTo>
                    <a:pt x="33624" y="0"/>
                  </a:lnTo>
                  <a:lnTo>
                    <a:pt x="41134" y="3219"/>
                  </a:lnTo>
                  <a:lnTo>
                    <a:pt x="54547" y="16155"/>
                  </a:lnTo>
                  <a:lnTo>
                    <a:pt x="76536" y="63156"/>
                  </a:lnTo>
                  <a:lnTo>
                    <a:pt x="80270" y="66380"/>
                  </a:lnTo>
                  <a:lnTo>
                    <a:pt x="83929" y="65020"/>
                  </a:lnTo>
                  <a:lnTo>
                    <a:pt x="91114" y="54151"/>
                  </a:lnTo>
                  <a:lnTo>
                    <a:pt x="108778" y="8585"/>
                  </a:lnTo>
                  <a:lnTo>
                    <a:pt x="115802" y="3093"/>
                  </a:lnTo>
                  <a:lnTo>
                    <a:pt x="136086" y="111"/>
                  </a:lnTo>
                  <a:lnTo>
                    <a:pt x="154459" y="5805"/>
                  </a:lnTo>
                  <a:lnTo>
                    <a:pt x="185319" y="28524"/>
                  </a:lnTo>
                  <a:lnTo>
                    <a:pt x="201268" y="54242"/>
                  </a:lnTo>
                  <a:lnTo>
                    <a:pt x="212465" y="103714"/>
                  </a:lnTo>
                  <a:lnTo>
                    <a:pt x="221099" y="114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67157" y="2147616"/>
              <a:ext cx="159932" cy="168114"/>
            </a:xfrm>
            <a:custGeom>
              <a:avLst/>
              <a:gdLst/>
              <a:ahLst/>
              <a:cxnLst/>
              <a:rect l="0" t="0" r="0" b="0"/>
              <a:pathLst>
                <a:path w="159932" h="168114">
                  <a:moveTo>
                    <a:pt x="107288" y="84425"/>
                  </a:moveTo>
                  <a:lnTo>
                    <a:pt x="88160" y="22167"/>
                  </a:lnTo>
                  <a:lnTo>
                    <a:pt x="76950" y="5672"/>
                  </a:lnTo>
                  <a:lnTo>
                    <a:pt x="68345" y="1507"/>
                  </a:lnTo>
                  <a:lnTo>
                    <a:pt x="46306" y="0"/>
                  </a:lnTo>
                  <a:lnTo>
                    <a:pt x="27153" y="6348"/>
                  </a:lnTo>
                  <a:lnTo>
                    <a:pt x="18770" y="11317"/>
                  </a:lnTo>
                  <a:lnTo>
                    <a:pt x="6336" y="29316"/>
                  </a:lnTo>
                  <a:lnTo>
                    <a:pt x="1382" y="40667"/>
                  </a:lnTo>
                  <a:lnTo>
                    <a:pt x="0" y="84588"/>
                  </a:lnTo>
                  <a:lnTo>
                    <a:pt x="11183" y="141086"/>
                  </a:lnTo>
                  <a:lnTo>
                    <a:pt x="22071" y="160690"/>
                  </a:lnTo>
                  <a:lnTo>
                    <a:pt x="29419" y="165684"/>
                  </a:lnTo>
                  <a:lnTo>
                    <a:pt x="46944" y="168113"/>
                  </a:lnTo>
                  <a:lnTo>
                    <a:pt x="55360" y="164784"/>
                  </a:lnTo>
                  <a:lnTo>
                    <a:pt x="70951" y="151726"/>
                  </a:lnTo>
                  <a:lnTo>
                    <a:pt x="87293" y="119054"/>
                  </a:lnTo>
                  <a:lnTo>
                    <a:pt x="94890" y="75451"/>
                  </a:lnTo>
                  <a:lnTo>
                    <a:pt x="95513" y="77273"/>
                  </a:lnTo>
                  <a:lnTo>
                    <a:pt x="95928" y="83166"/>
                  </a:lnTo>
                  <a:lnTo>
                    <a:pt x="107692" y="108229"/>
                  </a:lnTo>
                  <a:lnTo>
                    <a:pt x="125995" y="132292"/>
                  </a:lnTo>
                  <a:lnTo>
                    <a:pt x="139389" y="140794"/>
                  </a:lnTo>
                  <a:lnTo>
                    <a:pt x="159931" y="147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64780" y="2188632"/>
              <a:ext cx="120236" cy="138663"/>
            </a:xfrm>
            <a:custGeom>
              <a:avLst/>
              <a:gdLst/>
              <a:ahLst/>
              <a:cxnLst/>
              <a:rect l="0" t="0" r="0" b="0"/>
              <a:pathLst>
                <a:path w="120236" h="138663">
                  <a:moveTo>
                    <a:pt x="14950" y="11823"/>
                  </a:moveTo>
                  <a:lnTo>
                    <a:pt x="9361" y="28591"/>
                  </a:lnTo>
                  <a:lnTo>
                    <a:pt x="9736" y="46182"/>
                  </a:lnTo>
                  <a:lnTo>
                    <a:pt x="13920" y="97249"/>
                  </a:lnTo>
                  <a:lnTo>
                    <a:pt x="20235" y="135401"/>
                  </a:lnTo>
                  <a:lnTo>
                    <a:pt x="19643" y="138662"/>
                  </a:lnTo>
                  <a:lnTo>
                    <a:pt x="16909" y="136157"/>
                  </a:lnTo>
                  <a:lnTo>
                    <a:pt x="8802" y="119725"/>
                  </a:lnTo>
                  <a:lnTo>
                    <a:pt x="0" y="78759"/>
                  </a:lnTo>
                  <a:lnTo>
                    <a:pt x="1676" y="50542"/>
                  </a:lnTo>
                  <a:lnTo>
                    <a:pt x="9441" y="28642"/>
                  </a:lnTo>
                  <a:lnTo>
                    <a:pt x="14787" y="19526"/>
                  </a:lnTo>
                  <a:lnTo>
                    <a:pt x="30086" y="6278"/>
                  </a:lnTo>
                  <a:lnTo>
                    <a:pt x="39078" y="1108"/>
                  </a:lnTo>
                  <a:lnTo>
                    <a:pt x="48583" y="0"/>
                  </a:lnTo>
                  <a:lnTo>
                    <a:pt x="68503" y="5009"/>
                  </a:lnTo>
                  <a:lnTo>
                    <a:pt x="85935" y="21273"/>
                  </a:lnTo>
                  <a:lnTo>
                    <a:pt x="105782" y="56737"/>
                  </a:lnTo>
                  <a:lnTo>
                    <a:pt x="115953" y="96881"/>
                  </a:lnTo>
                  <a:lnTo>
                    <a:pt x="120235" y="138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33532" y="2179399"/>
              <a:ext cx="119940" cy="151303"/>
            </a:xfrm>
            <a:custGeom>
              <a:avLst/>
              <a:gdLst/>
              <a:ahLst/>
              <a:cxnLst/>
              <a:rect l="0" t="0" r="0" b="0"/>
              <a:pathLst>
                <a:path w="119940" h="151303">
                  <a:moveTo>
                    <a:pt x="14654" y="21056"/>
                  </a:moveTo>
                  <a:lnTo>
                    <a:pt x="0" y="65019"/>
                  </a:lnTo>
                  <a:lnTo>
                    <a:pt x="1084" y="100893"/>
                  </a:lnTo>
                  <a:lnTo>
                    <a:pt x="14403" y="135569"/>
                  </a:lnTo>
                  <a:lnTo>
                    <a:pt x="22676" y="143022"/>
                  </a:lnTo>
                  <a:lnTo>
                    <a:pt x="44346" y="151302"/>
                  </a:lnTo>
                  <a:lnTo>
                    <a:pt x="66455" y="148744"/>
                  </a:lnTo>
                  <a:lnTo>
                    <a:pt x="77264" y="144786"/>
                  </a:lnTo>
                  <a:lnTo>
                    <a:pt x="95513" y="127910"/>
                  </a:lnTo>
                  <a:lnTo>
                    <a:pt x="109083" y="104812"/>
                  </a:lnTo>
                  <a:lnTo>
                    <a:pt x="117795" y="51856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48542" y="1960826"/>
              <a:ext cx="104972" cy="365973"/>
            </a:xfrm>
            <a:custGeom>
              <a:avLst/>
              <a:gdLst/>
              <a:ahLst/>
              <a:cxnLst/>
              <a:rect l="0" t="0" r="0" b="0"/>
              <a:pathLst>
                <a:path w="104972" h="365973">
                  <a:moveTo>
                    <a:pt x="20743" y="365972"/>
                  </a:moveTo>
                  <a:lnTo>
                    <a:pt x="20743" y="317041"/>
                  </a:lnTo>
                  <a:lnTo>
                    <a:pt x="15153" y="257910"/>
                  </a:lnTo>
                  <a:lnTo>
                    <a:pt x="10020" y="202340"/>
                  </a:lnTo>
                  <a:lnTo>
                    <a:pt x="1278" y="139919"/>
                  </a:lnTo>
                  <a:lnTo>
                    <a:pt x="0" y="77691"/>
                  </a:lnTo>
                  <a:lnTo>
                    <a:pt x="2118" y="34630"/>
                  </a:lnTo>
                  <a:lnTo>
                    <a:pt x="10905" y="10478"/>
                  </a:lnTo>
                  <a:lnTo>
                    <a:pt x="18864" y="3804"/>
                  </a:lnTo>
                  <a:lnTo>
                    <a:pt x="28849" y="524"/>
                  </a:lnTo>
                  <a:lnTo>
                    <a:pt x="51252" y="0"/>
                  </a:lnTo>
                  <a:lnTo>
                    <a:pt x="81255" y="6281"/>
                  </a:lnTo>
                  <a:lnTo>
                    <a:pt x="104971" y="18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85057" y="215834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94178" y="7408"/>
                  </a:lnTo>
                  <a:lnTo>
                    <a:pt x="3597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54778" y="2188107"/>
              <a:ext cx="198777" cy="150579"/>
            </a:xfrm>
            <a:custGeom>
              <a:avLst/>
              <a:gdLst/>
              <a:ahLst/>
              <a:cxnLst/>
              <a:rect l="0" t="0" r="0" b="0"/>
              <a:pathLst>
                <a:path w="198777" h="150579">
                  <a:moveTo>
                    <a:pt x="114548" y="86048"/>
                  </a:moveTo>
                  <a:lnTo>
                    <a:pt x="95420" y="33343"/>
                  </a:lnTo>
                  <a:lnTo>
                    <a:pt x="84210" y="17390"/>
                  </a:lnTo>
                  <a:lnTo>
                    <a:pt x="68309" y="5621"/>
                  </a:lnTo>
                  <a:lnTo>
                    <a:pt x="59155" y="844"/>
                  </a:lnTo>
                  <a:lnTo>
                    <a:pt x="50713" y="0"/>
                  </a:lnTo>
                  <a:lnTo>
                    <a:pt x="35095" y="5300"/>
                  </a:lnTo>
                  <a:lnTo>
                    <a:pt x="13147" y="27028"/>
                  </a:lnTo>
                  <a:lnTo>
                    <a:pt x="5140" y="48898"/>
                  </a:lnTo>
                  <a:lnTo>
                    <a:pt x="0" y="101067"/>
                  </a:lnTo>
                  <a:lnTo>
                    <a:pt x="5536" y="122359"/>
                  </a:lnTo>
                  <a:lnTo>
                    <a:pt x="10288" y="131312"/>
                  </a:lnTo>
                  <a:lnTo>
                    <a:pt x="24927" y="144380"/>
                  </a:lnTo>
                  <a:lnTo>
                    <a:pt x="33743" y="149503"/>
                  </a:lnTo>
                  <a:lnTo>
                    <a:pt x="41961" y="150578"/>
                  </a:lnTo>
                  <a:lnTo>
                    <a:pt x="57331" y="145534"/>
                  </a:lnTo>
                  <a:lnTo>
                    <a:pt x="71961" y="129254"/>
                  </a:lnTo>
                  <a:lnTo>
                    <a:pt x="83922" y="106420"/>
                  </a:lnTo>
                  <a:lnTo>
                    <a:pt x="89238" y="80675"/>
                  </a:lnTo>
                  <a:lnTo>
                    <a:pt x="92995" y="74277"/>
                  </a:lnTo>
                  <a:lnTo>
                    <a:pt x="97840" y="72351"/>
                  </a:lnTo>
                  <a:lnTo>
                    <a:pt x="103409" y="73407"/>
                  </a:lnTo>
                  <a:lnTo>
                    <a:pt x="122426" y="86072"/>
                  </a:lnTo>
                  <a:lnTo>
                    <a:pt x="142878" y="104642"/>
                  </a:lnTo>
                  <a:lnTo>
                    <a:pt x="163014" y="111860"/>
                  </a:lnTo>
                  <a:lnTo>
                    <a:pt x="182882" y="113898"/>
                  </a:lnTo>
                  <a:lnTo>
                    <a:pt x="188180" y="112803"/>
                  </a:lnTo>
                  <a:lnTo>
                    <a:pt x="198776" y="107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60953" y="2176136"/>
              <a:ext cx="129473" cy="146503"/>
            </a:xfrm>
            <a:custGeom>
              <a:avLst/>
              <a:gdLst/>
              <a:ahLst/>
              <a:cxnLst/>
              <a:rect l="0" t="0" r="0" b="0"/>
              <a:pathLst>
                <a:path w="129473" h="146503">
                  <a:moveTo>
                    <a:pt x="108414" y="34848"/>
                  </a:moveTo>
                  <a:lnTo>
                    <a:pt x="97236" y="18081"/>
                  </a:lnTo>
                  <a:lnTo>
                    <a:pt x="82389" y="6729"/>
                  </a:lnTo>
                  <a:lnTo>
                    <a:pt x="73517" y="2064"/>
                  </a:lnTo>
                  <a:lnTo>
                    <a:pt x="54300" y="0"/>
                  </a:lnTo>
                  <a:lnTo>
                    <a:pt x="35231" y="4152"/>
                  </a:lnTo>
                  <a:lnTo>
                    <a:pt x="18956" y="13797"/>
                  </a:lnTo>
                  <a:lnTo>
                    <a:pt x="7044" y="32121"/>
                  </a:lnTo>
                  <a:lnTo>
                    <a:pt x="2230" y="43558"/>
                  </a:lnTo>
                  <a:lnTo>
                    <a:pt x="0" y="68745"/>
                  </a:lnTo>
                  <a:lnTo>
                    <a:pt x="4078" y="93197"/>
                  </a:lnTo>
                  <a:lnTo>
                    <a:pt x="19528" y="120117"/>
                  </a:lnTo>
                  <a:lnTo>
                    <a:pt x="32255" y="135526"/>
                  </a:lnTo>
                  <a:lnTo>
                    <a:pt x="51949" y="143935"/>
                  </a:lnTo>
                  <a:lnTo>
                    <a:pt x="75130" y="146502"/>
                  </a:lnTo>
                  <a:lnTo>
                    <a:pt x="105572" y="141370"/>
                  </a:lnTo>
                  <a:lnTo>
                    <a:pt x="129472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53595" y="198988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9878" y="161452"/>
                  </a:lnTo>
                  <a:lnTo>
                    <a:pt x="10336" y="215903"/>
                  </a:lnTo>
                  <a:lnTo>
                    <a:pt x="16080" y="27622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58839" y="2089581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90"/>
                  </a:moveTo>
                  <a:lnTo>
                    <a:pt x="193803" y="0"/>
                  </a:lnTo>
                  <a:lnTo>
                    <a:pt x="176212" y="376"/>
                  </a:lnTo>
                  <a:lnTo>
                    <a:pt x="124807" y="12139"/>
                  </a:lnTo>
                  <a:lnTo>
                    <a:pt x="64586" y="21183"/>
                  </a:lnTo>
                  <a:lnTo>
                    <a:pt x="11740" y="2592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48352" y="2147813"/>
              <a:ext cx="103214" cy="168800"/>
            </a:xfrm>
            <a:custGeom>
              <a:avLst/>
              <a:gdLst/>
              <a:ahLst/>
              <a:cxnLst/>
              <a:rect l="0" t="0" r="0" b="0"/>
              <a:pathLst>
                <a:path w="103214" h="168800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4654" y="145407"/>
                  </a:lnTo>
                  <a:lnTo>
                    <a:pt x="20298" y="154260"/>
                  </a:lnTo>
                  <a:lnTo>
                    <a:pt x="35928" y="167216"/>
                  </a:lnTo>
                  <a:lnTo>
                    <a:pt x="45009" y="168799"/>
                  </a:lnTo>
                  <a:lnTo>
                    <a:pt x="64458" y="164319"/>
                  </a:lnTo>
                  <a:lnTo>
                    <a:pt x="81681" y="148290"/>
                  </a:lnTo>
                  <a:lnTo>
                    <a:pt x="94795" y="125568"/>
                  </a:lnTo>
                  <a:lnTo>
                    <a:pt x="103213" y="72853"/>
                  </a:lnTo>
                  <a:lnTo>
                    <a:pt x="103195" y="48757"/>
                  </a:lnTo>
                  <a:lnTo>
                    <a:pt x="9475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06280" y="2105699"/>
              <a:ext cx="73700" cy="202747"/>
            </a:xfrm>
            <a:custGeom>
              <a:avLst/>
              <a:gdLst/>
              <a:ahLst/>
              <a:cxnLst/>
              <a:rect l="0" t="0" r="0" b="0"/>
              <a:pathLst>
                <a:path w="73700" h="202747">
                  <a:moveTo>
                    <a:pt x="0" y="126342"/>
                  </a:moveTo>
                  <a:lnTo>
                    <a:pt x="27511" y="180217"/>
                  </a:lnTo>
                  <a:lnTo>
                    <a:pt x="34844" y="200589"/>
                  </a:lnTo>
                  <a:lnTo>
                    <a:pt x="37267" y="202746"/>
                  </a:lnTo>
                  <a:lnTo>
                    <a:pt x="38883" y="199505"/>
                  </a:lnTo>
                  <a:lnTo>
                    <a:pt x="39508" y="184595"/>
                  </a:lnTo>
                  <a:lnTo>
                    <a:pt x="24029" y="125910"/>
                  </a:lnTo>
                  <a:lnTo>
                    <a:pt x="13542" y="81023"/>
                  </a:lnTo>
                  <a:lnTo>
                    <a:pt x="14541" y="44284"/>
                  </a:lnTo>
                  <a:lnTo>
                    <a:pt x="16713" y="33032"/>
                  </a:lnTo>
                  <a:lnTo>
                    <a:pt x="21670" y="24361"/>
                  </a:lnTo>
                  <a:lnTo>
                    <a:pt x="36537" y="11607"/>
                  </a:lnTo>
                  <a:lnTo>
                    <a:pt x="51723" y="515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35362" y="2114368"/>
              <a:ext cx="125286" cy="171966"/>
            </a:xfrm>
            <a:custGeom>
              <a:avLst/>
              <a:gdLst/>
              <a:ahLst/>
              <a:cxnLst/>
              <a:rect l="0" t="0" r="0" b="0"/>
              <a:pathLst>
                <a:path w="125286" h="171966">
                  <a:moveTo>
                    <a:pt x="7788" y="75559"/>
                  </a:moveTo>
                  <a:lnTo>
                    <a:pt x="18967" y="86737"/>
                  </a:lnTo>
                  <a:lnTo>
                    <a:pt x="36933" y="92226"/>
                  </a:lnTo>
                  <a:lnTo>
                    <a:pt x="48275" y="93689"/>
                  </a:lnTo>
                  <a:lnTo>
                    <a:pt x="70236" y="89076"/>
                  </a:lnTo>
                  <a:lnTo>
                    <a:pt x="99211" y="73325"/>
                  </a:lnTo>
                  <a:lnTo>
                    <a:pt x="113931" y="59358"/>
                  </a:lnTo>
                  <a:lnTo>
                    <a:pt x="124373" y="41453"/>
                  </a:lnTo>
                  <a:lnTo>
                    <a:pt x="125285" y="32934"/>
                  </a:lnTo>
                  <a:lnTo>
                    <a:pt x="120060" y="17230"/>
                  </a:lnTo>
                  <a:lnTo>
                    <a:pt x="106820" y="5571"/>
                  </a:lnTo>
                  <a:lnTo>
                    <a:pt x="98376" y="825"/>
                  </a:lnTo>
                  <a:lnTo>
                    <a:pt x="89237" y="0"/>
                  </a:lnTo>
                  <a:lnTo>
                    <a:pt x="69724" y="5322"/>
                  </a:lnTo>
                  <a:lnTo>
                    <a:pt x="52473" y="18607"/>
                  </a:lnTo>
                  <a:lnTo>
                    <a:pt x="16315" y="58614"/>
                  </a:lnTo>
                  <a:lnTo>
                    <a:pt x="6509" y="77386"/>
                  </a:lnTo>
                  <a:lnTo>
                    <a:pt x="0" y="113275"/>
                  </a:lnTo>
                  <a:lnTo>
                    <a:pt x="3661" y="147955"/>
                  </a:lnTo>
                  <a:lnTo>
                    <a:pt x="8546" y="156579"/>
                  </a:lnTo>
                  <a:lnTo>
                    <a:pt x="23333" y="169280"/>
                  </a:lnTo>
                  <a:lnTo>
                    <a:pt x="32189" y="171965"/>
                  </a:lnTo>
                  <a:lnTo>
                    <a:pt x="51388" y="171828"/>
                  </a:lnTo>
                  <a:lnTo>
                    <a:pt x="99621" y="159062"/>
                  </a:lnTo>
                  <a:lnTo>
                    <a:pt x="123601" y="149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43192" y="2157497"/>
              <a:ext cx="205052" cy="411457"/>
            </a:xfrm>
            <a:custGeom>
              <a:avLst/>
              <a:gdLst/>
              <a:ahLst/>
              <a:cxnLst/>
              <a:rect l="0" t="0" r="0" b="0"/>
              <a:pathLst>
                <a:path w="205052" h="411457">
                  <a:moveTo>
                    <a:pt x="189513" y="95601"/>
                  </a:moveTo>
                  <a:lnTo>
                    <a:pt x="170385" y="41726"/>
                  </a:lnTo>
                  <a:lnTo>
                    <a:pt x="159175" y="21354"/>
                  </a:lnTo>
                  <a:lnTo>
                    <a:pt x="143274" y="6840"/>
                  </a:lnTo>
                  <a:lnTo>
                    <a:pt x="134120" y="1332"/>
                  </a:lnTo>
                  <a:lnTo>
                    <a:pt x="125678" y="0"/>
                  </a:lnTo>
                  <a:lnTo>
                    <a:pt x="117711" y="1451"/>
                  </a:lnTo>
                  <a:lnTo>
                    <a:pt x="102618" y="9303"/>
                  </a:lnTo>
                  <a:lnTo>
                    <a:pt x="88112" y="20592"/>
                  </a:lnTo>
                  <a:lnTo>
                    <a:pt x="80105" y="39647"/>
                  </a:lnTo>
                  <a:lnTo>
                    <a:pt x="74964" y="90008"/>
                  </a:lnTo>
                  <a:lnTo>
                    <a:pt x="79663" y="125529"/>
                  </a:lnTo>
                  <a:lnTo>
                    <a:pt x="94054" y="152692"/>
                  </a:lnTo>
                  <a:lnTo>
                    <a:pt x="102477" y="157058"/>
                  </a:lnTo>
                  <a:lnTo>
                    <a:pt x="124314" y="158790"/>
                  </a:lnTo>
                  <a:lnTo>
                    <a:pt x="133179" y="154105"/>
                  </a:lnTo>
                  <a:lnTo>
                    <a:pt x="146148" y="136421"/>
                  </a:lnTo>
                  <a:lnTo>
                    <a:pt x="171548" y="74430"/>
                  </a:lnTo>
                  <a:lnTo>
                    <a:pt x="174026" y="72129"/>
                  </a:lnTo>
                  <a:lnTo>
                    <a:pt x="175679" y="75273"/>
                  </a:lnTo>
                  <a:lnTo>
                    <a:pt x="190147" y="136508"/>
                  </a:lnTo>
                  <a:lnTo>
                    <a:pt x="197110" y="175182"/>
                  </a:lnTo>
                  <a:lnTo>
                    <a:pt x="205051" y="229474"/>
                  </a:lnTo>
                  <a:lnTo>
                    <a:pt x="203346" y="263169"/>
                  </a:lnTo>
                  <a:lnTo>
                    <a:pt x="189842" y="295379"/>
                  </a:lnTo>
                  <a:lnTo>
                    <a:pt x="174451" y="310343"/>
                  </a:lnTo>
                  <a:lnTo>
                    <a:pt x="142936" y="325345"/>
                  </a:lnTo>
                  <a:lnTo>
                    <a:pt x="90365" y="340894"/>
                  </a:lnTo>
                  <a:lnTo>
                    <a:pt x="37260" y="357570"/>
                  </a:lnTo>
                  <a:lnTo>
                    <a:pt x="18120" y="373469"/>
                  </a:lnTo>
                  <a:lnTo>
                    <a:pt x="8053" y="389114"/>
                  </a:lnTo>
                  <a:lnTo>
                    <a:pt x="0" y="411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88111" y="2187200"/>
              <a:ext cx="115356" cy="139542"/>
            </a:xfrm>
            <a:custGeom>
              <a:avLst/>
              <a:gdLst/>
              <a:ahLst/>
              <a:cxnLst/>
              <a:rect l="0" t="0" r="0" b="0"/>
              <a:pathLst>
                <a:path w="115356" h="139542">
                  <a:moveTo>
                    <a:pt x="39350" y="2727"/>
                  </a:moveTo>
                  <a:lnTo>
                    <a:pt x="22582" y="8316"/>
                  </a:lnTo>
                  <a:lnTo>
                    <a:pt x="11230" y="20419"/>
                  </a:lnTo>
                  <a:lnTo>
                    <a:pt x="6566" y="28560"/>
                  </a:lnTo>
                  <a:lnTo>
                    <a:pt x="0" y="67963"/>
                  </a:lnTo>
                  <a:lnTo>
                    <a:pt x="3644" y="105504"/>
                  </a:lnTo>
                  <a:lnTo>
                    <a:pt x="15292" y="124835"/>
                  </a:lnTo>
                  <a:lnTo>
                    <a:pt x="23311" y="133265"/>
                  </a:lnTo>
                  <a:lnTo>
                    <a:pt x="33337" y="137716"/>
                  </a:lnTo>
                  <a:lnTo>
                    <a:pt x="56955" y="139541"/>
                  </a:lnTo>
                  <a:lnTo>
                    <a:pt x="79930" y="130214"/>
                  </a:lnTo>
                  <a:lnTo>
                    <a:pt x="99499" y="114370"/>
                  </a:lnTo>
                  <a:lnTo>
                    <a:pt x="112096" y="95630"/>
                  </a:lnTo>
                  <a:lnTo>
                    <a:pt x="115355" y="69364"/>
                  </a:lnTo>
                  <a:lnTo>
                    <a:pt x="111735" y="41702"/>
                  </a:lnTo>
                  <a:lnTo>
                    <a:pt x="102326" y="21609"/>
                  </a:lnTo>
                  <a:lnTo>
                    <a:pt x="87227" y="8000"/>
                  </a:lnTo>
                  <a:lnTo>
                    <a:pt x="71157" y="391"/>
                  </a:lnTo>
                  <a:lnTo>
                    <a:pt x="65234" y="0"/>
                  </a:lnTo>
                  <a:lnTo>
                    <a:pt x="49878" y="27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47935" y="2184668"/>
              <a:ext cx="127256" cy="135415"/>
            </a:xfrm>
            <a:custGeom>
              <a:avLst/>
              <a:gdLst/>
              <a:ahLst/>
              <a:cxnLst/>
              <a:rect l="0" t="0" r="0" b="0"/>
              <a:pathLst>
                <a:path w="127256" h="135415">
                  <a:moveTo>
                    <a:pt x="58510" y="5259"/>
                  </a:moveTo>
                  <a:lnTo>
                    <a:pt x="36153" y="5259"/>
                  </a:lnTo>
                  <a:lnTo>
                    <a:pt x="18938" y="11498"/>
                  </a:lnTo>
                  <a:lnTo>
                    <a:pt x="11071" y="16437"/>
                  </a:lnTo>
                  <a:lnTo>
                    <a:pt x="5828" y="24410"/>
                  </a:lnTo>
                  <a:lnTo>
                    <a:pt x="0" y="45746"/>
                  </a:lnTo>
                  <a:lnTo>
                    <a:pt x="2310" y="84066"/>
                  </a:lnTo>
                  <a:lnTo>
                    <a:pt x="15992" y="119466"/>
                  </a:lnTo>
                  <a:lnTo>
                    <a:pt x="25485" y="127021"/>
                  </a:lnTo>
                  <a:lnTo>
                    <a:pt x="51631" y="135414"/>
                  </a:lnTo>
                  <a:lnTo>
                    <a:pt x="76510" y="132906"/>
                  </a:lnTo>
                  <a:lnTo>
                    <a:pt x="98095" y="123992"/>
                  </a:lnTo>
                  <a:lnTo>
                    <a:pt x="115488" y="112232"/>
                  </a:lnTo>
                  <a:lnTo>
                    <a:pt x="121062" y="103480"/>
                  </a:lnTo>
                  <a:lnTo>
                    <a:pt x="127255" y="81278"/>
                  </a:lnTo>
                  <a:lnTo>
                    <a:pt x="125152" y="42471"/>
                  </a:lnTo>
                  <a:lnTo>
                    <a:pt x="113865" y="21408"/>
                  </a:lnTo>
                  <a:lnTo>
                    <a:pt x="105942" y="12515"/>
                  </a:lnTo>
                  <a:lnTo>
                    <a:pt x="84660" y="2635"/>
                  </a:lnTo>
                  <a:lnTo>
                    <a:pt x="72434" y="0"/>
                  </a:lnTo>
                  <a:lnTo>
                    <a:pt x="63113" y="583"/>
                  </a:lnTo>
                  <a:lnTo>
                    <a:pt x="55730" y="3312"/>
                  </a:lnTo>
                  <a:lnTo>
                    <a:pt x="37453" y="157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37084" y="2009319"/>
              <a:ext cx="132575" cy="307030"/>
            </a:xfrm>
            <a:custGeom>
              <a:avLst/>
              <a:gdLst/>
              <a:ahLst/>
              <a:cxnLst/>
              <a:rect l="0" t="0" r="0" b="0"/>
              <a:pathLst>
                <a:path w="132575" h="307030">
                  <a:moveTo>
                    <a:pt x="100988" y="264836"/>
                  </a:moveTo>
                  <a:lnTo>
                    <a:pt x="100988" y="242479"/>
                  </a:lnTo>
                  <a:lnTo>
                    <a:pt x="89810" y="211808"/>
                  </a:lnTo>
                  <a:lnTo>
                    <a:pt x="74963" y="197205"/>
                  </a:lnTo>
                  <a:lnTo>
                    <a:pt x="66091" y="191673"/>
                  </a:lnTo>
                  <a:lnTo>
                    <a:pt x="46874" y="188645"/>
                  </a:lnTo>
                  <a:lnTo>
                    <a:pt x="36836" y="189476"/>
                  </a:lnTo>
                  <a:lnTo>
                    <a:pt x="19444" y="199757"/>
                  </a:lnTo>
                  <a:lnTo>
                    <a:pt x="11531" y="207412"/>
                  </a:lnTo>
                  <a:lnTo>
                    <a:pt x="2737" y="228396"/>
                  </a:lnTo>
                  <a:lnTo>
                    <a:pt x="0" y="252150"/>
                  </a:lnTo>
                  <a:lnTo>
                    <a:pt x="2682" y="274406"/>
                  </a:lnTo>
                  <a:lnTo>
                    <a:pt x="10893" y="292876"/>
                  </a:lnTo>
                  <a:lnTo>
                    <a:pt x="16358" y="301077"/>
                  </a:lnTo>
                  <a:lnTo>
                    <a:pt x="24681" y="305374"/>
                  </a:lnTo>
                  <a:lnTo>
                    <a:pt x="46407" y="307029"/>
                  </a:lnTo>
                  <a:lnTo>
                    <a:pt x="65422" y="300746"/>
                  </a:lnTo>
                  <a:lnTo>
                    <a:pt x="81671" y="288985"/>
                  </a:lnTo>
                  <a:lnTo>
                    <a:pt x="102804" y="262633"/>
                  </a:lnTo>
                  <a:lnTo>
                    <a:pt x="121017" y="216048"/>
                  </a:lnTo>
                  <a:lnTo>
                    <a:pt x="129150" y="168102"/>
                  </a:lnTo>
                  <a:lnTo>
                    <a:pt x="131897" y="105088"/>
                  </a:lnTo>
                  <a:lnTo>
                    <a:pt x="126784" y="56196"/>
                  </a:lnTo>
                  <a:lnTo>
                    <a:pt x="123449" y="10254"/>
                  </a:lnTo>
                  <a:lnTo>
                    <a:pt x="120642" y="2698"/>
                  </a:lnTo>
                  <a:lnTo>
                    <a:pt x="116430" y="0"/>
                  </a:lnTo>
                  <a:lnTo>
                    <a:pt x="111283" y="542"/>
                  </a:lnTo>
                  <a:lnTo>
                    <a:pt x="107851" y="6751"/>
                  </a:lnTo>
                  <a:lnTo>
                    <a:pt x="101892" y="69210"/>
                  </a:lnTo>
                  <a:lnTo>
                    <a:pt x="101256" y="116276"/>
                  </a:lnTo>
                  <a:lnTo>
                    <a:pt x="101068" y="167266"/>
                  </a:lnTo>
                  <a:lnTo>
                    <a:pt x="102174" y="227322"/>
                  </a:lnTo>
                  <a:lnTo>
                    <a:pt x="110568" y="261910"/>
                  </a:lnTo>
                  <a:lnTo>
                    <a:pt x="132574" y="296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22300" y="2168870"/>
              <a:ext cx="163256" cy="209270"/>
            </a:xfrm>
            <a:custGeom>
              <a:avLst/>
              <a:gdLst/>
              <a:ahLst/>
              <a:cxnLst/>
              <a:rect l="0" t="0" r="0" b="0"/>
              <a:pathLst>
                <a:path w="163256" h="209270">
                  <a:moveTo>
                    <a:pt x="136871" y="0"/>
                  </a:moveTo>
                  <a:lnTo>
                    <a:pt x="94179" y="3120"/>
                  </a:lnTo>
                  <a:lnTo>
                    <a:pt x="74613" y="9575"/>
                  </a:lnTo>
                  <a:lnTo>
                    <a:pt x="35677" y="39403"/>
                  </a:lnTo>
                  <a:lnTo>
                    <a:pt x="31974" y="47326"/>
                  </a:lnTo>
                  <a:lnTo>
                    <a:pt x="30979" y="65487"/>
                  </a:lnTo>
                  <a:lnTo>
                    <a:pt x="35860" y="72904"/>
                  </a:lnTo>
                  <a:lnTo>
                    <a:pt x="53763" y="84264"/>
                  </a:lnTo>
                  <a:lnTo>
                    <a:pt x="96148" y="99920"/>
                  </a:lnTo>
                  <a:lnTo>
                    <a:pt x="132473" y="106035"/>
                  </a:lnTo>
                  <a:lnTo>
                    <a:pt x="150904" y="115757"/>
                  </a:lnTo>
                  <a:lnTo>
                    <a:pt x="156755" y="123965"/>
                  </a:lnTo>
                  <a:lnTo>
                    <a:pt x="163255" y="145562"/>
                  </a:lnTo>
                  <a:lnTo>
                    <a:pt x="161479" y="155533"/>
                  </a:lnTo>
                  <a:lnTo>
                    <a:pt x="150148" y="172851"/>
                  </a:lnTo>
                  <a:lnTo>
                    <a:pt x="124038" y="195755"/>
                  </a:lnTo>
                  <a:lnTo>
                    <a:pt x="101141" y="203985"/>
                  </a:lnTo>
                  <a:lnTo>
                    <a:pt x="48315" y="209269"/>
                  </a:lnTo>
                  <a:lnTo>
                    <a:pt x="26932" y="20375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6" name="Straight Connector 85"/>
          <p:cNvCxnSpPr/>
          <p:nvPr/>
        </p:nvCxnSpPr>
        <p:spPr>
          <a:xfrm>
            <a:off x="3211195" y="3400678"/>
            <a:ext cx="369544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5116829" y="2747898"/>
            <a:ext cx="0" cy="33586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7" name="Group 106"/>
          <p:cNvGrpSpPr/>
          <p:nvPr/>
        </p:nvGrpSpPr>
        <p:grpSpPr>
          <a:xfrm>
            <a:off x="3148020" y="2884808"/>
            <a:ext cx="3435327" cy="491735"/>
            <a:chOff x="3148020" y="2884808"/>
            <a:chExt cx="3435327" cy="491735"/>
          </a:xfrm>
        </p:grpSpPr>
        <p:sp>
          <p:nvSpPr>
            <p:cNvPr id="88" name="Freeform 87"/>
            <p:cNvSpPr/>
            <p:nvPr/>
          </p:nvSpPr>
          <p:spPr>
            <a:xfrm>
              <a:off x="3242777" y="2979564"/>
              <a:ext cx="73700" cy="315856"/>
            </a:xfrm>
            <a:custGeom>
              <a:avLst/>
              <a:gdLst/>
              <a:ahLst/>
              <a:cxnLst/>
              <a:rect l="0" t="0" r="0" b="0"/>
              <a:pathLst>
                <a:path w="73700" h="315856">
                  <a:moveTo>
                    <a:pt x="73699" y="0"/>
                  </a:moveTo>
                  <a:lnTo>
                    <a:pt x="59045" y="55141"/>
                  </a:lnTo>
                  <a:lnTo>
                    <a:pt x="52737" y="118171"/>
                  </a:lnTo>
                  <a:lnTo>
                    <a:pt x="44559" y="169962"/>
                  </a:lnTo>
                  <a:lnTo>
                    <a:pt x="34030" y="231609"/>
                  </a:lnTo>
                  <a:lnTo>
                    <a:pt x="17407" y="293178"/>
                  </a:lnTo>
                  <a:lnTo>
                    <a:pt x="10466" y="30577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48020" y="2928777"/>
              <a:ext cx="263214" cy="398229"/>
            </a:xfrm>
            <a:custGeom>
              <a:avLst/>
              <a:gdLst/>
              <a:ahLst/>
              <a:cxnLst/>
              <a:rect l="0" t="0" r="0" b="0"/>
              <a:pathLst>
                <a:path w="263214" h="398229">
                  <a:moveTo>
                    <a:pt x="0" y="124487"/>
                  </a:moveTo>
                  <a:lnTo>
                    <a:pt x="0" y="102130"/>
                  </a:lnTo>
                  <a:lnTo>
                    <a:pt x="6239" y="84915"/>
                  </a:lnTo>
                  <a:lnTo>
                    <a:pt x="29309" y="54799"/>
                  </a:lnTo>
                  <a:lnTo>
                    <a:pt x="77906" y="19268"/>
                  </a:lnTo>
                  <a:lnTo>
                    <a:pt x="103645" y="7533"/>
                  </a:lnTo>
                  <a:lnTo>
                    <a:pt x="158297" y="0"/>
                  </a:lnTo>
                  <a:lnTo>
                    <a:pt x="183828" y="1309"/>
                  </a:lnTo>
                  <a:lnTo>
                    <a:pt x="202974" y="9690"/>
                  </a:lnTo>
                  <a:lnTo>
                    <a:pt x="226907" y="38740"/>
                  </a:lnTo>
                  <a:lnTo>
                    <a:pt x="235379" y="63761"/>
                  </a:lnTo>
                  <a:lnTo>
                    <a:pt x="240817" y="117951"/>
                  </a:lnTo>
                  <a:lnTo>
                    <a:pt x="236170" y="154136"/>
                  </a:lnTo>
                  <a:lnTo>
                    <a:pt x="209320" y="208460"/>
                  </a:lnTo>
                  <a:lnTo>
                    <a:pt x="194806" y="227319"/>
                  </a:lnTo>
                  <a:lnTo>
                    <a:pt x="176658" y="239600"/>
                  </a:lnTo>
                  <a:lnTo>
                    <a:pt x="171584" y="246853"/>
                  </a:lnTo>
                  <a:lnTo>
                    <a:pt x="169372" y="255197"/>
                  </a:lnTo>
                  <a:lnTo>
                    <a:pt x="171847" y="283709"/>
                  </a:lnTo>
                  <a:lnTo>
                    <a:pt x="186450" y="342463"/>
                  </a:lnTo>
                  <a:lnTo>
                    <a:pt x="197834" y="375076"/>
                  </a:lnTo>
                  <a:lnTo>
                    <a:pt x="209199" y="392228"/>
                  </a:lnTo>
                  <a:lnTo>
                    <a:pt x="216675" y="396567"/>
                  </a:lnTo>
                  <a:lnTo>
                    <a:pt x="263213" y="398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23148" y="3177150"/>
              <a:ext cx="135485" cy="149077"/>
            </a:xfrm>
            <a:custGeom>
              <a:avLst/>
              <a:gdLst/>
              <a:ahLst/>
              <a:cxnLst/>
              <a:rect l="0" t="0" r="0" b="0"/>
              <a:pathLst>
                <a:path w="135485" h="149077">
                  <a:moveTo>
                    <a:pt x="93370" y="107741"/>
                  </a:moveTo>
                  <a:lnTo>
                    <a:pt x="96489" y="65049"/>
                  </a:lnTo>
                  <a:lnTo>
                    <a:pt x="98959" y="54713"/>
                  </a:lnTo>
                  <a:lnTo>
                    <a:pt x="95464" y="33870"/>
                  </a:lnTo>
                  <a:lnTo>
                    <a:pt x="91256" y="23399"/>
                  </a:lnTo>
                  <a:lnTo>
                    <a:pt x="77223" y="8644"/>
                  </a:lnTo>
                  <a:lnTo>
                    <a:pt x="68567" y="3072"/>
                  </a:lnTo>
                  <a:lnTo>
                    <a:pt x="49591" y="0"/>
                  </a:lnTo>
                  <a:lnTo>
                    <a:pt x="39618" y="819"/>
                  </a:lnTo>
                  <a:lnTo>
                    <a:pt x="22297" y="11087"/>
                  </a:lnTo>
                  <a:lnTo>
                    <a:pt x="14402" y="18738"/>
                  </a:lnTo>
                  <a:lnTo>
                    <a:pt x="5631" y="39718"/>
                  </a:lnTo>
                  <a:lnTo>
                    <a:pt x="0" y="91315"/>
                  </a:lnTo>
                  <a:lnTo>
                    <a:pt x="4613" y="127051"/>
                  </a:lnTo>
                  <a:lnTo>
                    <a:pt x="9632" y="135822"/>
                  </a:lnTo>
                  <a:lnTo>
                    <a:pt x="24567" y="148687"/>
                  </a:lnTo>
                  <a:lnTo>
                    <a:pt x="32294" y="149076"/>
                  </a:lnTo>
                  <a:lnTo>
                    <a:pt x="39784" y="145827"/>
                  </a:lnTo>
                  <a:lnTo>
                    <a:pt x="53176" y="132856"/>
                  </a:lnTo>
                  <a:lnTo>
                    <a:pt x="75151" y="85832"/>
                  </a:lnTo>
                  <a:lnTo>
                    <a:pt x="78884" y="82606"/>
                  </a:lnTo>
                  <a:lnTo>
                    <a:pt x="82543" y="83966"/>
                  </a:lnTo>
                  <a:lnTo>
                    <a:pt x="89728" y="94834"/>
                  </a:lnTo>
                  <a:lnTo>
                    <a:pt x="96820" y="111363"/>
                  </a:lnTo>
                  <a:lnTo>
                    <a:pt x="102689" y="116005"/>
                  </a:lnTo>
                  <a:lnTo>
                    <a:pt x="110111" y="117929"/>
                  </a:lnTo>
                  <a:lnTo>
                    <a:pt x="135484" y="118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00746" y="3169077"/>
              <a:ext cx="200042" cy="150629"/>
            </a:xfrm>
            <a:custGeom>
              <a:avLst/>
              <a:gdLst/>
              <a:ahLst/>
              <a:cxnLst/>
              <a:rect l="0" t="0" r="0" b="0"/>
              <a:pathLst>
                <a:path w="200042" h="150629">
                  <a:moveTo>
                    <a:pt x="0" y="10529"/>
                  </a:moveTo>
                  <a:lnTo>
                    <a:pt x="0" y="69146"/>
                  </a:lnTo>
                  <a:lnTo>
                    <a:pt x="5589" y="109525"/>
                  </a:lnTo>
                  <a:lnTo>
                    <a:pt x="10745" y="117470"/>
                  </a:lnTo>
                  <a:lnTo>
                    <a:pt x="17692" y="121598"/>
                  </a:lnTo>
                  <a:lnTo>
                    <a:pt x="25833" y="123179"/>
                  </a:lnTo>
                  <a:lnTo>
                    <a:pt x="32429" y="120724"/>
                  </a:lnTo>
                  <a:lnTo>
                    <a:pt x="42879" y="108638"/>
                  </a:lnTo>
                  <a:lnTo>
                    <a:pt x="55338" y="82102"/>
                  </a:lnTo>
                  <a:lnTo>
                    <a:pt x="59119" y="79301"/>
                  </a:lnTo>
                  <a:lnTo>
                    <a:pt x="62809" y="80944"/>
                  </a:lnTo>
                  <a:lnTo>
                    <a:pt x="70029" y="92127"/>
                  </a:lnTo>
                  <a:lnTo>
                    <a:pt x="87316" y="124783"/>
                  </a:lnTo>
                  <a:lnTo>
                    <a:pt x="100808" y="138518"/>
                  </a:lnTo>
                  <a:lnTo>
                    <a:pt x="118503" y="148521"/>
                  </a:lnTo>
                  <a:lnTo>
                    <a:pt x="138066" y="150628"/>
                  </a:lnTo>
                  <a:lnTo>
                    <a:pt x="148196" y="149551"/>
                  </a:lnTo>
                  <a:lnTo>
                    <a:pt x="165690" y="138997"/>
                  </a:lnTo>
                  <a:lnTo>
                    <a:pt x="180095" y="121438"/>
                  </a:lnTo>
                  <a:lnTo>
                    <a:pt x="193611" y="85245"/>
                  </a:lnTo>
                  <a:lnTo>
                    <a:pt x="198771" y="3421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61804" y="3185656"/>
              <a:ext cx="207482" cy="140762"/>
            </a:xfrm>
            <a:custGeom>
              <a:avLst/>
              <a:gdLst/>
              <a:ahLst/>
              <a:cxnLst/>
              <a:rect l="0" t="0" r="0" b="0"/>
              <a:pathLst>
                <a:path w="207482" h="140762">
                  <a:moveTo>
                    <a:pt x="7439" y="57121"/>
                  </a:moveTo>
                  <a:lnTo>
                    <a:pt x="1850" y="73888"/>
                  </a:lnTo>
                  <a:lnTo>
                    <a:pt x="2226" y="91479"/>
                  </a:lnTo>
                  <a:lnTo>
                    <a:pt x="6409" y="136957"/>
                  </a:lnTo>
                  <a:lnTo>
                    <a:pt x="5583" y="140761"/>
                  </a:lnTo>
                  <a:lnTo>
                    <a:pt x="3862" y="138617"/>
                  </a:lnTo>
                  <a:lnTo>
                    <a:pt x="0" y="122587"/>
                  </a:lnTo>
                  <a:lnTo>
                    <a:pt x="640" y="67756"/>
                  </a:lnTo>
                  <a:lnTo>
                    <a:pt x="6757" y="40791"/>
                  </a:lnTo>
                  <a:lnTo>
                    <a:pt x="17275" y="17108"/>
                  </a:lnTo>
                  <a:lnTo>
                    <a:pt x="23355" y="11728"/>
                  </a:lnTo>
                  <a:lnTo>
                    <a:pt x="29748" y="10481"/>
                  </a:lnTo>
                  <a:lnTo>
                    <a:pt x="36350" y="11990"/>
                  </a:lnTo>
                  <a:lnTo>
                    <a:pt x="56820" y="25291"/>
                  </a:lnTo>
                  <a:lnTo>
                    <a:pt x="72113" y="49640"/>
                  </a:lnTo>
                  <a:lnTo>
                    <a:pt x="84054" y="79081"/>
                  </a:lnTo>
                  <a:lnTo>
                    <a:pt x="86591" y="81119"/>
                  </a:lnTo>
                  <a:lnTo>
                    <a:pt x="88283" y="77799"/>
                  </a:lnTo>
                  <a:lnTo>
                    <a:pt x="96588" y="44438"/>
                  </a:lnTo>
                  <a:lnTo>
                    <a:pt x="111712" y="14369"/>
                  </a:lnTo>
                  <a:lnTo>
                    <a:pt x="120239" y="7562"/>
                  </a:lnTo>
                  <a:lnTo>
                    <a:pt x="142190" y="0"/>
                  </a:lnTo>
                  <a:lnTo>
                    <a:pt x="175267" y="1332"/>
                  </a:lnTo>
                  <a:lnTo>
                    <a:pt x="183665" y="5890"/>
                  </a:lnTo>
                  <a:lnTo>
                    <a:pt x="196116" y="20314"/>
                  </a:lnTo>
                  <a:lnTo>
                    <a:pt x="202430" y="41542"/>
                  </a:lnTo>
                  <a:lnTo>
                    <a:pt x="205984" y="76682"/>
                  </a:lnTo>
                  <a:lnTo>
                    <a:pt x="207481" y="109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24956" y="3178075"/>
              <a:ext cx="123314" cy="135544"/>
            </a:xfrm>
            <a:custGeom>
              <a:avLst/>
              <a:gdLst/>
              <a:ahLst/>
              <a:cxnLst/>
              <a:rect l="0" t="0" r="0" b="0"/>
              <a:pathLst>
                <a:path w="123314" h="135544">
                  <a:moveTo>
                    <a:pt x="70670" y="96287"/>
                  </a:moveTo>
                  <a:lnTo>
                    <a:pt x="79004" y="58809"/>
                  </a:lnTo>
                  <a:lnTo>
                    <a:pt x="79736" y="46736"/>
                  </a:lnTo>
                  <a:lnTo>
                    <a:pt x="74310" y="27081"/>
                  </a:lnTo>
                  <a:lnTo>
                    <a:pt x="69587" y="18564"/>
                  </a:lnTo>
                  <a:lnTo>
                    <a:pt x="54981" y="5982"/>
                  </a:lnTo>
                  <a:lnTo>
                    <a:pt x="46173" y="989"/>
                  </a:lnTo>
                  <a:lnTo>
                    <a:pt x="37961" y="0"/>
                  </a:lnTo>
                  <a:lnTo>
                    <a:pt x="22598" y="5140"/>
                  </a:lnTo>
                  <a:lnTo>
                    <a:pt x="11090" y="21462"/>
                  </a:lnTo>
                  <a:lnTo>
                    <a:pt x="3246" y="44314"/>
                  </a:lnTo>
                  <a:lnTo>
                    <a:pt x="0" y="82318"/>
                  </a:lnTo>
                  <a:lnTo>
                    <a:pt x="3387" y="105286"/>
                  </a:lnTo>
                  <a:lnTo>
                    <a:pt x="11911" y="124073"/>
                  </a:lnTo>
                  <a:lnTo>
                    <a:pt x="17459" y="132359"/>
                  </a:lnTo>
                  <a:lnTo>
                    <a:pt x="23498" y="135543"/>
                  </a:lnTo>
                  <a:lnTo>
                    <a:pt x="29864" y="135326"/>
                  </a:lnTo>
                  <a:lnTo>
                    <a:pt x="43176" y="128846"/>
                  </a:lnTo>
                  <a:lnTo>
                    <a:pt x="56891" y="118166"/>
                  </a:lnTo>
                  <a:lnTo>
                    <a:pt x="72177" y="93411"/>
                  </a:lnTo>
                  <a:lnTo>
                    <a:pt x="79417" y="55728"/>
                  </a:lnTo>
                  <a:lnTo>
                    <a:pt x="86554" y="97416"/>
                  </a:lnTo>
                  <a:lnTo>
                    <a:pt x="91788" y="105229"/>
                  </a:lnTo>
                  <a:lnTo>
                    <a:pt x="106962" y="117029"/>
                  </a:lnTo>
                  <a:lnTo>
                    <a:pt x="112412" y="119474"/>
                  </a:lnTo>
                  <a:lnTo>
                    <a:pt x="116046" y="119934"/>
                  </a:lnTo>
                  <a:lnTo>
                    <a:pt x="123313" y="117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90383" y="288480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20" y="173425"/>
                  </a:lnTo>
                  <a:lnTo>
                    <a:pt x="8333" y="225690"/>
                  </a:lnTo>
                  <a:lnTo>
                    <a:pt x="12998" y="282510"/>
                  </a:lnTo>
                  <a:lnTo>
                    <a:pt x="18669" y="333271"/>
                  </a:lnTo>
                  <a:lnTo>
                    <a:pt x="20585" y="392345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16684" y="305326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7420" y="5589"/>
                  </a:lnTo>
                  <a:lnTo>
                    <a:pt x="76035" y="10723"/>
                  </a:lnTo>
                  <a:lnTo>
                    <a:pt x="27064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50672" y="3121693"/>
              <a:ext cx="136052" cy="146748"/>
            </a:xfrm>
            <a:custGeom>
              <a:avLst/>
              <a:gdLst/>
              <a:ahLst/>
              <a:cxnLst/>
              <a:rect l="0" t="0" r="0" b="0"/>
              <a:pathLst>
                <a:path w="136052" h="146748">
                  <a:moveTo>
                    <a:pt x="2882" y="47384"/>
                  </a:moveTo>
                  <a:lnTo>
                    <a:pt x="61499" y="47384"/>
                  </a:lnTo>
                  <a:lnTo>
                    <a:pt x="113333" y="45045"/>
                  </a:lnTo>
                  <a:lnTo>
                    <a:pt x="132300" y="36206"/>
                  </a:lnTo>
                  <a:lnTo>
                    <a:pt x="135954" y="29404"/>
                  </a:lnTo>
                  <a:lnTo>
                    <a:pt x="136051" y="21359"/>
                  </a:lnTo>
                  <a:lnTo>
                    <a:pt x="133775" y="12487"/>
                  </a:lnTo>
                  <a:lnTo>
                    <a:pt x="127579" y="6572"/>
                  </a:lnTo>
                  <a:lnTo>
                    <a:pt x="108216" y="0"/>
                  </a:lnTo>
                  <a:lnTo>
                    <a:pt x="76596" y="1889"/>
                  </a:lnTo>
                  <a:lnTo>
                    <a:pt x="45000" y="15447"/>
                  </a:lnTo>
                  <a:lnTo>
                    <a:pt x="19001" y="34282"/>
                  </a:lnTo>
                  <a:lnTo>
                    <a:pt x="6927" y="54039"/>
                  </a:lnTo>
                  <a:lnTo>
                    <a:pt x="0" y="77248"/>
                  </a:lnTo>
                  <a:lnTo>
                    <a:pt x="821" y="99262"/>
                  </a:lnTo>
                  <a:lnTo>
                    <a:pt x="13450" y="131386"/>
                  </a:lnTo>
                  <a:lnTo>
                    <a:pt x="21626" y="138480"/>
                  </a:lnTo>
                  <a:lnTo>
                    <a:pt x="43188" y="146363"/>
                  </a:lnTo>
                  <a:lnTo>
                    <a:pt x="65250" y="146747"/>
                  </a:lnTo>
                  <a:lnTo>
                    <a:pt x="119795" y="134212"/>
                  </a:lnTo>
                  <a:lnTo>
                    <a:pt x="129224" y="131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22010" y="3148020"/>
              <a:ext cx="94758" cy="147693"/>
            </a:xfrm>
            <a:custGeom>
              <a:avLst/>
              <a:gdLst/>
              <a:ahLst/>
              <a:cxnLst/>
              <a:rect l="0" t="0" r="0" b="0"/>
              <a:pathLst>
                <a:path w="94758" h="147693">
                  <a:moveTo>
                    <a:pt x="0" y="52643"/>
                  </a:moveTo>
                  <a:lnTo>
                    <a:pt x="14654" y="105670"/>
                  </a:lnTo>
                  <a:lnTo>
                    <a:pt x="19160" y="142574"/>
                  </a:lnTo>
                  <a:lnTo>
                    <a:pt x="18623" y="147692"/>
                  </a:lnTo>
                  <a:lnTo>
                    <a:pt x="17094" y="147594"/>
                  </a:lnTo>
                  <a:lnTo>
                    <a:pt x="12277" y="136958"/>
                  </a:lnTo>
                  <a:lnTo>
                    <a:pt x="2772" y="92001"/>
                  </a:lnTo>
                  <a:lnTo>
                    <a:pt x="3941" y="54946"/>
                  </a:lnTo>
                  <a:lnTo>
                    <a:pt x="9940" y="33779"/>
                  </a:lnTo>
                  <a:lnTo>
                    <a:pt x="20405" y="16573"/>
                  </a:lnTo>
                  <a:lnTo>
                    <a:pt x="28811" y="11049"/>
                  </a:lnTo>
                  <a:lnTo>
                    <a:pt x="69685" y="218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779938" y="317960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48931"/>
                  </a:lnTo>
                  <a:lnTo>
                    <a:pt x="0" y="874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79938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54543" y="3168880"/>
              <a:ext cx="125437" cy="146821"/>
            </a:xfrm>
            <a:custGeom>
              <a:avLst/>
              <a:gdLst/>
              <a:ahLst/>
              <a:cxnLst/>
              <a:rect l="0" t="0" r="0" b="0"/>
              <a:pathLst>
                <a:path w="125437" h="146821">
                  <a:moveTo>
                    <a:pt x="72793" y="84425"/>
                  </a:moveTo>
                  <a:lnTo>
                    <a:pt x="69674" y="41734"/>
                  </a:lnTo>
                  <a:lnTo>
                    <a:pt x="63218" y="22167"/>
                  </a:lnTo>
                  <a:lnTo>
                    <a:pt x="52550" y="5672"/>
                  </a:lnTo>
                  <a:lnTo>
                    <a:pt x="45260" y="1508"/>
                  </a:lnTo>
                  <a:lnTo>
                    <a:pt x="27801" y="0"/>
                  </a:lnTo>
                  <a:lnTo>
                    <a:pt x="20572" y="3575"/>
                  </a:lnTo>
                  <a:lnTo>
                    <a:pt x="9420" y="16906"/>
                  </a:lnTo>
                  <a:lnTo>
                    <a:pt x="2153" y="49732"/>
                  </a:lnTo>
                  <a:lnTo>
                    <a:pt x="0" y="89094"/>
                  </a:lnTo>
                  <a:lnTo>
                    <a:pt x="5736" y="113406"/>
                  </a:lnTo>
                  <a:lnTo>
                    <a:pt x="10541" y="124803"/>
                  </a:lnTo>
                  <a:lnTo>
                    <a:pt x="25238" y="140585"/>
                  </a:lnTo>
                  <a:lnTo>
                    <a:pt x="34071" y="146432"/>
                  </a:lnTo>
                  <a:lnTo>
                    <a:pt x="42299" y="146820"/>
                  </a:lnTo>
                  <a:lnTo>
                    <a:pt x="50124" y="143570"/>
                  </a:lnTo>
                  <a:lnTo>
                    <a:pt x="63888" y="130599"/>
                  </a:lnTo>
                  <a:lnTo>
                    <a:pt x="73905" y="113136"/>
                  </a:lnTo>
                  <a:lnTo>
                    <a:pt x="76017" y="93676"/>
                  </a:lnTo>
                  <a:lnTo>
                    <a:pt x="74942" y="83574"/>
                  </a:lnTo>
                  <a:lnTo>
                    <a:pt x="75396" y="80348"/>
                  </a:lnTo>
                  <a:lnTo>
                    <a:pt x="76868" y="81707"/>
                  </a:lnTo>
                  <a:lnTo>
                    <a:pt x="82794" y="91406"/>
                  </a:lnTo>
                  <a:lnTo>
                    <a:pt x="99283" y="108850"/>
                  </a:lnTo>
                  <a:lnTo>
                    <a:pt x="125436" y="126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22093" y="299009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3"/>
                  </a:lnTo>
                  <a:lnTo>
                    <a:pt x="9878" y="215904"/>
                  </a:lnTo>
                  <a:lnTo>
                    <a:pt x="13455" y="255434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24158" y="2905667"/>
              <a:ext cx="266516" cy="403535"/>
            </a:xfrm>
            <a:custGeom>
              <a:avLst/>
              <a:gdLst/>
              <a:ahLst/>
              <a:cxnLst/>
              <a:rect l="0" t="0" r="0" b="0"/>
              <a:pathLst>
                <a:path w="266516" h="403535">
                  <a:moveTo>
                    <a:pt x="150702" y="84426"/>
                  </a:moveTo>
                  <a:lnTo>
                    <a:pt x="147582" y="41734"/>
                  </a:lnTo>
                  <a:lnTo>
                    <a:pt x="145113" y="31398"/>
                  </a:lnTo>
                  <a:lnTo>
                    <a:pt x="133010" y="13675"/>
                  </a:lnTo>
                  <a:lnTo>
                    <a:pt x="124869" y="5673"/>
                  </a:lnTo>
                  <a:lnTo>
                    <a:pt x="114763" y="1508"/>
                  </a:lnTo>
                  <a:lnTo>
                    <a:pt x="91055" y="0"/>
                  </a:lnTo>
                  <a:lnTo>
                    <a:pt x="71160" y="6349"/>
                  </a:lnTo>
                  <a:lnTo>
                    <a:pt x="62579" y="11318"/>
                  </a:lnTo>
                  <a:lnTo>
                    <a:pt x="39324" y="40667"/>
                  </a:lnTo>
                  <a:lnTo>
                    <a:pt x="14878" y="103071"/>
                  </a:lnTo>
                  <a:lnTo>
                    <a:pt x="0" y="152709"/>
                  </a:lnTo>
                  <a:lnTo>
                    <a:pt x="2607" y="215981"/>
                  </a:lnTo>
                  <a:lnTo>
                    <a:pt x="11156" y="266255"/>
                  </a:lnTo>
                  <a:lnTo>
                    <a:pt x="24525" y="322637"/>
                  </a:lnTo>
                  <a:lnTo>
                    <a:pt x="32622" y="344715"/>
                  </a:lnTo>
                  <a:lnTo>
                    <a:pt x="63590" y="385396"/>
                  </a:lnTo>
                  <a:lnTo>
                    <a:pt x="89796" y="401459"/>
                  </a:lnTo>
                  <a:lnTo>
                    <a:pt x="109595" y="403534"/>
                  </a:lnTo>
                  <a:lnTo>
                    <a:pt x="128922" y="399387"/>
                  </a:lnTo>
                  <a:lnTo>
                    <a:pt x="160395" y="377661"/>
                  </a:lnTo>
                  <a:lnTo>
                    <a:pt x="173727" y="363321"/>
                  </a:lnTo>
                  <a:lnTo>
                    <a:pt x="183552" y="345250"/>
                  </a:lnTo>
                  <a:lnTo>
                    <a:pt x="185579" y="322400"/>
                  </a:lnTo>
                  <a:lnTo>
                    <a:pt x="181411" y="298987"/>
                  </a:lnTo>
                  <a:lnTo>
                    <a:pt x="171759" y="280782"/>
                  </a:lnTo>
                  <a:lnTo>
                    <a:pt x="147583" y="257379"/>
                  </a:lnTo>
                  <a:lnTo>
                    <a:pt x="140433" y="255880"/>
                  </a:lnTo>
                  <a:lnTo>
                    <a:pt x="134498" y="258390"/>
                  </a:lnTo>
                  <a:lnTo>
                    <a:pt x="129370" y="263573"/>
                  </a:lnTo>
                  <a:lnTo>
                    <a:pt x="129462" y="268198"/>
                  </a:lnTo>
                  <a:lnTo>
                    <a:pt x="133033" y="272451"/>
                  </a:lnTo>
                  <a:lnTo>
                    <a:pt x="138922" y="276457"/>
                  </a:lnTo>
                  <a:lnTo>
                    <a:pt x="169568" y="282094"/>
                  </a:lnTo>
                  <a:lnTo>
                    <a:pt x="232446" y="284155"/>
                  </a:lnTo>
                  <a:lnTo>
                    <a:pt x="266515" y="284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97846" y="3137492"/>
              <a:ext cx="158540" cy="171748"/>
            </a:xfrm>
            <a:custGeom>
              <a:avLst/>
              <a:gdLst/>
              <a:ahLst/>
              <a:cxnLst/>
              <a:rect l="0" t="0" r="0" b="0"/>
              <a:pathLst>
                <a:path w="158540" h="171748">
                  <a:moveTo>
                    <a:pt x="77055" y="10528"/>
                  </a:moveTo>
                  <a:lnTo>
                    <a:pt x="53009" y="20104"/>
                  </a:lnTo>
                  <a:lnTo>
                    <a:pt x="17462" y="49932"/>
                  </a:lnTo>
                  <a:lnTo>
                    <a:pt x="1946" y="76016"/>
                  </a:lnTo>
                  <a:lnTo>
                    <a:pt x="0" y="95786"/>
                  </a:lnTo>
                  <a:lnTo>
                    <a:pt x="4204" y="115101"/>
                  </a:lnTo>
                  <a:lnTo>
                    <a:pt x="25967" y="146565"/>
                  </a:lnTo>
                  <a:lnTo>
                    <a:pt x="40311" y="159896"/>
                  </a:lnTo>
                  <a:lnTo>
                    <a:pt x="58385" y="169721"/>
                  </a:lnTo>
                  <a:lnTo>
                    <a:pt x="78116" y="171747"/>
                  </a:lnTo>
                  <a:lnTo>
                    <a:pt x="97414" y="167579"/>
                  </a:lnTo>
                  <a:lnTo>
                    <a:pt x="128866" y="145839"/>
                  </a:lnTo>
                  <a:lnTo>
                    <a:pt x="142196" y="131498"/>
                  </a:lnTo>
                  <a:lnTo>
                    <a:pt x="152020" y="113426"/>
                  </a:lnTo>
                  <a:lnTo>
                    <a:pt x="158539" y="77931"/>
                  </a:lnTo>
                  <a:lnTo>
                    <a:pt x="153825" y="57643"/>
                  </a:lnTo>
                  <a:lnTo>
                    <a:pt x="131734" y="25554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98285" y="3166090"/>
              <a:ext cx="155825" cy="166791"/>
            </a:xfrm>
            <a:custGeom>
              <a:avLst/>
              <a:gdLst/>
              <a:ahLst/>
              <a:cxnLst/>
              <a:rect l="0" t="0" r="0" b="0"/>
              <a:pathLst>
                <a:path w="155825" h="166791">
                  <a:moveTo>
                    <a:pt x="66129" y="2987"/>
                  </a:moveTo>
                  <a:lnTo>
                    <a:pt x="34847" y="12563"/>
                  </a:lnTo>
                  <a:lnTo>
                    <a:pt x="18691" y="23231"/>
                  </a:lnTo>
                  <a:lnTo>
                    <a:pt x="6831" y="42010"/>
                  </a:lnTo>
                  <a:lnTo>
                    <a:pt x="0" y="64784"/>
                  </a:lnTo>
                  <a:lnTo>
                    <a:pt x="5147" y="111120"/>
                  </a:lnTo>
                  <a:lnTo>
                    <a:pt x="7927" y="124209"/>
                  </a:lnTo>
                  <a:lnTo>
                    <a:pt x="20374" y="144991"/>
                  </a:lnTo>
                  <a:lnTo>
                    <a:pt x="28607" y="153808"/>
                  </a:lnTo>
                  <a:lnTo>
                    <a:pt x="50232" y="163605"/>
                  </a:lnTo>
                  <a:lnTo>
                    <a:pt x="74272" y="166790"/>
                  </a:lnTo>
                  <a:lnTo>
                    <a:pt x="96654" y="164306"/>
                  </a:lnTo>
                  <a:lnTo>
                    <a:pt x="115180" y="156183"/>
                  </a:lnTo>
                  <a:lnTo>
                    <a:pt x="131214" y="143604"/>
                  </a:lnTo>
                  <a:lnTo>
                    <a:pt x="146139" y="126315"/>
                  </a:lnTo>
                  <a:lnTo>
                    <a:pt x="154331" y="100693"/>
                  </a:lnTo>
                  <a:lnTo>
                    <a:pt x="155824" y="59623"/>
                  </a:lnTo>
                  <a:lnTo>
                    <a:pt x="150448" y="37518"/>
                  </a:lnTo>
                  <a:lnTo>
                    <a:pt x="140259" y="19894"/>
                  </a:lnTo>
                  <a:lnTo>
                    <a:pt x="124812" y="7382"/>
                  </a:lnTo>
                  <a:lnTo>
                    <a:pt x="115780" y="2408"/>
                  </a:lnTo>
                  <a:lnTo>
                    <a:pt x="99505" y="0"/>
                  </a:lnTo>
                  <a:lnTo>
                    <a:pt x="76658" y="2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03692" y="2887583"/>
              <a:ext cx="134464" cy="488960"/>
            </a:xfrm>
            <a:custGeom>
              <a:avLst/>
              <a:gdLst/>
              <a:ahLst/>
              <a:cxnLst/>
              <a:rect l="0" t="0" r="0" b="0"/>
              <a:pathLst>
                <a:path w="134464" h="488960">
                  <a:moveTo>
                    <a:pt x="92349" y="376251"/>
                  </a:moveTo>
                  <a:lnTo>
                    <a:pt x="86760" y="353894"/>
                  </a:lnTo>
                  <a:lnTo>
                    <a:pt x="81604" y="346138"/>
                  </a:lnTo>
                  <a:lnTo>
                    <a:pt x="66516" y="334401"/>
                  </a:lnTo>
                  <a:lnTo>
                    <a:pt x="48113" y="331525"/>
                  </a:lnTo>
                  <a:lnTo>
                    <a:pt x="38292" y="332395"/>
                  </a:lnTo>
                  <a:lnTo>
                    <a:pt x="30574" y="336485"/>
                  </a:lnTo>
                  <a:lnTo>
                    <a:pt x="18880" y="350388"/>
                  </a:lnTo>
                  <a:lnTo>
                    <a:pt x="5720" y="377947"/>
                  </a:lnTo>
                  <a:lnTo>
                    <a:pt x="0" y="419517"/>
                  </a:lnTo>
                  <a:lnTo>
                    <a:pt x="3895" y="457701"/>
                  </a:lnTo>
                  <a:lnTo>
                    <a:pt x="15602" y="477181"/>
                  </a:lnTo>
                  <a:lnTo>
                    <a:pt x="23637" y="485652"/>
                  </a:lnTo>
                  <a:lnTo>
                    <a:pt x="32503" y="488959"/>
                  </a:lnTo>
                  <a:lnTo>
                    <a:pt x="41923" y="488824"/>
                  </a:lnTo>
                  <a:lnTo>
                    <a:pt x="51713" y="486395"/>
                  </a:lnTo>
                  <a:lnTo>
                    <a:pt x="68829" y="474337"/>
                  </a:lnTo>
                  <a:lnTo>
                    <a:pt x="83066" y="456109"/>
                  </a:lnTo>
                  <a:lnTo>
                    <a:pt x="105627" y="398350"/>
                  </a:lnTo>
                  <a:lnTo>
                    <a:pt x="119106" y="345824"/>
                  </a:lnTo>
                  <a:lnTo>
                    <a:pt x="123674" y="297306"/>
                  </a:lnTo>
                  <a:lnTo>
                    <a:pt x="130746" y="244715"/>
                  </a:lnTo>
                  <a:lnTo>
                    <a:pt x="133362" y="186369"/>
                  </a:lnTo>
                  <a:lnTo>
                    <a:pt x="132967" y="131517"/>
                  </a:lnTo>
                  <a:lnTo>
                    <a:pt x="125961" y="79389"/>
                  </a:lnTo>
                  <a:lnTo>
                    <a:pt x="113113" y="19261"/>
                  </a:lnTo>
                  <a:lnTo>
                    <a:pt x="109701" y="4896"/>
                  </a:lnTo>
                  <a:lnTo>
                    <a:pt x="106257" y="0"/>
                  </a:lnTo>
                  <a:lnTo>
                    <a:pt x="102790" y="1414"/>
                  </a:lnTo>
                  <a:lnTo>
                    <a:pt x="99310" y="7037"/>
                  </a:lnTo>
                  <a:lnTo>
                    <a:pt x="90146" y="62612"/>
                  </a:lnTo>
                  <a:lnTo>
                    <a:pt x="83465" y="122575"/>
                  </a:lnTo>
                  <a:lnTo>
                    <a:pt x="87897" y="173446"/>
                  </a:lnTo>
                  <a:lnTo>
                    <a:pt x="91030" y="225563"/>
                  </a:lnTo>
                  <a:lnTo>
                    <a:pt x="100494" y="287171"/>
                  </a:lnTo>
                  <a:lnTo>
                    <a:pt x="113629" y="341281"/>
                  </a:lnTo>
                  <a:lnTo>
                    <a:pt x="134463" y="397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11681" y="3084849"/>
              <a:ext cx="171666" cy="249322"/>
            </a:xfrm>
            <a:custGeom>
              <a:avLst/>
              <a:gdLst/>
              <a:ahLst/>
              <a:cxnLst/>
              <a:rect l="0" t="0" r="0" b="0"/>
              <a:pathLst>
                <a:path w="171666" h="249322">
                  <a:moveTo>
                    <a:pt x="115988" y="0"/>
                  </a:moveTo>
                  <a:lnTo>
                    <a:pt x="73296" y="3120"/>
                  </a:lnTo>
                  <a:lnTo>
                    <a:pt x="42116" y="14573"/>
                  </a:lnTo>
                  <a:lnTo>
                    <a:pt x="5729" y="39404"/>
                  </a:lnTo>
                  <a:lnTo>
                    <a:pt x="1538" y="48496"/>
                  </a:lnTo>
                  <a:lnTo>
                    <a:pt x="0" y="71077"/>
                  </a:lnTo>
                  <a:lnTo>
                    <a:pt x="4737" y="80140"/>
                  </a:lnTo>
                  <a:lnTo>
                    <a:pt x="22479" y="93330"/>
                  </a:lnTo>
                  <a:lnTo>
                    <a:pt x="53186" y="107332"/>
                  </a:lnTo>
                  <a:lnTo>
                    <a:pt x="113840" y="117816"/>
                  </a:lnTo>
                  <a:lnTo>
                    <a:pt x="134920" y="124893"/>
                  </a:lnTo>
                  <a:lnTo>
                    <a:pt x="152088" y="135836"/>
                  </a:lnTo>
                  <a:lnTo>
                    <a:pt x="164398" y="151619"/>
                  </a:lnTo>
                  <a:lnTo>
                    <a:pt x="169318" y="160741"/>
                  </a:lnTo>
                  <a:lnTo>
                    <a:pt x="171665" y="180235"/>
                  </a:lnTo>
                  <a:lnTo>
                    <a:pt x="167639" y="200598"/>
                  </a:lnTo>
                  <a:lnTo>
                    <a:pt x="158051" y="221346"/>
                  </a:lnTo>
                  <a:lnTo>
                    <a:pt x="139751" y="236026"/>
                  </a:lnTo>
                  <a:lnTo>
                    <a:pt x="116020" y="245281"/>
                  </a:lnTo>
                  <a:lnTo>
                    <a:pt x="77522" y="249321"/>
                  </a:lnTo>
                  <a:lnTo>
                    <a:pt x="3175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642860" y="3519691"/>
            <a:ext cx="572029" cy="660123"/>
            <a:chOff x="3642860" y="3519691"/>
            <a:chExt cx="572029" cy="660123"/>
          </a:xfrm>
        </p:grpSpPr>
        <p:sp>
          <p:nvSpPr>
            <p:cNvPr id="108" name="Freeform 107"/>
            <p:cNvSpPr/>
            <p:nvPr/>
          </p:nvSpPr>
          <p:spPr>
            <a:xfrm>
              <a:off x="3737616" y="357968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5590" y="58616"/>
                  </a:lnTo>
                  <a:lnTo>
                    <a:pt x="9065" y="104585"/>
                  </a:lnTo>
                  <a:lnTo>
                    <a:pt x="15684" y="160840"/>
                  </a:lnTo>
                  <a:lnTo>
                    <a:pt x="19465" y="221961"/>
                  </a:lnTo>
                  <a:lnTo>
                    <a:pt x="20585" y="284525"/>
                  </a:lnTo>
                  <a:lnTo>
                    <a:pt x="28200" y="345671"/>
                  </a:lnTo>
                  <a:lnTo>
                    <a:pt x="30917" y="396050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42860" y="3519691"/>
              <a:ext cx="235553" cy="260040"/>
            </a:xfrm>
            <a:custGeom>
              <a:avLst/>
              <a:gdLst/>
              <a:ahLst/>
              <a:cxnLst/>
              <a:rect l="0" t="0" r="0" b="0"/>
              <a:pathLst>
                <a:path w="235553" h="260040">
                  <a:moveTo>
                    <a:pt x="0" y="102112"/>
                  </a:moveTo>
                  <a:lnTo>
                    <a:pt x="9575" y="70830"/>
                  </a:lnTo>
                  <a:lnTo>
                    <a:pt x="39403" y="26835"/>
                  </a:lnTo>
                  <a:lnTo>
                    <a:pt x="56117" y="12893"/>
                  </a:lnTo>
                  <a:lnTo>
                    <a:pt x="65487" y="7538"/>
                  </a:lnTo>
                  <a:lnTo>
                    <a:pt x="106621" y="0"/>
                  </a:lnTo>
                  <a:lnTo>
                    <a:pt x="144675" y="3356"/>
                  </a:lnTo>
                  <a:lnTo>
                    <a:pt x="178177" y="17349"/>
                  </a:lnTo>
                  <a:lnTo>
                    <a:pt x="204741" y="36313"/>
                  </a:lnTo>
                  <a:lnTo>
                    <a:pt x="221841" y="62339"/>
                  </a:lnTo>
                  <a:lnTo>
                    <a:pt x="234316" y="97866"/>
                  </a:lnTo>
                  <a:lnTo>
                    <a:pt x="235552" y="121282"/>
                  </a:lnTo>
                  <a:lnTo>
                    <a:pt x="223738" y="175563"/>
                  </a:lnTo>
                  <a:lnTo>
                    <a:pt x="212652" y="206153"/>
                  </a:lnTo>
                  <a:lnTo>
                    <a:pt x="193899" y="230555"/>
                  </a:lnTo>
                  <a:lnTo>
                    <a:pt x="167806" y="250263"/>
                  </a:lnTo>
                  <a:lnTo>
                    <a:pt x="136870" y="260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33532" y="3821844"/>
              <a:ext cx="14655" cy="136872"/>
            </a:xfrm>
            <a:custGeom>
              <a:avLst/>
              <a:gdLst/>
              <a:ahLst/>
              <a:cxnLst/>
              <a:rect l="0" t="0" r="0" b="0"/>
              <a:pathLst>
                <a:path w="14655" h="136872">
                  <a:moveTo>
                    <a:pt x="14654" y="0"/>
                  </a:moveTo>
                  <a:lnTo>
                    <a:pt x="0" y="49552"/>
                  </a:lnTo>
                  <a:lnTo>
                    <a:pt x="2774" y="104879"/>
                  </a:lnTo>
                  <a:lnTo>
                    <a:pt x="412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48186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00829" y="3798427"/>
              <a:ext cx="214060" cy="381387"/>
            </a:xfrm>
            <a:custGeom>
              <a:avLst/>
              <a:gdLst/>
              <a:ahLst/>
              <a:cxnLst/>
              <a:rect l="0" t="0" r="0" b="0"/>
              <a:pathLst>
                <a:path w="214060" h="381387">
                  <a:moveTo>
                    <a:pt x="105285" y="107645"/>
                  </a:moveTo>
                  <a:lnTo>
                    <a:pt x="129331" y="98070"/>
                  </a:lnTo>
                  <a:lnTo>
                    <a:pt x="143658" y="87402"/>
                  </a:lnTo>
                  <a:lnTo>
                    <a:pt x="147244" y="78942"/>
                  </a:lnTo>
                  <a:lnTo>
                    <a:pt x="148110" y="57064"/>
                  </a:lnTo>
                  <a:lnTo>
                    <a:pt x="136431" y="24028"/>
                  </a:lnTo>
                  <a:lnTo>
                    <a:pt x="121467" y="8871"/>
                  </a:lnTo>
                  <a:lnTo>
                    <a:pt x="112564" y="3191"/>
                  </a:lnTo>
                  <a:lnTo>
                    <a:pt x="93312" y="0"/>
                  </a:lnTo>
                  <a:lnTo>
                    <a:pt x="83265" y="787"/>
                  </a:lnTo>
                  <a:lnTo>
                    <a:pt x="65862" y="7900"/>
                  </a:lnTo>
                  <a:lnTo>
                    <a:pt x="57946" y="13072"/>
                  </a:lnTo>
                  <a:lnTo>
                    <a:pt x="46031" y="28178"/>
                  </a:lnTo>
                  <a:lnTo>
                    <a:pt x="41216" y="37120"/>
                  </a:lnTo>
                  <a:lnTo>
                    <a:pt x="38985" y="56414"/>
                  </a:lnTo>
                  <a:lnTo>
                    <a:pt x="43063" y="76687"/>
                  </a:lnTo>
                  <a:lnTo>
                    <a:pt x="58513" y="106661"/>
                  </a:lnTo>
                  <a:lnTo>
                    <a:pt x="71239" y="123196"/>
                  </a:lnTo>
                  <a:lnTo>
                    <a:pt x="79078" y="127370"/>
                  </a:lnTo>
                  <a:lnTo>
                    <a:pt x="97147" y="128891"/>
                  </a:lnTo>
                  <a:lnTo>
                    <a:pt x="127050" y="117580"/>
                  </a:lnTo>
                  <a:lnTo>
                    <a:pt x="152548" y="99410"/>
                  </a:lnTo>
                  <a:lnTo>
                    <a:pt x="159020" y="98646"/>
                  </a:lnTo>
                  <a:lnTo>
                    <a:pt x="164505" y="101646"/>
                  </a:lnTo>
                  <a:lnTo>
                    <a:pt x="169331" y="107155"/>
                  </a:lnTo>
                  <a:lnTo>
                    <a:pt x="189166" y="162534"/>
                  </a:lnTo>
                  <a:lnTo>
                    <a:pt x="207014" y="222368"/>
                  </a:lnTo>
                  <a:lnTo>
                    <a:pt x="214059" y="244031"/>
                  </a:lnTo>
                  <a:lnTo>
                    <a:pt x="212896" y="253551"/>
                  </a:lnTo>
                  <a:lnTo>
                    <a:pt x="202245" y="270368"/>
                  </a:lnTo>
                  <a:lnTo>
                    <a:pt x="182693" y="282522"/>
                  </a:lnTo>
                  <a:lnTo>
                    <a:pt x="119259" y="310446"/>
                  </a:lnTo>
                  <a:lnTo>
                    <a:pt x="57335" y="350043"/>
                  </a:lnTo>
                  <a:lnTo>
                    <a:pt x="29856" y="367810"/>
                  </a:lnTo>
                  <a:lnTo>
                    <a:pt x="0" y="381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5369533" y="3550785"/>
            <a:ext cx="2516313" cy="534273"/>
            <a:chOff x="5369533" y="3550785"/>
            <a:chExt cx="2516313" cy="534273"/>
          </a:xfrm>
        </p:grpSpPr>
        <p:sp>
          <p:nvSpPr>
            <p:cNvPr id="114" name="Freeform 113"/>
            <p:cNvSpPr/>
            <p:nvPr/>
          </p:nvSpPr>
          <p:spPr>
            <a:xfrm>
              <a:off x="5432704" y="362180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4350" y="28726"/>
                  </a:lnTo>
                  <a:lnTo>
                    <a:pt x="21708" y="92112"/>
                  </a:lnTo>
                  <a:lnTo>
                    <a:pt x="21186" y="150386"/>
                  </a:lnTo>
                  <a:lnTo>
                    <a:pt x="12677" y="205787"/>
                  </a:lnTo>
                  <a:lnTo>
                    <a:pt x="2851" y="24861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69533" y="3550785"/>
              <a:ext cx="235592" cy="430990"/>
            </a:xfrm>
            <a:custGeom>
              <a:avLst/>
              <a:gdLst/>
              <a:ahLst/>
              <a:cxnLst/>
              <a:rect l="0" t="0" r="0" b="0"/>
              <a:pathLst>
                <a:path w="235592" h="430990">
                  <a:moveTo>
                    <a:pt x="0" y="71018"/>
                  </a:moveTo>
                  <a:lnTo>
                    <a:pt x="9576" y="46971"/>
                  </a:lnTo>
                  <a:lnTo>
                    <a:pt x="20244" y="32645"/>
                  </a:lnTo>
                  <a:lnTo>
                    <a:pt x="44993" y="17014"/>
                  </a:lnTo>
                  <a:lnTo>
                    <a:pt x="93202" y="2422"/>
                  </a:lnTo>
                  <a:lnTo>
                    <a:pt x="132771" y="0"/>
                  </a:lnTo>
                  <a:lnTo>
                    <a:pt x="167241" y="7342"/>
                  </a:lnTo>
                  <a:lnTo>
                    <a:pt x="188973" y="17761"/>
                  </a:lnTo>
                  <a:lnTo>
                    <a:pt x="204091" y="33310"/>
                  </a:lnTo>
                  <a:lnTo>
                    <a:pt x="223329" y="71888"/>
                  </a:lnTo>
                  <a:lnTo>
                    <a:pt x="224820" y="95581"/>
                  </a:lnTo>
                  <a:lnTo>
                    <a:pt x="220413" y="119370"/>
                  </a:lnTo>
                  <a:lnTo>
                    <a:pt x="192008" y="166827"/>
                  </a:lnTo>
                  <a:lnTo>
                    <a:pt x="175414" y="181060"/>
                  </a:lnTo>
                  <a:lnTo>
                    <a:pt x="132891" y="201279"/>
                  </a:lnTo>
                  <a:lnTo>
                    <a:pt x="138612" y="199882"/>
                  </a:lnTo>
                  <a:lnTo>
                    <a:pt x="143881" y="201381"/>
                  </a:lnTo>
                  <a:lnTo>
                    <a:pt x="205734" y="246923"/>
                  </a:lnTo>
                  <a:lnTo>
                    <a:pt x="222136" y="273267"/>
                  </a:lnTo>
                  <a:lnTo>
                    <a:pt x="234404" y="303299"/>
                  </a:lnTo>
                  <a:lnTo>
                    <a:pt x="235591" y="323992"/>
                  </a:lnTo>
                  <a:lnTo>
                    <a:pt x="226821" y="365873"/>
                  </a:lnTo>
                  <a:lnTo>
                    <a:pt x="211616" y="391829"/>
                  </a:lnTo>
                  <a:lnTo>
                    <a:pt x="186704" y="414338"/>
                  </a:lnTo>
                  <a:lnTo>
                    <a:pt x="157095" y="430235"/>
                  </a:lnTo>
                  <a:lnTo>
                    <a:pt x="146845" y="430989"/>
                  </a:lnTo>
                  <a:lnTo>
                    <a:pt x="94684" y="414981"/>
                  </a:lnTo>
                  <a:lnTo>
                    <a:pt x="34115" y="374766"/>
                  </a:lnTo>
                  <a:lnTo>
                    <a:pt x="21057" y="365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35689" y="3779685"/>
              <a:ext cx="218156" cy="177055"/>
            </a:xfrm>
            <a:custGeom>
              <a:avLst/>
              <a:gdLst/>
              <a:ahLst/>
              <a:cxnLst/>
              <a:rect l="0" t="0" r="0" b="0"/>
              <a:pathLst>
                <a:path w="218156" h="177055">
                  <a:moveTo>
                    <a:pt x="112870" y="126387"/>
                  </a:moveTo>
                  <a:lnTo>
                    <a:pt x="112870" y="67770"/>
                  </a:lnTo>
                  <a:lnTo>
                    <a:pt x="101692" y="32980"/>
                  </a:lnTo>
                  <a:lnTo>
                    <a:pt x="83562" y="6034"/>
                  </a:lnTo>
                  <a:lnTo>
                    <a:pt x="74614" y="1698"/>
                  </a:lnTo>
                  <a:lnTo>
                    <a:pt x="52194" y="0"/>
                  </a:lnTo>
                  <a:lnTo>
                    <a:pt x="42003" y="3525"/>
                  </a:lnTo>
                  <a:lnTo>
                    <a:pt x="24442" y="16799"/>
                  </a:lnTo>
                  <a:lnTo>
                    <a:pt x="6991" y="44004"/>
                  </a:lnTo>
                  <a:lnTo>
                    <a:pt x="0" y="85470"/>
                  </a:lnTo>
                  <a:lnTo>
                    <a:pt x="3518" y="129211"/>
                  </a:lnTo>
                  <a:lnTo>
                    <a:pt x="17558" y="166218"/>
                  </a:lnTo>
                  <a:lnTo>
                    <a:pt x="24763" y="172829"/>
                  </a:lnTo>
                  <a:lnTo>
                    <a:pt x="33075" y="176065"/>
                  </a:lnTo>
                  <a:lnTo>
                    <a:pt x="42126" y="177054"/>
                  </a:lnTo>
                  <a:lnTo>
                    <a:pt x="58422" y="171912"/>
                  </a:lnTo>
                  <a:lnTo>
                    <a:pt x="66043" y="167266"/>
                  </a:lnTo>
                  <a:lnTo>
                    <a:pt x="77630" y="152744"/>
                  </a:lnTo>
                  <a:lnTo>
                    <a:pt x="102021" y="94343"/>
                  </a:lnTo>
                  <a:lnTo>
                    <a:pt x="105638" y="83967"/>
                  </a:lnTo>
                  <a:lnTo>
                    <a:pt x="109218" y="80560"/>
                  </a:lnTo>
                  <a:lnTo>
                    <a:pt x="112776" y="81798"/>
                  </a:lnTo>
                  <a:lnTo>
                    <a:pt x="119847" y="92532"/>
                  </a:lnTo>
                  <a:lnTo>
                    <a:pt x="137039" y="124899"/>
                  </a:lnTo>
                  <a:lnTo>
                    <a:pt x="150518" y="138594"/>
                  </a:lnTo>
                  <a:lnTo>
                    <a:pt x="168207" y="148580"/>
                  </a:lnTo>
                  <a:lnTo>
                    <a:pt x="187767" y="150678"/>
                  </a:lnTo>
                  <a:lnTo>
                    <a:pt x="218155" y="147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53685" y="3773592"/>
              <a:ext cx="137031" cy="188145"/>
            </a:xfrm>
            <a:custGeom>
              <a:avLst/>
              <a:gdLst/>
              <a:ahLst/>
              <a:cxnLst/>
              <a:rect l="0" t="0" r="0" b="0"/>
              <a:pathLst>
                <a:path w="137031" h="188145">
                  <a:moveTo>
                    <a:pt x="94916" y="27195"/>
                  </a:moveTo>
                  <a:lnTo>
                    <a:pt x="89327" y="10428"/>
                  </a:lnTo>
                  <a:lnTo>
                    <a:pt x="83001" y="5488"/>
                  </a:lnTo>
                  <a:lnTo>
                    <a:pt x="63494" y="0"/>
                  </a:lnTo>
                  <a:lnTo>
                    <a:pt x="42346" y="3800"/>
                  </a:lnTo>
                  <a:lnTo>
                    <a:pt x="22418" y="14458"/>
                  </a:lnTo>
                  <a:lnTo>
                    <a:pt x="5763" y="30893"/>
                  </a:lnTo>
                  <a:lnTo>
                    <a:pt x="1555" y="41358"/>
                  </a:lnTo>
                  <a:lnTo>
                    <a:pt x="0" y="65465"/>
                  </a:lnTo>
                  <a:lnTo>
                    <a:pt x="8533" y="117899"/>
                  </a:lnTo>
                  <a:lnTo>
                    <a:pt x="19278" y="151167"/>
                  </a:lnTo>
                  <a:lnTo>
                    <a:pt x="30493" y="168472"/>
                  </a:lnTo>
                  <a:lnTo>
                    <a:pt x="46397" y="180842"/>
                  </a:lnTo>
                  <a:lnTo>
                    <a:pt x="55551" y="185778"/>
                  </a:lnTo>
                  <a:lnTo>
                    <a:pt x="75081" y="188144"/>
                  </a:lnTo>
                  <a:lnTo>
                    <a:pt x="137030" y="174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09027" y="3779730"/>
              <a:ext cx="143599" cy="184580"/>
            </a:xfrm>
            <a:custGeom>
              <a:avLst/>
              <a:gdLst/>
              <a:ahLst/>
              <a:cxnLst/>
              <a:rect l="0" t="0" r="0" b="0"/>
              <a:pathLst>
                <a:path w="143599" h="184580">
                  <a:moveTo>
                    <a:pt x="76444" y="0"/>
                  </a:moveTo>
                  <a:lnTo>
                    <a:pt x="54087" y="0"/>
                  </a:lnTo>
                  <a:lnTo>
                    <a:pt x="36872" y="6239"/>
                  </a:lnTo>
                  <a:lnTo>
                    <a:pt x="29005" y="11179"/>
                  </a:lnTo>
                  <a:lnTo>
                    <a:pt x="17146" y="26026"/>
                  </a:lnTo>
                  <a:lnTo>
                    <a:pt x="0" y="69742"/>
                  </a:lnTo>
                  <a:lnTo>
                    <a:pt x="112" y="109701"/>
                  </a:lnTo>
                  <a:lnTo>
                    <a:pt x="13143" y="145588"/>
                  </a:lnTo>
                  <a:lnTo>
                    <a:pt x="31822" y="172859"/>
                  </a:lnTo>
                  <a:lnTo>
                    <a:pt x="51543" y="182111"/>
                  </a:lnTo>
                  <a:lnTo>
                    <a:pt x="63353" y="184579"/>
                  </a:lnTo>
                  <a:lnTo>
                    <a:pt x="73566" y="183884"/>
                  </a:lnTo>
                  <a:lnTo>
                    <a:pt x="91153" y="176873"/>
                  </a:lnTo>
                  <a:lnTo>
                    <a:pt x="114208" y="159772"/>
                  </a:lnTo>
                  <a:lnTo>
                    <a:pt x="130268" y="134298"/>
                  </a:lnTo>
                  <a:lnTo>
                    <a:pt x="142435" y="104523"/>
                  </a:lnTo>
                  <a:lnTo>
                    <a:pt x="143598" y="83889"/>
                  </a:lnTo>
                  <a:lnTo>
                    <a:pt x="134813" y="42047"/>
                  </a:lnTo>
                  <a:lnTo>
                    <a:pt x="119605" y="16098"/>
                  </a:lnTo>
                  <a:lnTo>
                    <a:pt x="106936" y="7155"/>
                  </a:lnTo>
                  <a:lnTo>
                    <a:pt x="869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190756" y="3756478"/>
              <a:ext cx="157929" cy="193376"/>
            </a:xfrm>
            <a:custGeom>
              <a:avLst/>
              <a:gdLst/>
              <a:ahLst/>
              <a:cxnLst/>
              <a:rect l="0" t="0" r="0" b="0"/>
              <a:pathLst>
                <a:path w="157929" h="193376">
                  <a:moveTo>
                    <a:pt x="0" y="65366"/>
                  </a:moveTo>
                  <a:lnTo>
                    <a:pt x="17959" y="121581"/>
                  </a:lnTo>
                  <a:lnTo>
                    <a:pt x="31667" y="177033"/>
                  </a:lnTo>
                  <a:lnTo>
                    <a:pt x="36301" y="193375"/>
                  </a:lnTo>
                  <a:lnTo>
                    <a:pt x="35899" y="192819"/>
                  </a:lnTo>
                  <a:lnTo>
                    <a:pt x="17184" y="137898"/>
                  </a:lnTo>
                  <a:lnTo>
                    <a:pt x="11405" y="74817"/>
                  </a:lnTo>
                  <a:lnTo>
                    <a:pt x="13908" y="36581"/>
                  </a:lnTo>
                  <a:lnTo>
                    <a:pt x="16291" y="25119"/>
                  </a:lnTo>
                  <a:lnTo>
                    <a:pt x="21389" y="16308"/>
                  </a:lnTo>
                  <a:lnTo>
                    <a:pt x="36413" y="3398"/>
                  </a:lnTo>
                  <a:lnTo>
                    <a:pt x="57907" y="0"/>
                  </a:lnTo>
                  <a:lnTo>
                    <a:pt x="80719" y="3559"/>
                  </a:lnTo>
                  <a:lnTo>
                    <a:pt x="98656" y="12940"/>
                  </a:lnTo>
                  <a:lnTo>
                    <a:pt x="121908" y="36964"/>
                  </a:lnTo>
                  <a:lnTo>
                    <a:pt x="150211" y="97231"/>
                  </a:lnTo>
                  <a:lnTo>
                    <a:pt x="156911" y="154844"/>
                  </a:lnTo>
                  <a:lnTo>
                    <a:pt x="157928" y="181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422383" y="3916601"/>
              <a:ext cx="27625" cy="168457"/>
            </a:xfrm>
            <a:custGeom>
              <a:avLst/>
              <a:gdLst/>
              <a:ahLst/>
              <a:cxnLst/>
              <a:rect l="0" t="0" r="0" b="0"/>
              <a:pathLst>
                <a:path w="27625" h="168457">
                  <a:moveTo>
                    <a:pt x="10528" y="0"/>
                  </a:moveTo>
                  <a:lnTo>
                    <a:pt x="27317" y="62280"/>
                  </a:lnTo>
                  <a:lnTo>
                    <a:pt x="27624" y="116331"/>
                  </a:lnTo>
                  <a:lnTo>
                    <a:pt x="21636" y="14061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44945" y="3600746"/>
              <a:ext cx="143041" cy="305327"/>
            </a:xfrm>
            <a:custGeom>
              <a:avLst/>
              <a:gdLst/>
              <a:ahLst/>
              <a:cxnLst/>
              <a:rect l="0" t="0" r="0" b="0"/>
              <a:pathLst>
                <a:path w="143041" h="305327">
                  <a:moveTo>
                    <a:pt x="9065" y="0"/>
                  </a:moveTo>
                  <a:lnTo>
                    <a:pt x="3476" y="16767"/>
                  </a:lnTo>
                  <a:lnTo>
                    <a:pt x="3852" y="34358"/>
                  </a:lnTo>
                  <a:lnTo>
                    <a:pt x="8036" y="85425"/>
                  </a:lnTo>
                  <a:lnTo>
                    <a:pt x="8862" y="143432"/>
                  </a:lnTo>
                  <a:lnTo>
                    <a:pt x="9026" y="199951"/>
                  </a:lnTo>
                  <a:lnTo>
                    <a:pt x="9058" y="256175"/>
                  </a:lnTo>
                  <a:lnTo>
                    <a:pt x="7894" y="304153"/>
                  </a:lnTo>
                  <a:lnTo>
                    <a:pt x="5945" y="304544"/>
                  </a:lnTo>
                  <a:lnTo>
                    <a:pt x="3476" y="301295"/>
                  </a:lnTo>
                  <a:lnTo>
                    <a:pt x="0" y="274366"/>
                  </a:lnTo>
                  <a:lnTo>
                    <a:pt x="10182" y="221180"/>
                  </a:lnTo>
                  <a:lnTo>
                    <a:pt x="28912" y="179001"/>
                  </a:lnTo>
                  <a:lnTo>
                    <a:pt x="37505" y="173146"/>
                  </a:lnTo>
                  <a:lnTo>
                    <a:pt x="59530" y="169760"/>
                  </a:lnTo>
                  <a:lnTo>
                    <a:pt x="81797" y="175275"/>
                  </a:lnTo>
                  <a:lnTo>
                    <a:pt x="102222" y="186694"/>
                  </a:lnTo>
                  <a:lnTo>
                    <a:pt x="125705" y="212854"/>
                  </a:lnTo>
                  <a:lnTo>
                    <a:pt x="136164" y="232642"/>
                  </a:lnTo>
                  <a:lnTo>
                    <a:pt x="143040" y="269102"/>
                  </a:lnTo>
                  <a:lnTo>
                    <a:pt x="141529" y="286497"/>
                  </a:lnTo>
                  <a:lnTo>
                    <a:pt x="13540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824759" y="3763499"/>
              <a:ext cx="176692" cy="164094"/>
            </a:xfrm>
            <a:custGeom>
              <a:avLst/>
              <a:gdLst/>
              <a:ahLst/>
              <a:cxnLst/>
              <a:rect l="0" t="0" r="0" b="0"/>
              <a:pathLst>
                <a:path w="176692" h="164094">
                  <a:moveTo>
                    <a:pt x="92463" y="79402"/>
                  </a:moveTo>
                  <a:lnTo>
                    <a:pt x="98053" y="62634"/>
                  </a:lnTo>
                  <a:lnTo>
                    <a:pt x="97677" y="45044"/>
                  </a:lnTo>
                  <a:lnTo>
                    <a:pt x="92441" y="25527"/>
                  </a:lnTo>
                  <a:lnTo>
                    <a:pt x="82315" y="5155"/>
                  </a:lnTo>
                  <a:lnTo>
                    <a:pt x="75169" y="658"/>
                  </a:lnTo>
                  <a:lnTo>
                    <a:pt x="66896" y="0"/>
                  </a:lnTo>
                  <a:lnTo>
                    <a:pt x="49515" y="5508"/>
                  </a:lnTo>
                  <a:lnTo>
                    <a:pt x="33991" y="15755"/>
                  </a:lnTo>
                  <a:lnTo>
                    <a:pt x="22412" y="31227"/>
                  </a:lnTo>
                  <a:lnTo>
                    <a:pt x="5447" y="69756"/>
                  </a:lnTo>
                  <a:lnTo>
                    <a:pt x="0" y="106310"/>
                  </a:lnTo>
                  <a:lnTo>
                    <a:pt x="3976" y="141187"/>
                  </a:lnTo>
                  <a:lnTo>
                    <a:pt x="8906" y="149838"/>
                  </a:lnTo>
                  <a:lnTo>
                    <a:pt x="23741" y="162569"/>
                  </a:lnTo>
                  <a:lnTo>
                    <a:pt x="32610" y="164093"/>
                  </a:lnTo>
                  <a:lnTo>
                    <a:pt x="51825" y="159546"/>
                  </a:lnTo>
                  <a:lnTo>
                    <a:pt x="76782" y="143833"/>
                  </a:lnTo>
                  <a:lnTo>
                    <a:pt x="88614" y="127925"/>
                  </a:lnTo>
                  <a:lnTo>
                    <a:pt x="105742" y="89117"/>
                  </a:lnTo>
                  <a:lnTo>
                    <a:pt x="109504" y="85879"/>
                  </a:lnTo>
                  <a:lnTo>
                    <a:pt x="113183" y="87229"/>
                  </a:lnTo>
                  <a:lnTo>
                    <a:pt x="133081" y="109024"/>
                  </a:lnTo>
                  <a:lnTo>
                    <a:pt x="140598" y="110849"/>
                  </a:lnTo>
                  <a:lnTo>
                    <a:pt x="176691" y="1004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011979" y="3769891"/>
              <a:ext cx="183503" cy="136182"/>
            </a:xfrm>
            <a:custGeom>
              <a:avLst/>
              <a:gdLst/>
              <a:ahLst/>
              <a:cxnLst/>
              <a:rect l="0" t="0" r="0" b="0"/>
              <a:pathLst>
                <a:path w="183503" h="136182">
                  <a:moveTo>
                    <a:pt x="0" y="9839"/>
                  </a:moveTo>
                  <a:lnTo>
                    <a:pt x="0" y="68456"/>
                  </a:lnTo>
                  <a:lnTo>
                    <a:pt x="6066" y="107206"/>
                  </a:lnTo>
                  <a:lnTo>
                    <a:pt x="5214" y="106335"/>
                  </a:lnTo>
                  <a:lnTo>
                    <a:pt x="3476" y="102246"/>
                  </a:lnTo>
                  <a:lnTo>
                    <a:pt x="1030" y="74134"/>
                  </a:lnTo>
                  <a:lnTo>
                    <a:pt x="11589" y="20516"/>
                  </a:lnTo>
                  <a:lnTo>
                    <a:pt x="14744" y="9938"/>
                  </a:lnTo>
                  <a:lnTo>
                    <a:pt x="20358" y="4056"/>
                  </a:lnTo>
                  <a:lnTo>
                    <a:pt x="27610" y="1304"/>
                  </a:lnTo>
                  <a:lnTo>
                    <a:pt x="35955" y="640"/>
                  </a:lnTo>
                  <a:lnTo>
                    <a:pt x="42687" y="3706"/>
                  </a:lnTo>
                  <a:lnTo>
                    <a:pt x="53288" y="16472"/>
                  </a:lnTo>
                  <a:lnTo>
                    <a:pt x="65832" y="43390"/>
                  </a:lnTo>
                  <a:lnTo>
                    <a:pt x="69624" y="45074"/>
                  </a:lnTo>
                  <a:lnTo>
                    <a:pt x="73322" y="41518"/>
                  </a:lnTo>
                  <a:lnTo>
                    <a:pt x="87662" y="7778"/>
                  </a:lnTo>
                  <a:lnTo>
                    <a:pt x="94707" y="2616"/>
                  </a:lnTo>
                  <a:lnTo>
                    <a:pt x="115011" y="0"/>
                  </a:lnTo>
                  <a:lnTo>
                    <a:pt x="133394" y="5856"/>
                  </a:lnTo>
                  <a:lnTo>
                    <a:pt x="141572" y="10693"/>
                  </a:lnTo>
                  <a:lnTo>
                    <a:pt x="153778" y="25426"/>
                  </a:lnTo>
                  <a:lnTo>
                    <a:pt x="178620" y="83983"/>
                  </a:lnTo>
                  <a:lnTo>
                    <a:pt x="183502" y="103623"/>
                  </a:lnTo>
                  <a:lnTo>
                    <a:pt x="178985" y="136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85720" y="3916601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23719" y="43962"/>
                  </a:lnTo>
                  <a:lnTo>
                    <a:pt x="29255" y="79836"/>
                  </a:lnTo>
                  <a:lnTo>
                    <a:pt x="24311" y="100213"/>
                  </a:lnTo>
                  <a:lnTo>
                    <a:pt x="15484" y="1147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87700" y="3758770"/>
              <a:ext cx="129648" cy="184573"/>
            </a:xfrm>
            <a:custGeom>
              <a:avLst/>
              <a:gdLst/>
              <a:ahLst/>
              <a:cxnLst/>
              <a:rect l="0" t="0" r="0" b="0"/>
              <a:pathLst>
                <a:path w="129648" h="184573">
                  <a:moveTo>
                    <a:pt x="24362" y="73603"/>
                  </a:moveTo>
                  <a:lnTo>
                    <a:pt x="61840" y="81936"/>
                  </a:lnTo>
                  <a:lnTo>
                    <a:pt x="73914" y="82668"/>
                  </a:lnTo>
                  <a:lnTo>
                    <a:pt x="84303" y="79646"/>
                  </a:lnTo>
                  <a:lnTo>
                    <a:pt x="102085" y="66930"/>
                  </a:lnTo>
                  <a:lnTo>
                    <a:pt x="106593" y="57456"/>
                  </a:lnTo>
                  <a:lnTo>
                    <a:pt x="108482" y="34451"/>
                  </a:lnTo>
                  <a:lnTo>
                    <a:pt x="105009" y="24105"/>
                  </a:lnTo>
                  <a:lnTo>
                    <a:pt x="91790" y="6370"/>
                  </a:lnTo>
                  <a:lnTo>
                    <a:pt x="83352" y="1875"/>
                  </a:lnTo>
                  <a:lnTo>
                    <a:pt x="64617" y="0"/>
                  </a:lnTo>
                  <a:lnTo>
                    <a:pt x="47712" y="6185"/>
                  </a:lnTo>
                  <a:lnTo>
                    <a:pt x="32400" y="17903"/>
                  </a:lnTo>
                  <a:lnTo>
                    <a:pt x="17796" y="34809"/>
                  </a:lnTo>
                  <a:lnTo>
                    <a:pt x="2009" y="75237"/>
                  </a:lnTo>
                  <a:lnTo>
                    <a:pt x="0" y="101235"/>
                  </a:lnTo>
                  <a:lnTo>
                    <a:pt x="8241" y="146521"/>
                  </a:lnTo>
                  <a:lnTo>
                    <a:pt x="23355" y="173067"/>
                  </a:lnTo>
                  <a:lnTo>
                    <a:pt x="31880" y="178517"/>
                  </a:lnTo>
                  <a:lnTo>
                    <a:pt x="53829" y="184572"/>
                  </a:lnTo>
                  <a:lnTo>
                    <a:pt x="86905" y="182391"/>
                  </a:lnTo>
                  <a:lnTo>
                    <a:pt x="129647" y="168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91175" y="3579689"/>
              <a:ext cx="10401" cy="347441"/>
            </a:xfrm>
            <a:custGeom>
              <a:avLst/>
              <a:gdLst/>
              <a:ahLst/>
              <a:cxnLst/>
              <a:rect l="0" t="0" r="0" b="0"/>
              <a:pathLst>
                <a:path w="10401" h="347441">
                  <a:moveTo>
                    <a:pt x="10400" y="0"/>
                  </a:moveTo>
                  <a:lnTo>
                    <a:pt x="2066" y="54144"/>
                  </a:lnTo>
                  <a:lnTo>
                    <a:pt x="305" y="114680"/>
                  </a:lnTo>
                  <a:lnTo>
                    <a:pt x="0" y="171240"/>
                  </a:lnTo>
                  <a:lnTo>
                    <a:pt x="5499" y="226863"/>
                  </a:lnTo>
                  <a:lnTo>
                    <a:pt x="9432" y="289654"/>
                  </a:lnTo>
                  <a:lnTo>
                    <a:pt x="1040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38404" y="3679385"/>
              <a:ext cx="157928" cy="16118"/>
            </a:xfrm>
            <a:custGeom>
              <a:avLst/>
              <a:gdLst/>
              <a:ahLst/>
              <a:cxnLst/>
              <a:rect l="0" t="0" r="0" b="0"/>
              <a:pathLst>
                <a:path w="157928" h="16118">
                  <a:moveTo>
                    <a:pt x="157927" y="5589"/>
                  </a:moveTo>
                  <a:lnTo>
                    <a:pt x="141159" y="0"/>
                  </a:lnTo>
                  <a:lnTo>
                    <a:pt x="123568" y="375"/>
                  </a:lnTo>
                  <a:lnTo>
                    <a:pt x="72501" y="10148"/>
                  </a:lnTo>
                  <a:lnTo>
                    <a:pt x="12783" y="1533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58325" y="3772996"/>
              <a:ext cx="132764" cy="179424"/>
            </a:xfrm>
            <a:custGeom>
              <a:avLst/>
              <a:gdLst/>
              <a:ahLst/>
              <a:cxnLst/>
              <a:rect l="0" t="0" r="0" b="0"/>
              <a:pathLst>
                <a:path w="132764" h="179424">
                  <a:moveTo>
                    <a:pt x="122234" y="38320"/>
                  </a:moveTo>
                  <a:lnTo>
                    <a:pt x="92926" y="9011"/>
                  </a:lnTo>
                  <a:lnTo>
                    <a:pt x="73334" y="1897"/>
                  </a:lnTo>
                  <a:lnTo>
                    <a:pt x="61558" y="0"/>
                  </a:lnTo>
                  <a:lnTo>
                    <a:pt x="42235" y="4131"/>
                  </a:lnTo>
                  <a:lnTo>
                    <a:pt x="10766" y="25847"/>
                  </a:lnTo>
                  <a:lnTo>
                    <a:pt x="2503" y="48374"/>
                  </a:lnTo>
                  <a:lnTo>
                    <a:pt x="0" y="75544"/>
                  </a:lnTo>
                  <a:lnTo>
                    <a:pt x="2787" y="99318"/>
                  </a:lnTo>
                  <a:lnTo>
                    <a:pt x="22514" y="143175"/>
                  </a:lnTo>
                  <a:lnTo>
                    <a:pt x="35410" y="164471"/>
                  </a:lnTo>
                  <a:lnTo>
                    <a:pt x="44465" y="171554"/>
                  </a:lnTo>
                  <a:lnTo>
                    <a:pt x="67003" y="179423"/>
                  </a:lnTo>
                  <a:lnTo>
                    <a:pt x="115654" y="176556"/>
                  </a:lnTo>
                  <a:lnTo>
                    <a:pt x="132763" y="175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75316" y="3948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965103" y="4391635"/>
            <a:ext cx="1856950" cy="702378"/>
            <a:chOff x="2965103" y="4391635"/>
            <a:chExt cx="1856950" cy="702378"/>
          </a:xfrm>
        </p:grpSpPr>
        <p:sp>
          <p:nvSpPr>
            <p:cNvPr id="131" name="Freeform 130"/>
            <p:cNvSpPr/>
            <p:nvPr/>
          </p:nvSpPr>
          <p:spPr>
            <a:xfrm>
              <a:off x="2965103" y="4425090"/>
              <a:ext cx="210057" cy="365954"/>
            </a:xfrm>
            <a:custGeom>
              <a:avLst/>
              <a:gdLst/>
              <a:ahLst/>
              <a:cxnLst/>
              <a:rect l="0" t="0" r="0" b="0"/>
              <a:pathLst>
                <a:path w="210057" h="365954">
                  <a:moveTo>
                    <a:pt x="161860" y="17936"/>
                  </a:moveTo>
                  <a:lnTo>
                    <a:pt x="150682" y="6757"/>
                  </a:lnTo>
                  <a:lnTo>
                    <a:pt x="132716" y="1269"/>
                  </a:lnTo>
                  <a:lnTo>
                    <a:pt x="110303" y="0"/>
                  </a:lnTo>
                  <a:lnTo>
                    <a:pt x="77954" y="7032"/>
                  </a:lnTo>
                  <a:lnTo>
                    <a:pt x="38702" y="29777"/>
                  </a:lnTo>
                  <a:lnTo>
                    <a:pt x="24065" y="44255"/>
                  </a:lnTo>
                  <a:lnTo>
                    <a:pt x="1226" y="92328"/>
                  </a:lnTo>
                  <a:lnTo>
                    <a:pt x="0" y="113000"/>
                  </a:lnTo>
                  <a:lnTo>
                    <a:pt x="1311" y="123426"/>
                  </a:lnTo>
                  <a:lnTo>
                    <a:pt x="6864" y="130376"/>
                  </a:lnTo>
                  <a:lnTo>
                    <a:pt x="25513" y="138099"/>
                  </a:lnTo>
                  <a:lnTo>
                    <a:pt x="86035" y="146584"/>
                  </a:lnTo>
                  <a:lnTo>
                    <a:pt x="147759" y="163298"/>
                  </a:lnTo>
                  <a:lnTo>
                    <a:pt x="180689" y="182019"/>
                  </a:lnTo>
                  <a:lnTo>
                    <a:pt x="197914" y="199656"/>
                  </a:lnTo>
                  <a:lnTo>
                    <a:pt x="207130" y="225432"/>
                  </a:lnTo>
                  <a:lnTo>
                    <a:pt x="210056" y="254046"/>
                  </a:lnTo>
                  <a:lnTo>
                    <a:pt x="199417" y="311937"/>
                  </a:lnTo>
                  <a:lnTo>
                    <a:pt x="184037" y="338494"/>
                  </a:lnTo>
                  <a:lnTo>
                    <a:pt x="159072" y="361180"/>
                  </a:lnTo>
                  <a:lnTo>
                    <a:pt x="149473" y="364918"/>
                  </a:lnTo>
                  <a:lnTo>
                    <a:pt x="129449" y="365953"/>
                  </a:lnTo>
                  <a:lnTo>
                    <a:pt x="67031" y="350772"/>
                  </a:lnTo>
                  <a:lnTo>
                    <a:pt x="34551" y="329953"/>
                  </a:lnTo>
                  <a:lnTo>
                    <a:pt x="14461" y="312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33091" y="4600953"/>
              <a:ext cx="146557" cy="222446"/>
            </a:xfrm>
            <a:custGeom>
              <a:avLst/>
              <a:gdLst/>
              <a:ahLst/>
              <a:cxnLst/>
              <a:rect l="0" t="0" r="0" b="0"/>
              <a:pathLst>
                <a:path w="146557" h="222446">
                  <a:moveTo>
                    <a:pt x="20214" y="52643"/>
                  </a:moveTo>
                  <a:lnTo>
                    <a:pt x="3426" y="107687"/>
                  </a:lnTo>
                  <a:lnTo>
                    <a:pt x="0" y="159095"/>
                  </a:lnTo>
                  <a:lnTo>
                    <a:pt x="1872" y="184183"/>
                  </a:lnTo>
                  <a:lnTo>
                    <a:pt x="10502" y="203132"/>
                  </a:lnTo>
                  <a:lnTo>
                    <a:pt x="25257" y="216233"/>
                  </a:lnTo>
                  <a:lnTo>
                    <a:pt x="34104" y="221364"/>
                  </a:lnTo>
                  <a:lnTo>
                    <a:pt x="42342" y="222445"/>
                  </a:lnTo>
                  <a:lnTo>
                    <a:pt x="57735" y="217408"/>
                  </a:lnTo>
                  <a:lnTo>
                    <a:pt x="100838" y="181862"/>
                  </a:lnTo>
                  <a:lnTo>
                    <a:pt x="127820" y="145888"/>
                  </a:lnTo>
                  <a:lnTo>
                    <a:pt x="140485" y="114196"/>
                  </a:lnTo>
                  <a:lnTo>
                    <a:pt x="145357" y="62158"/>
                  </a:lnTo>
                  <a:lnTo>
                    <a:pt x="1465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379647" y="4621832"/>
              <a:ext cx="157910" cy="472181"/>
            </a:xfrm>
            <a:custGeom>
              <a:avLst/>
              <a:gdLst/>
              <a:ahLst/>
              <a:cxnLst/>
              <a:rect l="0" t="0" r="0" b="0"/>
              <a:pathLst>
                <a:path w="157910" h="472181">
                  <a:moveTo>
                    <a:pt x="115814" y="137048"/>
                  </a:moveTo>
                  <a:lnTo>
                    <a:pt x="133772" y="83174"/>
                  </a:lnTo>
                  <a:lnTo>
                    <a:pt x="141672" y="52455"/>
                  </a:lnTo>
                  <a:lnTo>
                    <a:pt x="139784" y="31601"/>
                  </a:lnTo>
                  <a:lnTo>
                    <a:pt x="131927" y="13754"/>
                  </a:lnTo>
                  <a:lnTo>
                    <a:pt x="126556" y="5719"/>
                  </a:lnTo>
                  <a:lnTo>
                    <a:pt x="118296" y="1533"/>
                  </a:lnTo>
                  <a:lnTo>
                    <a:pt x="96640" y="0"/>
                  </a:lnTo>
                  <a:lnTo>
                    <a:pt x="87823" y="3569"/>
                  </a:lnTo>
                  <a:lnTo>
                    <a:pt x="74908" y="16893"/>
                  </a:lnTo>
                  <a:lnTo>
                    <a:pt x="49547" y="74421"/>
                  </a:lnTo>
                  <a:lnTo>
                    <a:pt x="44317" y="111213"/>
                  </a:lnTo>
                  <a:lnTo>
                    <a:pt x="48356" y="146161"/>
                  </a:lnTo>
                  <a:lnTo>
                    <a:pt x="56976" y="164885"/>
                  </a:lnTo>
                  <a:lnTo>
                    <a:pt x="62551" y="173154"/>
                  </a:lnTo>
                  <a:lnTo>
                    <a:pt x="69776" y="177496"/>
                  </a:lnTo>
                  <a:lnTo>
                    <a:pt x="87164" y="179202"/>
                  </a:lnTo>
                  <a:lnTo>
                    <a:pt x="95544" y="175679"/>
                  </a:lnTo>
                  <a:lnTo>
                    <a:pt x="111094" y="162406"/>
                  </a:lnTo>
                  <a:lnTo>
                    <a:pt x="127414" y="135203"/>
                  </a:lnTo>
                  <a:lnTo>
                    <a:pt x="139658" y="104917"/>
                  </a:lnTo>
                  <a:lnTo>
                    <a:pt x="142238" y="103929"/>
                  </a:lnTo>
                  <a:lnTo>
                    <a:pt x="152309" y="159478"/>
                  </a:lnTo>
                  <a:lnTo>
                    <a:pt x="156818" y="219684"/>
                  </a:lnTo>
                  <a:lnTo>
                    <a:pt x="157599" y="276567"/>
                  </a:lnTo>
                  <a:lnTo>
                    <a:pt x="157830" y="335535"/>
                  </a:lnTo>
                  <a:lnTo>
                    <a:pt x="157909" y="398567"/>
                  </a:lnTo>
                  <a:lnTo>
                    <a:pt x="155579" y="425245"/>
                  </a:lnTo>
                  <a:lnTo>
                    <a:pt x="146745" y="444900"/>
                  </a:lnTo>
                  <a:lnTo>
                    <a:pt x="131901" y="458315"/>
                  </a:lnTo>
                  <a:lnTo>
                    <a:pt x="123029" y="463530"/>
                  </a:lnTo>
                  <a:lnTo>
                    <a:pt x="67933" y="471900"/>
                  </a:lnTo>
                  <a:lnTo>
                    <a:pt x="28447" y="472180"/>
                  </a:lnTo>
                  <a:lnTo>
                    <a:pt x="0" y="463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92899" y="4621187"/>
              <a:ext cx="165775" cy="188482"/>
            </a:xfrm>
            <a:custGeom>
              <a:avLst/>
              <a:gdLst/>
              <a:ahLst/>
              <a:cxnLst/>
              <a:rect l="0" t="0" r="0" b="0"/>
              <a:pathLst>
                <a:path w="165775" h="188482">
                  <a:moveTo>
                    <a:pt x="102603" y="21880"/>
                  </a:moveTo>
                  <a:lnTo>
                    <a:pt x="97014" y="5113"/>
                  </a:lnTo>
                  <a:lnTo>
                    <a:pt x="91858" y="1343"/>
                  </a:lnTo>
                  <a:lnTo>
                    <a:pt x="84912" y="0"/>
                  </a:lnTo>
                  <a:lnTo>
                    <a:pt x="76771" y="274"/>
                  </a:lnTo>
                  <a:lnTo>
                    <a:pt x="61486" y="6818"/>
                  </a:lnTo>
                  <a:lnTo>
                    <a:pt x="46894" y="18695"/>
                  </a:lnTo>
                  <a:lnTo>
                    <a:pt x="26695" y="45113"/>
                  </a:lnTo>
                  <a:lnTo>
                    <a:pt x="4971" y="101455"/>
                  </a:lnTo>
                  <a:lnTo>
                    <a:pt x="0" y="154539"/>
                  </a:lnTo>
                  <a:lnTo>
                    <a:pt x="3579" y="177935"/>
                  </a:lnTo>
                  <a:lnTo>
                    <a:pt x="8511" y="184409"/>
                  </a:lnTo>
                  <a:lnTo>
                    <a:pt x="15309" y="187554"/>
                  </a:lnTo>
                  <a:lnTo>
                    <a:pt x="23350" y="188481"/>
                  </a:lnTo>
                  <a:lnTo>
                    <a:pt x="38524" y="183273"/>
                  </a:lnTo>
                  <a:lnTo>
                    <a:pt x="45845" y="178608"/>
                  </a:lnTo>
                  <a:lnTo>
                    <a:pt x="57100" y="164067"/>
                  </a:lnTo>
                  <a:lnTo>
                    <a:pt x="73858" y="120546"/>
                  </a:lnTo>
                  <a:lnTo>
                    <a:pt x="80027" y="66890"/>
                  </a:lnTo>
                  <a:lnTo>
                    <a:pt x="81096" y="34566"/>
                  </a:lnTo>
                  <a:lnTo>
                    <a:pt x="92973" y="89427"/>
                  </a:lnTo>
                  <a:lnTo>
                    <a:pt x="100663" y="112732"/>
                  </a:lnTo>
                  <a:lnTo>
                    <a:pt x="111879" y="130889"/>
                  </a:lnTo>
                  <a:lnTo>
                    <a:pt x="119316" y="134327"/>
                  </a:lnTo>
                  <a:lnTo>
                    <a:pt x="127783" y="134279"/>
                  </a:lnTo>
                  <a:lnTo>
                    <a:pt x="136937" y="131908"/>
                  </a:lnTo>
                  <a:lnTo>
                    <a:pt x="150228" y="123034"/>
                  </a:lnTo>
                  <a:lnTo>
                    <a:pt x="165774" y="106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74980" y="4558839"/>
              <a:ext cx="88979" cy="234238"/>
            </a:xfrm>
            <a:custGeom>
              <a:avLst/>
              <a:gdLst/>
              <a:ahLst/>
              <a:cxnLst/>
              <a:rect l="0" t="0" r="0" b="0"/>
              <a:pathLst>
                <a:path w="88979" h="234238">
                  <a:moveTo>
                    <a:pt x="4750" y="136870"/>
                  </a:moveTo>
                  <a:lnTo>
                    <a:pt x="19405" y="195487"/>
                  </a:lnTo>
                  <a:lnTo>
                    <a:pt x="30608" y="234237"/>
                  </a:lnTo>
                  <a:lnTo>
                    <a:pt x="14738" y="179484"/>
                  </a:lnTo>
                  <a:lnTo>
                    <a:pt x="0" y="119172"/>
                  </a:lnTo>
                  <a:lnTo>
                    <a:pt x="1859" y="96249"/>
                  </a:lnTo>
                  <a:lnTo>
                    <a:pt x="15072" y="63613"/>
                  </a:lnTo>
                  <a:lnTo>
                    <a:pt x="33804" y="37306"/>
                  </a:lnTo>
                  <a:lnTo>
                    <a:pt x="67161" y="9796"/>
                  </a:lnTo>
                  <a:lnTo>
                    <a:pt x="889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64199" y="4391635"/>
              <a:ext cx="189315" cy="401877"/>
            </a:xfrm>
            <a:custGeom>
              <a:avLst/>
              <a:gdLst/>
              <a:ahLst/>
              <a:cxnLst/>
              <a:rect l="0" t="0" r="0" b="0"/>
              <a:pathLst>
                <a:path w="189315" h="401877">
                  <a:moveTo>
                    <a:pt x="189314" y="114562"/>
                  </a:moveTo>
                  <a:lnTo>
                    <a:pt x="170185" y="60687"/>
                  </a:lnTo>
                  <a:lnTo>
                    <a:pt x="139511" y="9114"/>
                  </a:lnTo>
                  <a:lnTo>
                    <a:pt x="131545" y="3319"/>
                  </a:lnTo>
                  <a:lnTo>
                    <a:pt x="122725" y="625"/>
                  </a:lnTo>
                  <a:lnTo>
                    <a:pt x="113336" y="0"/>
                  </a:lnTo>
                  <a:lnTo>
                    <a:pt x="93545" y="5543"/>
                  </a:lnTo>
                  <a:lnTo>
                    <a:pt x="74220" y="16976"/>
                  </a:lnTo>
                  <a:lnTo>
                    <a:pt x="35453" y="62933"/>
                  </a:lnTo>
                  <a:lnTo>
                    <a:pt x="11327" y="126148"/>
                  </a:lnTo>
                  <a:lnTo>
                    <a:pt x="2077" y="181451"/>
                  </a:lnTo>
                  <a:lnTo>
                    <a:pt x="475" y="229007"/>
                  </a:lnTo>
                  <a:lnTo>
                    <a:pt x="0" y="280143"/>
                  </a:lnTo>
                  <a:lnTo>
                    <a:pt x="8246" y="333013"/>
                  </a:lnTo>
                  <a:lnTo>
                    <a:pt x="18940" y="365291"/>
                  </a:lnTo>
                  <a:lnTo>
                    <a:pt x="30144" y="382365"/>
                  </a:lnTo>
                  <a:lnTo>
                    <a:pt x="46042" y="394632"/>
                  </a:lnTo>
                  <a:lnTo>
                    <a:pt x="55195" y="399541"/>
                  </a:lnTo>
                  <a:lnTo>
                    <a:pt x="74723" y="401876"/>
                  </a:lnTo>
                  <a:lnTo>
                    <a:pt x="115856" y="393843"/>
                  </a:lnTo>
                  <a:lnTo>
                    <a:pt x="141682" y="378766"/>
                  </a:lnTo>
                  <a:lnTo>
                    <a:pt x="169030" y="353880"/>
                  </a:lnTo>
                  <a:lnTo>
                    <a:pt x="178785" y="335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76064" y="4596935"/>
              <a:ext cx="335419" cy="203145"/>
            </a:xfrm>
            <a:custGeom>
              <a:avLst/>
              <a:gdLst/>
              <a:ahLst/>
              <a:cxnLst/>
              <a:rect l="0" t="0" r="0" b="0"/>
              <a:pathLst>
                <a:path w="335419" h="203145">
                  <a:moveTo>
                    <a:pt x="103791" y="98774"/>
                  </a:moveTo>
                  <a:lnTo>
                    <a:pt x="109380" y="82007"/>
                  </a:lnTo>
                  <a:lnTo>
                    <a:pt x="107266" y="49223"/>
                  </a:lnTo>
                  <a:lnTo>
                    <a:pt x="93642" y="15462"/>
                  </a:lnTo>
                  <a:lnTo>
                    <a:pt x="85327" y="8138"/>
                  </a:lnTo>
                  <a:lnTo>
                    <a:pt x="63609" y="0"/>
                  </a:lnTo>
                  <a:lnTo>
                    <a:pt x="52436" y="1339"/>
                  </a:lnTo>
                  <a:lnTo>
                    <a:pt x="30664" y="12186"/>
                  </a:lnTo>
                  <a:lnTo>
                    <a:pt x="15528" y="31825"/>
                  </a:lnTo>
                  <a:lnTo>
                    <a:pt x="6071" y="56151"/>
                  </a:lnTo>
                  <a:lnTo>
                    <a:pt x="0" y="113015"/>
                  </a:lnTo>
                  <a:lnTo>
                    <a:pt x="4390" y="174637"/>
                  </a:lnTo>
                  <a:lnTo>
                    <a:pt x="9448" y="185614"/>
                  </a:lnTo>
                  <a:lnTo>
                    <a:pt x="24426" y="200931"/>
                  </a:lnTo>
                  <a:lnTo>
                    <a:pt x="32164" y="203144"/>
                  </a:lnTo>
                  <a:lnTo>
                    <a:pt x="39661" y="202279"/>
                  </a:lnTo>
                  <a:lnTo>
                    <a:pt x="47000" y="199363"/>
                  </a:lnTo>
                  <a:lnTo>
                    <a:pt x="68506" y="178491"/>
                  </a:lnTo>
                  <a:lnTo>
                    <a:pt x="100646" y="121432"/>
                  </a:lnTo>
                  <a:lnTo>
                    <a:pt x="108242" y="98316"/>
                  </a:lnTo>
                  <a:lnTo>
                    <a:pt x="111349" y="67183"/>
                  </a:lnTo>
                  <a:lnTo>
                    <a:pt x="109999" y="67185"/>
                  </a:lnTo>
                  <a:lnTo>
                    <a:pt x="107930" y="70696"/>
                  </a:lnTo>
                  <a:lnTo>
                    <a:pt x="108750" y="83956"/>
                  </a:lnTo>
                  <a:lnTo>
                    <a:pt x="114183" y="101547"/>
                  </a:lnTo>
                  <a:lnTo>
                    <a:pt x="131566" y="130012"/>
                  </a:lnTo>
                  <a:lnTo>
                    <a:pt x="148891" y="146193"/>
                  </a:lnTo>
                  <a:lnTo>
                    <a:pt x="157254" y="149104"/>
                  </a:lnTo>
                  <a:lnTo>
                    <a:pt x="165169" y="148705"/>
                  </a:lnTo>
                  <a:lnTo>
                    <a:pt x="172786" y="146100"/>
                  </a:lnTo>
                  <a:lnTo>
                    <a:pt x="184368" y="133846"/>
                  </a:lnTo>
                  <a:lnTo>
                    <a:pt x="201335" y="97384"/>
                  </a:lnTo>
                  <a:lnTo>
                    <a:pt x="203916" y="96678"/>
                  </a:lnTo>
                  <a:lnTo>
                    <a:pt x="206782" y="111491"/>
                  </a:lnTo>
                  <a:lnTo>
                    <a:pt x="208623" y="161424"/>
                  </a:lnTo>
                  <a:lnTo>
                    <a:pt x="208942" y="198966"/>
                  </a:lnTo>
                  <a:lnTo>
                    <a:pt x="209068" y="138536"/>
                  </a:lnTo>
                  <a:lnTo>
                    <a:pt x="214663" y="84272"/>
                  </a:lnTo>
                  <a:lnTo>
                    <a:pt x="229319" y="48074"/>
                  </a:lnTo>
                  <a:lnTo>
                    <a:pt x="236609" y="41577"/>
                  </a:lnTo>
                  <a:lnTo>
                    <a:pt x="244979" y="38416"/>
                  </a:lnTo>
                  <a:lnTo>
                    <a:pt x="254068" y="37479"/>
                  </a:lnTo>
                  <a:lnTo>
                    <a:pt x="270406" y="42676"/>
                  </a:lnTo>
                  <a:lnTo>
                    <a:pt x="299959" y="65077"/>
                  </a:lnTo>
                  <a:lnTo>
                    <a:pt x="315683" y="90740"/>
                  </a:lnTo>
                  <a:lnTo>
                    <a:pt x="332010" y="146430"/>
                  </a:lnTo>
                  <a:lnTo>
                    <a:pt x="335418" y="172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635641" y="4590494"/>
              <a:ext cx="186412" cy="187954"/>
            </a:xfrm>
            <a:custGeom>
              <a:avLst/>
              <a:gdLst/>
              <a:ahLst/>
              <a:cxnLst/>
              <a:rect l="0" t="0" r="0" b="0"/>
              <a:pathLst>
                <a:path w="186412" h="187954">
                  <a:moveTo>
                    <a:pt x="17955" y="115744"/>
                  </a:moveTo>
                  <a:lnTo>
                    <a:pt x="71829" y="96616"/>
                  </a:lnTo>
                  <a:lnTo>
                    <a:pt x="117813" y="65941"/>
                  </a:lnTo>
                  <a:lnTo>
                    <a:pt x="126677" y="46036"/>
                  </a:lnTo>
                  <a:lnTo>
                    <a:pt x="129041" y="34177"/>
                  </a:lnTo>
                  <a:lnTo>
                    <a:pt x="127107" y="23931"/>
                  </a:lnTo>
                  <a:lnTo>
                    <a:pt x="115600" y="6308"/>
                  </a:lnTo>
                  <a:lnTo>
                    <a:pt x="106448" y="1843"/>
                  </a:lnTo>
                  <a:lnTo>
                    <a:pt x="83801" y="0"/>
                  </a:lnTo>
                  <a:lnTo>
                    <a:pt x="50333" y="5540"/>
                  </a:lnTo>
                  <a:lnTo>
                    <a:pt x="23779" y="20180"/>
                  </a:lnTo>
                  <a:lnTo>
                    <a:pt x="11574" y="38956"/>
                  </a:lnTo>
                  <a:lnTo>
                    <a:pt x="3420" y="62899"/>
                  </a:lnTo>
                  <a:lnTo>
                    <a:pt x="0" y="101516"/>
                  </a:lnTo>
                  <a:lnTo>
                    <a:pt x="7045" y="135705"/>
                  </a:lnTo>
                  <a:lnTo>
                    <a:pt x="17395" y="157371"/>
                  </a:lnTo>
                  <a:lnTo>
                    <a:pt x="32914" y="172460"/>
                  </a:lnTo>
                  <a:lnTo>
                    <a:pt x="52679" y="181895"/>
                  </a:lnTo>
                  <a:lnTo>
                    <a:pt x="106616" y="187953"/>
                  </a:lnTo>
                  <a:lnTo>
                    <a:pt x="162070" y="183560"/>
                  </a:lnTo>
                  <a:lnTo>
                    <a:pt x="186411" y="1789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5285306" y="4323927"/>
            <a:ext cx="2632125" cy="761338"/>
            <a:chOff x="5285306" y="4323927"/>
            <a:chExt cx="2632125" cy="761338"/>
          </a:xfrm>
        </p:grpSpPr>
        <p:sp>
          <p:nvSpPr>
            <p:cNvPr id="140" name="Freeform 139"/>
            <p:cNvSpPr/>
            <p:nvPr/>
          </p:nvSpPr>
          <p:spPr>
            <a:xfrm>
              <a:off x="5401119" y="443249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10528" y="166667"/>
                  </a:lnTo>
                  <a:lnTo>
                    <a:pt x="10528" y="220568"/>
                  </a:lnTo>
                  <a:lnTo>
                    <a:pt x="10528" y="270464"/>
                  </a:lnTo>
                  <a:lnTo>
                    <a:pt x="7409" y="30864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85306" y="4323927"/>
              <a:ext cx="267749" cy="290764"/>
            </a:xfrm>
            <a:custGeom>
              <a:avLst/>
              <a:gdLst/>
              <a:ahLst/>
              <a:cxnLst/>
              <a:rect l="0" t="0" r="0" b="0"/>
              <a:pathLst>
                <a:path w="267749" h="290764">
                  <a:moveTo>
                    <a:pt x="0" y="150684"/>
                  </a:moveTo>
                  <a:lnTo>
                    <a:pt x="0" y="128327"/>
                  </a:lnTo>
                  <a:lnTo>
                    <a:pt x="23719" y="66342"/>
                  </a:lnTo>
                  <a:lnTo>
                    <a:pt x="46842" y="32725"/>
                  </a:lnTo>
                  <a:lnTo>
                    <a:pt x="60203" y="17929"/>
                  </a:lnTo>
                  <a:lnTo>
                    <a:pt x="92057" y="2035"/>
                  </a:lnTo>
                  <a:lnTo>
                    <a:pt x="117733" y="0"/>
                  </a:lnTo>
                  <a:lnTo>
                    <a:pt x="172344" y="8226"/>
                  </a:lnTo>
                  <a:lnTo>
                    <a:pt x="203013" y="23336"/>
                  </a:lnTo>
                  <a:lnTo>
                    <a:pt x="226918" y="42632"/>
                  </a:lnTo>
                  <a:lnTo>
                    <a:pt x="243229" y="68756"/>
                  </a:lnTo>
                  <a:lnTo>
                    <a:pt x="262891" y="127734"/>
                  </a:lnTo>
                  <a:lnTo>
                    <a:pt x="267748" y="151013"/>
                  </a:lnTo>
                  <a:lnTo>
                    <a:pt x="262736" y="190426"/>
                  </a:lnTo>
                  <a:lnTo>
                    <a:pt x="252862" y="217870"/>
                  </a:lnTo>
                  <a:lnTo>
                    <a:pt x="237555" y="239426"/>
                  </a:lnTo>
                  <a:lnTo>
                    <a:pt x="199132" y="272328"/>
                  </a:lnTo>
                  <a:lnTo>
                    <a:pt x="168186" y="288632"/>
                  </a:lnTo>
                  <a:lnTo>
                    <a:pt x="150398" y="290763"/>
                  </a:lnTo>
                  <a:lnTo>
                    <a:pt x="126341" y="287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17260" y="4602139"/>
              <a:ext cx="157601" cy="205425"/>
            </a:xfrm>
            <a:custGeom>
              <a:avLst/>
              <a:gdLst/>
              <a:ahLst/>
              <a:cxnLst/>
              <a:rect l="0" t="0" r="0" b="0"/>
              <a:pathLst>
                <a:path w="157601" h="205425">
                  <a:moveTo>
                    <a:pt x="83900" y="61985"/>
                  </a:moveTo>
                  <a:lnTo>
                    <a:pt x="83900" y="39628"/>
                  </a:lnTo>
                  <a:lnTo>
                    <a:pt x="72722" y="8957"/>
                  </a:lnTo>
                  <a:lnTo>
                    <a:pt x="64750" y="3237"/>
                  </a:lnTo>
                  <a:lnTo>
                    <a:pt x="43414" y="0"/>
                  </a:lnTo>
                  <a:lnTo>
                    <a:pt x="34682" y="3114"/>
                  </a:lnTo>
                  <a:lnTo>
                    <a:pt x="21861" y="15933"/>
                  </a:lnTo>
                  <a:lnTo>
                    <a:pt x="8067" y="42881"/>
                  </a:lnTo>
                  <a:lnTo>
                    <a:pt x="1331" y="93003"/>
                  </a:lnTo>
                  <a:lnTo>
                    <a:pt x="0" y="154896"/>
                  </a:lnTo>
                  <a:lnTo>
                    <a:pt x="2158" y="181658"/>
                  </a:lnTo>
                  <a:lnTo>
                    <a:pt x="10916" y="201351"/>
                  </a:lnTo>
                  <a:lnTo>
                    <a:pt x="16527" y="205198"/>
                  </a:lnTo>
                  <a:lnTo>
                    <a:pt x="22607" y="205424"/>
                  </a:lnTo>
                  <a:lnTo>
                    <a:pt x="35602" y="199435"/>
                  </a:lnTo>
                  <a:lnTo>
                    <a:pt x="49176" y="188974"/>
                  </a:lnTo>
                  <a:lnTo>
                    <a:pt x="64383" y="164342"/>
                  </a:lnTo>
                  <a:lnTo>
                    <a:pt x="80002" y="110106"/>
                  </a:lnTo>
                  <a:lnTo>
                    <a:pt x="87237" y="85712"/>
                  </a:lnTo>
                  <a:lnTo>
                    <a:pt x="89634" y="83652"/>
                  </a:lnTo>
                  <a:lnTo>
                    <a:pt x="108721" y="143540"/>
                  </a:lnTo>
                  <a:lnTo>
                    <a:pt x="114485" y="151450"/>
                  </a:lnTo>
                  <a:lnTo>
                    <a:pt x="121838" y="156723"/>
                  </a:lnTo>
                  <a:lnTo>
                    <a:pt x="157600" y="167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86676" y="4579348"/>
              <a:ext cx="114527" cy="185550"/>
            </a:xfrm>
            <a:custGeom>
              <a:avLst/>
              <a:gdLst/>
              <a:ahLst/>
              <a:cxnLst/>
              <a:rect l="0" t="0" r="0" b="0"/>
              <a:pathLst>
                <a:path w="114527" h="185550">
                  <a:moveTo>
                    <a:pt x="93469" y="21605"/>
                  </a:moveTo>
                  <a:lnTo>
                    <a:pt x="87880" y="4838"/>
                  </a:lnTo>
                  <a:lnTo>
                    <a:pt x="81554" y="1068"/>
                  </a:lnTo>
                  <a:lnTo>
                    <a:pt x="62047" y="0"/>
                  </a:lnTo>
                  <a:lnTo>
                    <a:pt x="44019" y="6543"/>
                  </a:lnTo>
                  <a:lnTo>
                    <a:pt x="35935" y="11564"/>
                  </a:lnTo>
                  <a:lnTo>
                    <a:pt x="13381" y="40987"/>
                  </a:lnTo>
                  <a:lnTo>
                    <a:pt x="3059" y="79340"/>
                  </a:lnTo>
                  <a:lnTo>
                    <a:pt x="0" y="120340"/>
                  </a:lnTo>
                  <a:lnTo>
                    <a:pt x="5524" y="141916"/>
                  </a:lnTo>
                  <a:lnTo>
                    <a:pt x="28134" y="174832"/>
                  </a:lnTo>
                  <a:lnTo>
                    <a:pt x="47663" y="183293"/>
                  </a:lnTo>
                  <a:lnTo>
                    <a:pt x="59422" y="185549"/>
                  </a:lnTo>
                  <a:lnTo>
                    <a:pt x="69601" y="183543"/>
                  </a:lnTo>
                  <a:lnTo>
                    <a:pt x="93936" y="166293"/>
                  </a:lnTo>
                  <a:lnTo>
                    <a:pt x="114526" y="147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853844" y="4358798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1464" y="58616"/>
                  </a:lnTo>
                  <a:lnTo>
                    <a:pt x="8526" y="118333"/>
                  </a:lnTo>
                  <a:lnTo>
                    <a:pt x="6816" y="155554"/>
                  </a:lnTo>
                  <a:lnTo>
                    <a:pt x="1347" y="216340"/>
                  </a:lnTo>
                  <a:lnTo>
                    <a:pt x="399" y="269861"/>
                  </a:lnTo>
                  <a:lnTo>
                    <a:pt x="79" y="32960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867059" y="4474611"/>
              <a:ext cx="218413" cy="279361"/>
            </a:xfrm>
            <a:custGeom>
              <a:avLst/>
              <a:gdLst/>
              <a:ahLst/>
              <a:cxnLst/>
              <a:rect l="0" t="0" r="0" b="0"/>
              <a:pathLst>
                <a:path w="218413" h="279361">
                  <a:moveTo>
                    <a:pt x="92070" y="0"/>
                  </a:moveTo>
                  <a:lnTo>
                    <a:pt x="49408" y="60873"/>
                  </a:lnTo>
                  <a:lnTo>
                    <a:pt x="10913" y="108203"/>
                  </a:lnTo>
                  <a:lnTo>
                    <a:pt x="3358" y="128809"/>
                  </a:lnTo>
                  <a:lnTo>
                    <a:pt x="0" y="153565"/>
                  </a:lnTo>
                  <a:lnTo>
                    <a:pt x="4747" y="173926"/>
                  </a:lnTo>
                  <a:lnTo>
                    <a:pt x="26858" y="211651"/>
                  </a:lnTo>
                  <a:lnTo>
                    <a:pt x="52471" y="236887"/>
                  </a:lnTo>
                  <a:lnTo>
                    <a:pt x="59821" y="238643"/>
                  </a:lnTo>
                  <a:lnTo>
                    <a:pt x="65892" y="236304"/>
                  </a:lnTo>
                  <a:lnTo>
                    <a:pt x="97461" y="207460"/>
                  </a:lnTo>
                  <a:lnTo>
                    <a:pt x="151012" y="186518"/>
                  </a:lnTo>
                  <a:lnTo>
                    <a:pt x="185573" y="170038"/>
                  </a:lnTo>
                  <a:lnTo>
                    <a:pt x="201088" y="153951"/>
                  </a:lnTo>
                  <a:lnTo>
                    <a:pt x="206862" y="144748"/>
                  </a:lnTo>
                  <a:lnTo>
                    <a:pt x="210159" y="122044"/>
                  </a:lnTo>
                  <a:lnTo>
                    <a:pt x="209401" y="109439"/>
                  </a:lnTo>
                  <a:lnTo>
                    <a:pt x="205385" y="99865"/>
                  </a:lnTo>
                  <a:lnTo>
                    <a:pt x="191565" y="86109"/>
                  </a:lnTo>
                  <a:lnTo>
                    <a:pt x="184137" y="84312"/>
                  </a:lnTo>
                  <a:lnTo>
                    <a:pt x="176844" y="85454"/>
                  </a:lnTo>
                  <a:lnTo>
                    <a:pt x="142741" y="104097"/>
                  </a:lnTo>
                  <a:lnTo>
                    <a:pt x="118132" y="134699"/>
                  </a:lnTo>
                  <a:lnTo>
                    <a:pt x="101612" y="167812"/>
                  </a:lnTo>
                  <a:lnTo>
                    <a:pt x="99431" y="192347"/>
                  </a:lnTo>
                  <a:lnTo>
                    <a:pt x="107562" y="240636"/>
                  </a:lnTo>
                  <a:lnTo>
                    <a:pt x="122657" y="267701"/>
                  </a:lnTo>
                  <a:lnTo>
                    <a:pt x="131179" y="273224"/>
                  </a:lnTo>
                  <a:lnTo>
                    <a:pt x="153125" y="279360"/>
                  </a:lnTo>
                  <a:lnTo>
                    <a:pt x="206580" y="275290"/>
                  </a:lnTo>
                  <a:lnTo>
                    <a:pt x="218412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180228" y="439038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1992" y="58617"/>
                  </a:lnTo>
                  <a:lnTo>
                    <a:pt x="10962" y="110175"/>
                  </a:lnTo>
                  <a:lnTo>
                    <a:pt x="10657" y="169905"/>
                  </a:lnTo>
                  <a:lnTo>
                    <a:pt x="10566" y="232056"/>
                  </a:lnTo>
                  <a:lnTo>
                    <a:pt x="10540" y="289336"/>
                  </a:lnTo>
                  <a:lnTo>
                    <a:pt x="3295" y="34917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085471" y="4506197"/>
              <a:ext cx="189514" cy="63171"/>
            </a:xfrm>
            <a:custGeom>
              <a:avLst/>
              <a:gdLst/>
              <a:ahLst/>
              <a:cxnLst/>
              <a:rect l="0" t="0" r="0" b="0"/>
              <a:pathLst>
                <a:path w="189514" h="63171">
                  <a:moveTo>
                    <a:pt x="189513" y="0"/>
                  </a:moveTo>
                  <a:lnTo>
                    <a:pt x="128402" y="17958"/>
                  </a:lnTo>
                  <a:lnTo>
                    <a:pt x="73971" y="35149"/>
                  </a:lnTo>
                  <a:lnTo>
                    <a:pt x="24213" y="52649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58693" y="4558839"/>
              <a:ext cx="138862" cy="197400"/>
            </a:xfrm>
            <a:custGeom>
              <a:avLst/>
              <a:gdLst/>
              <a:ahLst/>
              <a:cxnLst/>
              <a:rect l="0" t="0" r="0" b="0"/>
              <a:pathLst>
                <a:path w="138862" h="197400">
                  <a:moveTo>
                    <a:pt x="121576" y="0"/>
                  </a:moveTo>
                  <a:lnTo>
                    <a:pt x="99220" y="0"/>
                  </a:lnTo>
                  <a:lnTo>
                    <a:pt x="68548" y="11178"/>
                  </a:lnTo>
                  <a:lnTo>
                    <a:pt x="27913" y="37087"/>
                  </a:lnTo>
                  <a:lnTo>
                    <a:pt x="11318" y="55087"/>
                  </a:lnTo>
                  <a:lnTo>
                    <a:pt x="2382" y="77905"/>
                  </a:lnTo>
                  <a:lnTo>
                    <a:pt x="0" y="90541"/>
                  </a:lnTo>
                  <a:lnTo>
                    <a:pt x="1920" y="100135"/>
                  </a:lnTo>
                  <a:lnTo>
                    <a:pt x="6711" y="107701"/>
                  </a:lnTo>
                  <a:lnTo>
                    <a:pt x="22562" y="119227"/>
                  </a:lnTo>
                  <a:lnTo>
                    <a:pt x="78670" y="139905"/>
                  </a:lnTo>
                  <a:lnTo>
                    <a:pt x="120250" y="155494"/>
                  </a:lnTo>
                  <a:lnTo>
                    <a:pt x="136975" y="166985"/>
                  </a:lnTo>
                  <a:lnTo>
                    <a:pt x="138861" y="172155"/>
                  </a:lnTo>
                  <a:lnTo>
                    <a:pt x="136609" y="176771"/>
                  </a:lnTo>
                  <a:lnTo>
                    <a:pt x="124748" y="185020"/>
                  </a:lnTo>
                  <a:lnTo>
                    <a:pt x="97169" y="195071"/>
                  </a:lnTo>
                  <a:lnTo>
                    <a:pt x="61052" y="197399"/>
                  </a:lnTo>
                  <a:lnTo>
                    <a:pt x="1629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16816" y="4620407"/>
              <a:ext cx="145542" cy="176112"/>
            </a:xfrm>
            <a:custGeom>
              <a:avLst/>
              <a:gdLst/>
              <a:ahLst/>
              <a:cxnLst/>
              <a:rect l="0" t="0" r="0" b="0"/>
              <a:pathLst>
                <a:path w="145542" h="176112">
                  <a:moveTo>
                    <a:pt x="58251" y="12131"/>
                  </a:moveTo>
                  <a:lnTo>
                    <a:pt x="47073" y="953"/>
                  </a:lnTo>
                  <a:lnTo>
                    <a:pt x="41441" y="0"/>
                  </a:lnTo>
                  <a:lnTo>
                    <a:pt x="35345" y="1704"/>
                  </a:lnTo>
                  <a:lnTo>
                    <a:pt x="8753" y="21250"/>
                  </a:lnTo>
                  <a:lnTo>
                    <a:pt x="1157" y="43480"/>
                  </a:lnTo>
                  <a:lnTo>
                    <a:pt x="0" y="85761"/>
                  </a:lnTo>
                  <a:lnTo>
                    <a:pt x="5455" y="112706"/>
                  </a:lnTo>
                  <a:lnTo>
                    <a:pt x="21681" y="146436"/>
                  </a:lnTo>
                  <a:lnTo>
                    <a:pt x="34588" y="163849"/>
                  </a:lnTo>
                  <a:lnTo>
                    <a:pt x="54364" y="173148"/>
                  </a:lnTo>
                  <a:lnTo>
                    <a:pt x="77580" y="176111"/>
                  </a:lnTo>
                  <a:lnTo>
                    <a:pt x="99598" y="173529"/>
                  </a:lnTo>
                  <a:lnTo>
                    <a:pt x="117962" y="162242"/>
                  </a:lnTo>
                  <a:lnTo>
                    <a:pt x="132752" y="145528"/>
                  </a:lnTo>
                  <a:lnTo>
                    <a:pt x="143225" y="126401"/>
                  </a:lnTo>
                  <a:lnTo>
                    <a:pt x="145541" y="106202"/>
                  </a:lnTo>
                  <a:lnTo>
                    <a:pt x="137494" y="64638"/>
                  </a:lnTo>
                  <a:lnTo>
                    <a:pt x="122415" y="38738"/>
                  </a:lnTo>
                  <a:lnTo>
                    <a:pt x="106656" y="26686"/>
                  </a:lnTo>
                  <a:lnTo>
                    <a:pt x="79308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80925" y="4390383"/>
              <a:ext cx="83656" cy="410612"/>
            </a:xfrm>
            <a:custGeom>
              <a:avLst/>
              <a:gdLst/>
              <a:ahLst/>
              <a:cxnLst/>
              <a:rect l="0" t="0" r="0" b="0"/>
              <a:pathLst>
                <a:path w="83656" h="410612">
                  <a:moveTo>
                    <a:pt x="20484" y="410611"/>
                  </a:moveTo>
                  <a:lnTo>
                    <a:pt x="28818" y="373133"/>
                  </a:lnTo>
                  <a:lnTo>
                    <a:pt x="27243" y="335166"/>
                  </a:lnTo>
                  <a:lnTo>
                    <a:pt x="21819" y="280415"/>
                  </a:lnTo>
                  <a:lnTo>
                    <a:pt x="12342" y="224540"/>
                  </a:lnTo>
                  <a:lnTo>
                    <a:pt x="2325" y="168443"/>
                  </a:lnTo>
                  <a:lnTo>
                    <a:pt x="0" y="112301"/>
                  </a:lnTo>
                  <a:lnTo>
                    <a:pt x="1880" y="57321"/>
                  </a:lnTo>
                  <a:lnTo>
                    <a:pt x="16271" y="23613"/>
                  </a:lnTo>
                  <a:lnTo>
                    <a:pt x="28750" y="6206"/>
                  </a:lnTo>
                  <a:lnTo>
                    <a:pt x="36523" y="1798"/>
                  </a:lnTo>
                  <a:lnTo>
                    <a:pt x="836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738238" y="4570831"/>
              <a:ext cx="94758" cy="9066"/>
            </a:xfrm>
            <a:custGeom>
              <a:avLst/>
              <a:gdLst/>
              <a:ahLst/>
              <a:cxnLst/>
              <a:rect l="0" t="0" r="0" b="0"/>
              <a:pathLst>
                <a:path w="94758" h="9066">
                  <a:moveTo>
                    <a:pt x="94757" y="9065"/>
                  </a:moveTo>
                  <a:lnTo>
                    <a:pt x="36139" y="0"/>
                  </a:lnTo>
                  <a:lnTo>
                    <a:pt x="18791" y="2306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22507" y="4527253"/>
              <a:ext cx="149046" cy="239129"/>
            </a:xfrm>
            <a:custGeom>
              <a:avLst/>
              <a:gdLst/>
              <a:ahLst/>
              <a:cxnLst/>
              <a:rect l="0" t="0" r="0" b="0"/>
              <a:pathLst>
                <a:path w="149046" h="239129">
                  <a:moveTo>
                    <a:pt x="115814" y="0"/>
                  </a:moveTo>
                  <a:lnTo>
                    <a:pt x="73122" y="3120"/>
                  </a:lnTo>
                  <a:lnTo>
                    <a:pt x="53556" y="9576"/>
                  </a:lnTo>
                  <a:lnTo>
                    <a:pt x="37062" y="20244"/>
                  </a:lnTo>
                  <a:lnTo>
                    <a:pt x="14621" y="44993"/>
                  </a:lnTo>
                  <a:lnTo>
                    <a:pt x="6498" y="67571"/>
                  </a:lnTo>
                  <a:lnTo>
                    <a:pt x="4332" y="80142"/>
                  </a:lnTo>
                  <a:lnTo>
                    <a:pt x="8165" y="103470"/>
                  </a:lnTo>
                  <a:lnTo>
                    <a:pt x="12462" y="114603"/>
                  </a:lnTo>
                  <a:lnTo>
                    <a:pt x="26596" y="130094"/>
                  </a:lnTo>
                  <a:lnTo>
                    <a:pt x="57404" y="145392"/>
                  </a:lnTo>
                  <a:lnTo>
                    <a:pt x="113884" y="165852"/>
                  </a:lnTo>
                  <a:lnTo>
                    <a:pt x="130944" y="177438"/>
                  </a:lnTo>
                  <a:lnTo>
                    <a:pt x="143206" y="193505"/>
                  </a:lnTo>
                  <a:lnTo>
                    <a:pt x="148113" y="202703"/>
                  </a:lnTo>
                  <a:lnTo>
                    <a:pt x="149045" y="211175"/>
                  </a:lnTo>
                  <a:lnTo>
                    <a:pt x="143841" y="226827"/>
                  </a:lnTo>
                  <a:lnTo>
                    <a:pt x="136838" y="231937"/>
                  </a:lnTo>
                  <a:lnTo>
                    <a:pt x="104626" y="239128"/>
                  </a:lnTo>
                  <a:lnTo>
                    <a:pt x="54939" y="23843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201492" y="4569367"/>
              <a:ext cx="145124" cy="244471"/>
            </a:xfrm>
            <a:custGeom>
              <a:avLst/>
              <a:gdLst/>
              <a:ahLst/>
              <a:cxnLst/>
              <a:rect l="0" t="0" r="0" b="0"/>
              <a:pathLst>
                <a:path w="145124" h="244471">
                  <a:moveTo>
                    <a:pt x="0" y="73700"/>
                  </a:moveTo>
                  <a:lnTo>
                    <a:pt x="0" y="130964"/>
                  </a:lnTo>
                  <a:lnTo>
                    <a:pt x="5589" y="186267"/>
                  </a:lnTo>
                  <a:lnTo>
                    <a:pt x="14655" y="220137"/>
                  </a:lnTo>
                  <a:lnTo>
                    <a:pt x="20298" y="228647"/>
                  </a:lnTo>
                  <a:lnTo>
                    <a:pt x="35927" y="241221"/>
                  </a:lnTo>
                  <a:lnTo>
                    <a:pt x="54572" y="244470"/>
                  </a:lnTo>
                  <a:lnTo>
                    <a:pt x="64458" y="243699"/>
                  </a:lnTo>
                  <a:lnTo>
                    <a:pt x="81681" y="236603"/>
                  </a:lnTo>
                  <a:lnTo>
                    <a:pt x="97133" y="224480"/>
                  </a:lnTo>
                  <a:lnTo>
                    <a:pt x="117817" y="196754"/>
                  </a:lnTo>
                  <a:lnTo>
                    <a:pt x="135880" y="146057"/>
                  </a:lnTo>
                  <a:lnTo>
                    <a:pt x="145123" y="85393"/>
                  </a:lnTo>
                  <a:lnTo>
                    <a:pt x="138544" y="350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317306" y="4600824"/>
              <a:ext cx="189507" cy="484441"/>
            </a:xfrm>
            <a:custGeom>
              <a:avLst/>
              <a:gdLst/>
              <a:ahLst/>
              <a:cxnLst/>
              <a:rect l="0" t="0" r="0" b="0"/>
              <a:pathLst>
                <a:path w="189507" h="484441">
                  <a:moveTo>
                    <a:pt x="136870" y="158056"/>
                  </a:moveTo>
                  <a:lnTo>
                    <a:pt x="145935" y="99440"/>
                  </a:lnTo>
                  <a:lnTo>
                    <a:pt x="135753" y="42843"/>
                  </a:lnTo>
                  <a:lnTo>
                    <a:pt x="128185" y="22622"/>
                  </a:lnTo>
                  <a:lnTo>
                    <a:pt x="117023" y="5837"/>
                  </a:lnTo>
                  <a:lnTo>
                    <a:pt x="109601" y="1595"/>
                  </a:lnTo>
                  <a:lnTo>
                    <a:pt x="91995" y="0"/>
                  </a:lnTo>
                  <a:lnTo>
                    <a:pt x="84726" y="3553"/>
                  </a:lnTo>
                  <a:lnTo>
                    <a:pt x="73530" y="16858"/>
                  </a:lnTo>
                  <a:lnTo>
                    <a:pt x="60651" y="44080"/>
                  </a:lnTo>
                  <a:lnTo>
                    <a:pt x="59321" y="64117"/>
                  </a:lnTo>
                  <a:lnTo>
                    <a:pt x="71069" y="123286"/>
                  </a:lnTo>
                  <a:lnTo>
                    <a:pt x="82148" y="155943"/>
                  </a:lnTo>
                  <a:lnTo>
                    <a:pt x="93442" y="173105"/>
                  </a:lnTo>
                  <a:lnTo>
                    <a:pt x="102069" y="178617"/>
                  </a:lnTo>
                  <a:lnTo>
                    <a:pt x="124132" y="184742"/>
                  </a:lnTo>
                  <a:lnTo>
                    <a:pt x="134227" y="184036"/>
                  </a:lnTo>
                  <a:lnTo>
                    <a:pt x="151683" y="177012"/>
                  </a:lnTo>
                  <a:lnTo>
                    <a:pt x="174664" y="154314"/>
                  </a:lnTo>
                  <a:lnTo>
                    <a:pt x="182913" y="132217"/>
                  </a:lnTo>
                  <a:lnTo>
                    <a:pt x="185113" y="119773"/>
                  </a:lnTo>
                  <a:lnTo>
                    <a:pt x="186580" y="117326"/>
                  </a:lnTo>
                  <a:lnTo>
                    <a:pt x="189255" y="178898"/>
                  </a:lnTo>
                  <a:lnTo>
                    <a:pt x="189436" y="226753"/>
                  </a:lnTo>
                  <a:lnTo>
                    <a:pt x="189490" y="277977"/>
                  </a:lnTo>
                  <a:lnTo>
                    <a:pt x="189506" y="329029"/>
                  </a:lnTo>
                  <a:lnTo>
                    <a:pt x="186392" y="388794"/>
                  </a:lnTo>
                  <a:lnTo>
                    <a:pt x="174940" y="428414"/>
                  </a:lnTo>
                  <a:lnTo>
                    <a:pt x="169269" y="440071"/>
                  </a:lnTo>
                  <a:lnTo>
                    <a:pt x="153609" y="456142"/>
                  </a:lnTo>
                  <a:lnTo>
                    <a:pt x="121943" y="471766"/>
                  </a:lnTo>
                  <a:lnTo>
                    <a:pt x="82924" y="480685"/>
                  </a:lnTo>
                  <a:lnTo>
                    <a:pt x="27818" y="483698"/>
                  </a:lnTo>
                  <a:lnTo>
                    <a:pt x="0" y="484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533872" y="4652353"/>
              <a:ext cx="383559" cy="227346"/>
            </a:xfrm>
            <a:custGeom>
              <a:avLst/>
              <a:gdLst/>
              <a:ahLst/>
              <a:cxnLst/>
              <a:rect l="0" t="0" r="0" b="0"/>
              <a:pathLst>
                <a:path w="383559" h="227346">
                  <a:moveTo>
                    <a:pt x="99289" y="106527"/>
                  </a:moveTo>
                  <a:lnTo>
                    <a:pt x="106524" y="78972"/>
                  </a:lnTo>
                  <a:lnTo>
                    <a:pt x="108353" y="51387"/>
                  </a:lnTo>
                  <a:lnTo>
                    <a:pt x="105332" y="39351"/>
                  </a:lnTo>
                  <a:lnTo>
                    <a:pt x="92615" y="19740"/>
                  </a:lnTo>
                  <a:lnTo>
                    <a:pt x="65726" y="1134"/>
                  </a:lnTo>
                  <a:lnTo>
                    <a:pt x="57026" y="0"/>
                  </a:lnTo>
                  <a:lnTo>
                    <a:pt x="41121" y="4980"/>
                  </a:lnTo>
                  <a:lnTo>
                    <a:pt x="29372" y="18111"/>
                  </a:lnTo>
                  <a:lnTo>
                    <a:pt x="12299" y="60727"/>
                  </a:lnTo>
                  <a:lnTo>
                    <a:pt x="0" y="115374"/>
                  </a:lnTo>
                  <a:lnTo>
                    <a:pt x="6410" y="175042"/>
                  </a:lnTo>
                  <a:lnTo>
                    <a:pt x="18736" y="210276"/>
                  </a:lnTo>
                  <a:lnTo>
                    <a:pt x="24530" y="221317"/>
                  </a:lnTo>
                  <a:lnTo>
                    <a:pt x="31902" y="226337"/>
                  </a:lnTo>
                  <a:lnTo>
                    <a:pt x="40326" y="227345"/>
                  </a:lnTo>
                  <a:lnTo>
                    <a:pt x="49452" y="225677"/>
                  </a:lnTo>
                  <a:lnTo>
                    <a:pt x="65830" y="214465"/>
                  </a:lnTo>
                  <a:lnTo>
                    <a:pt x="79739" y="196614"/>
                  </a:lnTo>
                  <a:lnTo>
                    <a:pt x="102072" y="139115"/>
                  </a:lnTo>
                  <a:lnTo>
                    <a:pt x="107522" y="101235"/>
                  </a:lnTo>
                  <a:lnTo>
                    <a:pt x="107117" y="95980"/>
                  </a:lnTo>
                  <a:lnTo>
                    <a:pt x="105677" y="95987"/>
                  </a:lnTo>
                  <a:lnTo>
                    <a:pt x="103547" y="99500"/>
                  </a:lnTo>
                  <a:lnTo>
                    <a:pt x="104301" y="112763"/>
                  </a:lnTo>
                  <a:lnTo>
                    <a:pt x="114316" y="149874"/>
                  </a:lnTo>
                  <a:lnTo>
                    <a:pt x="129737" y="175003"/>
                  </a:lnTo>
                  <a:lnTo>
                    <a:pt x="137135" y="177914"/>
                  </a:lnTo>
                  <a:lnTo>
                    <a:pt x="145577" y="177515"/>
                  </a:lnTo>
                  <a:lnTo>
                    <a:pt x="154714" y="174910"/>
                  </a:lnTo>
                  <a:lnTo>
                    <a:pt x="161975" y="169663"/>
                  </a:lnTo>
                  <a:lnTo>
                    <a:pt x="173162" y="154475"/>
                  </a:lnTo>
                  <a:lnTo>
                    <a:pt x="177784" y="152531"/>
                  </a:lnTo>
                  <a:lnTo>
                    <a:pt x="182034" y="154744"/>
                  </a:lnTo>
                  <a:lnTo>
                    <a:pt x="189877" y="166562"/>
                  </a:lnTo>
                  <a:lnTo>
                    <a:pt x="198530" y="185927"/>
                  </a:lnTo>
                  <a:lnTo>
                    <a:pt x="182957" y="133478"/>
                  </a:lnTo>
                  <a:lnTo>
                    <a:pt x="174957" y="81046"/>
                  </a:lnTo>
                  <a:lnTo>
                    <a:pt x="179161" y="45165"/>
                  </a:lnTo>
                  <a:lnTo>
                    <a:pt x="194059" y="26223"/>
                  </a:lnTo>
                  <a:lnTo>
                    <a:pt x="204583" y="17896"/>
                  </a:lnTo>
                  <a:lnTo>
                    <a:pt x="228754" y="8644"/>
                  </a:lnTo>
                  <a:lnTo>
                    <a:pt x="255095" y="5702"/>
                  </a:lnTo>
                  <a:lnTo>
                    <a:pt x="310132" y="10225"/>
                  </a:lnTo>
                  <a:lnTo>
                    <a:pt x="348935" y="11313"/>
                  </a:lnTo>
                  <a:lnTo>
                    <a:pt x="383558" y="11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503808" y="5331408"/>
            <a:ext cx="1057271" cy="679527"/>
            <a:chOff x="3503808" y="5331408"/>
            <a:chExt cx="1057271" cy="679527"/>
          </a:xfrm>
        </p:grpSpPr>
        <p:sp>
          <p:nvSpPr>
            <p:cNvPr id="157" name="Freeform 156"/>
            <p:cNvSpPr/>
            <p:nvPr/>
          </p:nvSpPr>
          <p:spPr>
            <a:xfrm>
              <a:off x="3503808" y="5331408"/>
              <a:ext cx="282692" cy="461691"/>
            </a:xfrm>
            <a:custGeom>
              <a:avLst/>
              <a:gdLst/>
              <a:ahLst/>
              <a:cxnLst/>
              <a:rect l="0" t="0" r="0" b="0"/>
              <a:pathLst>
                <a:path w="282692" h="461691">
                  <a:moveTo>
                    <a:pt x="160109" y="48654"/>
                  </a:moveTo>
                  <a:lnTo>
                    <a:pt x="154519" y="31886"/>
                  </a:lnTo>
                  <a:lnTo>
                    <a:pt x="142417" y="17415"/>
                  </a:lnTo>
                  <a:lnTo>
                    <a:pt x="134276" y="10281"/>
                  </a:lnTo>
                  <a:lnTo>
                    <a:pt x="112753" y="2353"/>
                  </a:lnTo>
                  <a:lnTo>
                    <a:pt x="88759" y="0"/>
                  </a:lnTo>
                  <a:lnTo>
                    <a:pt x="66396" y="2853"/>
                  </a:lnTo>
                  <a:lnTo>
                    <a:pt x="47879" y="11141"/>
                  </a:lnTo>
                  <a:lnTo>
                    <a:pt x="39666" y="16626"/>
                  </a:lnTo>
                  <a:lnTo>
                    <a:pt x="16927" y="46703"/>
                  </a:lnTo>
                  <a:lnTo>
                    <a:pt x="961" y="85250"/>
                  </a:lnTo>
                  <a:lnTo>
                    <a:pt x="0" y="131897"/>
                  </a:lnTo>
                  <a:lnTo>
                    <a:pt x="7124" y="171584"/>
                  </a:lnTo>
                  <a:lnTo>
                    <a:pt x="19586" y="191417"/>
                  </a:lnTo>
                  <a:lnTo>
                    <a:pt x="27822" y="199981"/>
                  </a:lnTo>
                  <a:lnTo>
                    <a:pt x="49452" y="209497"/>
                  </a:lnTo>
                  <a:lnTo>
                    <a:pt x="73493" y="212557"/>
                  </a:lnTo>
                  <a:lnTo>
                    <a:pt x="133798" y="207600"/>
                  </a:lnTo>
                  <a:lnTo>
                    <a:pt x="174670" y="212472"/>
                  </a:lnTo>
                  <a:lnTo>
                    <a:pt x="196216" y="221288"/>
                  </a:lnTo>
                  <a:lnTo>
                    <a:pt x="234701" y="246011"/>
                  </a:lnTo>
                  <a:lnTo>
                    <a:pt x="249023" y="262711"/>
                  </a:lnTo>
                  <a:lnTo>
                    <a:pt x="277709" y="313495"/>
                  </a:lnTo>
                  <a:lnTo>
                    <a:pt x="282691" y="350824"/>
                  </a:lnTo>
                  <a:lnTo>
                    <a:pt x="271455" y="406207"/>
                  </a:lnTo>
                  <a:lnTo>
                    <a:pt x="256011" y="438085"/>
                  </a:lnTo>
                  <a:lnTo>
                    <a:pt x="240167" y="452972"/>
                  </a:lnTo>
                  <a:lnTo>
                    <a:pt x="231028" y="458579"/>
                  </a:lnTo>
                  <a:lnTo>
                    <a:pt x="208396" y="461690"/>
                  </a:lnTo>
                  <a:lnTo>
                    <a:pt x="161328" y="454155"/>
                  </a:lnTo>
                  <a:lnTo>
                    <a:pt x="107627" y="426545"/>
                  </a:lnTo>
                  <a:lnTo>
                    <a:pt x="54824" y="3855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821844" y="5348477"/>
              <a:ext cx="473783" cy="466629"/>
            </a:xfrm>
            <a:custGeom>
              <a:avLst/>
              <a:gdLst/>
              <a:ahLst/>
              <a:cxnLst/>
              <a:rect l="0" t="0" r="0" b="0"/>
              <a:pathLst>
                <a:path w="473783" h="466629">
                  <a:moveTo>
                    <a:pt x="0" y="0"/>
                  </a:moveTo>
                  <a:lnTo>
                    <a:pt x="3120" y="57263"/>
                  </a:lnTo>
                  <a:lnTo>
                    <a:pt x="8333" y="109773"/>
                  </a:lnTo>
                  <a:lnTo>
                    <a:pt x="12998" y="160427"/>
                  </a:lnTo>
                  <a:lnTo>
                    <a:pt x="21789" y="207021"/>
                  </a:lnTo>
                  <a:lnTo>
                    <a:pt x="31802" y="268399"/>
                  </a:lnTo>
                  <a:lnTo>
                    <a:pt x="37531" y="312311"/>
                  </a:lnTo>
                  <a:lnTo>
                    <a:pt x="41926" y="368747"/>
                  </a:lnTo>
                  <a:lnTo>
                    <a:pt x="50179" y="430331"/>
                  </a:lnTo>
                  <a:lnTo>
                    <a:pt x="51548" y="448621"/>
                  </a:lnTo>
                  <a:lnTo>
                    <a:pt x="51148" y="428372"/>
                  </a:lnTo>
                  <a:lnTo>
                    <a:pt x="43535" y="373002"/>
                  </a:lnTo>
                  <a:lnTo>
                    <a:pt x="42395" y="318867"/>
                  </a:lnTo>
                  <a:lnTo>
                    <a:pt x="45289" y="266233"/>
                  </a:lnTo>
                  <a:lnTo>
                    <a:pt x="51714" y="244668"/>
                  </a:lnTo>
                  <a:lnTo>
                    <a:pt x="62368" y="227284"/>
                  </a:lnTo>
                  <a:lnTo>
                    <a:pt x="68485" y="224052"/>
                  </a:lnTo>
                  <a:lnTo>
                    <a:pt x="74903" y="224237"/>
                  </a:lnTo>
                  <a:lnTo>
                    <a:pt x="81521" y="226700"/>
                  </a:lnTo>
                  <a:lnTo>
                    <a:pt x="91994" y="238795"/>
                  </a:lnTo>
                  <a:lnTo>
                    <a:pt x="111940" y="287553"/>
                  </a:lnTo>
                  <a:lnTo>
                    <a:pt x="126270" y="346356"/>
                  </a:lnTo>
                  <a:lnTo>
                    <a:pt x="143880" y="409082"/>
                  </a:lnTo>
                  <a:lnTo>
                    <a:pt x="161436" y="463052"/>
                  </a:lnTo>
                  <a:lnTo>
                    <a:pt x="164945" y="466628"/>
                  </a:lnTo>
                  <a:lnTo>
                    <a:pt x="168456" y="465504"/>
                  </a:lnTo>
                  <a:lnTo>
                    <a:pt x="171965" y="461244"/>
                  </a:lnTo>
                  <a:lnTo>
                    <a:pt x="189513" y="408035"/>
                  </a:lnTo>
                  <a:lnTo>
                    <a:pt x="203161" y="370853"/>
                  </a:lnTo>
                  <a:lnTo>
                    <a:pt x="216636" y="349657"/>
                  </a:lnTo>
                  <a:lnTo>
                    <a:pt x="276291" y="295133"/>
                  </a:lnTo>
                  <a:lnTo>
                    <a:pt x="293592" y="279738"/>
                  </a:lnTo>
                  <a:lnTo>
                    <a:pt x="305181" y="261198"/>
                  </a:lnTo>
                  <a:lnTo>
                    <a:pt x="307992" y="241260"/>
                  </a:lnTo>
                  <a:lnTo>
                    <a:pt x="304171" y="221870"/>
                  </a:lnTo>
                  <a:lnTo>
                    <a:pt x="294675" y="205453"/>
                  </a:lnTo>
                  <a:lnTo>
                    <a:pt x="279535" y="193478"/>
                  </a:lnTo>
                  <a:lnTo>
                    <a:pt x="270585" y="188647"/>
                  </a:lnTo>
                  <a:lnTo>
                    <a:pt x="262278" y="187765"/>
                  </a:lnTo>
                  <a:lnTo>
                    <a:pt x="246810" y="193025"/>
                  </a:lnTo>
                  <a:lnTo>
                    <a:pt x="203652" y="228734"/>
                  </a:lnTo>
                  <a:lnTo>
                    <a:pt x="188113" y="254946"/>
                  </a:lnTo>
                  <a:lnTo>
                    <a:pt x="168734" y="313957"/>
                  </a:lnTo>
                  <a:lnTo>
                    <a:pt x="163900" y="337238"/>
                  </a:lnTo>
                  <a:lnTo>
                    <a:pt x="165651" y="363183"/>
                  </a:lnTo>
                  <a:lnTo>
                    <a:pt x="173448" y="384073"/>
                  </a:lnTo>
                  <a:lnTo>
                    <a:pt x="197518" y="416547"/>
                  </a:lnTo>
                  <a:lnTo>
                    <a:pt x="223471" y="432777"/>
                  </a:lnTo>
                  <a:lnTo>
                    <a:pt x="253387" y="444995"/>
                  </a:lnTo>
                  <a:lnTo>
                    <a:pt x="274054" y="446170"/>
                  </a:lnTo>
                  <a:lnTo>
                    <a:pt x="333660" y="441550"/>
                  </a:lnTo>
                  <a:lnTo>
                    <a:pt x="366365" y="432776"/>
                  </a:lnTo>
                  <a:lnTo>
                    <a:pt x="429143" y="389208"/>
                  </a:lnTo>
                  <a:lnTo>
                    <a:pt x="459246" y="355820"/>
                  </a:lnTo>
                  <a:lnTo>
                    <a:pt x="467322" y="332837"/>
                  </a:lnTo>
                  <a:lnTo>
                    <a:pt x="469475" y="320157"/>
                  </a:lnTo>
                  <a:lnTo>
                    <a:pt x="465629" y="296710"/>
                  </a:lnTo>
                  <a:lnTo>
                    <a:pt x="450310" y="266898"/>
                  </a:lnTo>
                  <a:lnTo>
                    <a:pt x="444096" y="258650"/>
                  </a:lnTo>
                  <a:lnTo>
                    <a:pt x="424714" y="246367"/>
                  </a:lnTo>
                  <a:lnTo>
                    <a:pt x="412994" y="241453"/>
                  </a:lnTo>
                  <a:lnTo>
                    <a:pt x="401671" y="240517"/>
                  </a:lnTo>
                  <a:lnTo>
                    <a:pt x="379732" y="245717"/>
                  </a:lnTo>
                  <a:lnTo>
                    <a:pt x="361402" y="258946"/>
                  </a:lnTo>
                  <a:lnTo>
                    <a:pt x="346627" y="276524"/>
                  </a:lnTo>
                  <a:lnTo>
                    <a:pt x="336161" y="296034"/>
                  </a:lnTo>
                  <a:lnTo>
                    <a:pt x="329280" y="332339"/>
                  </a:lnTo>
                  <a:lnTo>
                    <a:pt x="332831" y="367142"/>
                  </a:lnTo>
                  <a:lnTo>
                    <a:pt x="346881" y="399681"/>
                  </a:lnTo>
                  <a:lnTo>
                    <a:pt x="365862" y="425960"/>
                  </a:lnTo>
                  <a:lnTo>
                    <a:pt x="391893" y="442975"/>
                  </a:lnTo>
                  <a:lnTo>
                    <a:pt x="447719" y="459774"/>
                  </a:lnTo>
                  <a:lnTo>
                    <a:pt x="473782" y="4632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423261" y="5587079"/>
              <a:ext cx="137818" cy="423856"/>
            </a:xfrm>
            <a:custGeom>
              <a:avLst/>
              <a:gdLst/>
              <a:ahLst/>
              <a:cxnLst/>
              <a:rect l="0" t="0" r="0" b="0"/>
              <a:pathLst>
                <a:path w="137818" h="423856">
                  <a:moveTo>
                    <a:pt x="19765" y="140423"/>
                  </a:moveTo>
                  <a:lnTo>
                    <a:pt x="34419" y="195564"/>
                  </a:lnTo>
                  <a:lnTo>
                    <a:pt x="39557" y="253697"/>
                  </a:lnTo>
                  <a:lnTo>
                    <a:pt x="43691" y="317173"/>
                  </a:lnTo>
                  <a:lnTo>
                    <a:pt x="49837" y="375118"/>
                  </a:lnTo>
                  <a:lnTo>
                    <a:pt x="49881" y="423436"/>
                  </a:lnTo>
                  <a:lnTo>
                    <a:pt x="48031" y="423855"/>
                  </a:lnTo>
                  <a:lnTo>
                    <a:pt x="45628" y="420625"/>
                  </a:lnTo>
                  <a:lnTo>
                    <a:pt x="38335" y="369204"/>
                  </a:lnTo>
                  <a:lnTo>
                    <a:pt x="31881" y="315337"/>
                  </a:lnTo>
                  <a:lnTo>
                    <a:pt x="23371" y="258465"/>
                  </a:lnTo>
                  <a:lnTo>
                    <a:pt x="17357" y="198359"/>
                  </a:lnTo>
                  <a:lnTo>
                    <a:pt x="5251" y="146408"/>
                  </a:lnTo>
                  <a:lnTo>
                    <a:pt x="0" y="83850"/>
                  </a:lnTo>
                  <a:lnTo>
                    <a:pt x="2082" y="28339"/>
                  </a:lnTo>
                  <a:lnTo>
                    <a:pt x="4467" y="16568"/>
                  </a:lnTo>
                  <a:lnTo>
                    <a:pt x="10736" y="8720"/>
                  </a:lnTo>
                  <a:lnTo>
                    <a:pt x="30180" y="0"/>
                  </a:lnTo>
                  <a:lnTo>
                    <a:pt x="39577" y="15"/>
                  </a:lnTo>
                  <a:lnTo>
                    <a:pt x="56256" y="6270"/>
                  </a:lnTo>
                  <a:lnTo>
                    <a:pt x="100298" y="42704"/>
                  </a:lnTo>
                  <a:lnTo>
                    <a:pt x="121485" y="68966"/>
                  </a:lnTo>
                  <a:lnTo>
                    <a:pt x="136992" y="110152"/>
                  </a:lnTo>
                  <a:lnTo>
                    <a:pt x="137817" y="153811"/>
                  </a:lnTo>
                  <a:lnTo>
                    <a:pt x="130652" y="190793"/>
                  </a:lnTo>
                  <a:lnTo>
                    <a:pt x="118181" y="209994"/>
                  </a:lnTo>
                  <a:lnTo>
                    <a:pt x="72673" y="247504"/>
                  </a:lnTo>
                  <a:lnTo>
                    <a:pt x="40821" y="266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5268822" y="5506404"/>
            <a:ext cx="300754" cy="308352"/>
          </a:xfrm>
          <a:custGeom>
            <a:avLst/>
            <a:gdLst/>
            <a:ahLst/>
            <a:cxnLst/>
            <a:rect l="0" t="0" r="0" b="0"/>
            <a:pathLst>
              <a:path w="300754" h="308352">
                <a:moveTo>
                  <a:pt x="27012" y="0"/>
                </a:moveTo>
                <a:lnTo>
                  <a:pt x="12358" y="58617"/>
                </a:lnTo>
                <a:lnTo>
                  <a:pt x="7220" y="112791"/>
                </a:lnTo>
                <a:lnTo>
                  <a:pt x="3085" y="165433"/>
                </a:lnTo>
                <a:lnTo>
                  <a:pt x="0" y="188169"/>
                </a:lnTo>
                <a:lnTo>
                  <a:pt x="10529" y="241978"/>
                </a:lnTo>
                <a:lnTo>
                  <a:pt x="25897" y="268099"/>
                </a:lnTo>
                <a:lnTo>
                  <a:pt x="32118" y="269979"/>
                </a:lnTo>
                <a:lnTo>
                  <a:pt x="38605" y="267724"/>
                </a:lnTo>
                <a:lnTo>
                  <a:pt x="58913" y="247781"/>
                </a:lnTo>
                <a:lnTo>
                  <a:pt x="76628" y="219646"/>
                </a:lnTo>
                <a:lnTo>
                  <a:pt x="108779" y="157800"/>
                </a:lnTo>
                <a:lnTo>
                  <a:pt x="113109" y="147314"/>
                </a:lnTo>
                <a:lnTo>
                  <a:pt x="115995" y="145002"/>
                </a:lnTo>
                <a:lnTo>
                  <a:pt x="117920" y="148141"/>
                </a:lnTo>
                <a:lnTo>
                  <a:pt x="122431" y="199403"/>
                </a:lnTo>
                <a:lnTo>
                  <a:pt x="136356" y="261510"/>
                </a:lnTo>
                <a:lnTo>
                  <a:pt x="152087" y="288704"/>
                </a:lnTo>
                <a:lnTo>
                  <a:pt x="167998" y="301058"/>
                </a:lnTo>
                <a:lnTo>
                  <a:pt x="177155" y="305991"/>
                </a:lnTo>
                <a:lnTo>
                  <a:pt x="196687" y="308351"/>
                </a:lnTo>
                <a:lnTo>
                  <a:pt x="215897" y="304331"/>
                </a:lnTo>
                <a:lnTo>
                  <a:pt x="232234" y="294745"/>
                </a:lnTo>
                <a:lnTo>
                  <a:pt x="254585" y="270606"/>
                </a:lnTo>
                <a:lnTo>
                  <a:pt x="276025" y="235637"/>
                </a:lnTo>
                <a:lnTo>
                  <a:pt x="288589" y="181899"/>
                </a:lnTo>
                <a:lnTo>
                  <a:pt x="298004" y="126225"/>
                </a:lnTo>
                <a:lnTo>
                  <a:pt x="300210" y="70167"/>
                </a:lnTo>
                <a:lnTo>
                  <a:pt x="300753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2" name="Group 171"/>
          <p:cNvGrpSpPr/>
          <p:nvPr/>
        </p:nvGrpSpPr>
        <p:grpSpPr>
          <a:xfrm>
            <a:off x="5615721" y="5337948"/>
            <a:ext cx="1925962" cy="621182"/>
            <a:chOff x="5615721" y="5337948"/>
            <a:chExt cx="1925962" cy="621182"/>
          </a:xfrm>
        </p:grpSpPr>
        <p:sp>
          <p:nvSpPr>
            <p:cNvPr id="162" name="Freeform 161"/>
            <p:cNvSpPr/>
            <p:nvPr/>
          </p:nvSpPr>
          <p:spPr>
            <a:xfrm>
              <a:off x="5615721" y="5632746"/>
              <a:ext cx="170976" cy="231627"/>
            </a:xfrm>
            <a:custGeom>
              <a:avLst/>
              <a:gdLst/>
              <a:ahLst/>
              <a:cxnLst/>
              <a:rect l="0" t="0" r="0" b="0"/>
              <a:pathLst>
                <a:path w="170976" h="231627">
                  <a:moveTo>
                    <a:pt x="101253" y="10528"/>
                  </a:moveTo>
                  <a:lnTo>
                    <a:pt x="57290" y="30772"/>
                  </a:lnTo>
                  <a:lnTo>
                    <a:pt x="25066" y="65090"/>
                  </a:lnTo>
                  <a:lnTo>
                    <a:pt x="10460" y="85080"/>
                  </a:lnTo>
                  <a:lnTo>
                    <a:pt x="2408" y="108784"/>
                  </a:lnTo>
                  <a:lnTo>
                    <a:pt x="0" y="134916"/>
                  </a:lnTo>
                  <a:lnTo>
                    <a:pt x="10999" y="198167"/>
                  </a:lnTo>
                  <a:lnTo>
                    <a:pt x="23706" y="217146"/>
                  </a:lnTo>
                  <a:lnTo>
                    <a:pt x="32007" y="225482"/>
                  </a:lnTo>
                  <a:lnTo>
                    <a:pt x="41051" y="229870"/>
                  </a:lnTo>
                  <a:lnTo>
                    <a:pt x="60458" y="231626"/>
                  </a:lnTo>
                  <a:lnTo>
                    <a:pt x="91115" y="226037"/>
                  </a:lnTo>
                  <a:lnTo>
                    <a:pt x="116837" y="211384"/>
                  </a:lnTo>
                  <a:lnTo>
                    <a:pt x="160742" y="157075"/>
                  </a:lnTo>
                  <a:lnTo>
                    <a:pt x="168637" y="133371"/>
                  </a:lnTo>
                  <a:lnTo>
                    <a:pt x="170975" y="108409"/>
                  </a:lnTo>
                  <a:lnTo>
                    <a:pt x="168116" y="85616"/>
                  </a:lnTo>
                  <a:lnTo>
                    <a:pt x="159825" y="66908"/>
                  </a:lnTo>
                  <a:lnTo>
                    <a:pt x="115022" y="14256"/>
                  </a:lnTo>
                  <a:lnTo>
                    <a:pt x="104253" y="6336"/>
                  </a:lnTo>
                  <a:lnTo>
                    <a:pt x="907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829896" y="5643274"/>
              <a:ext cx="170128" cy="265190"/>
            </a:xfrm>
            <a:custGeom>
              <a:avLst/>
              <a:gdLst/>
              <a:ahLst/>
              <a:cxnLst/>
              <a:rect l="0" t="0" r="0" b="0"/>
              <a:pathLst>
                <a:path w="170128" h="265190">
                  <a:moveTo>
                    <a:pt x="108176" y="0"/>
                  </a:moveTo>
                  <a:lnTo>
                    <a:pt x="84130" y="9576"/>
                  </a:lnTo>
                  <a:lnTo>
                    <a:pt x="48583" y="39404"/>
                  </a:lnTo>
                  <a:lnTo>
                    <a:pt x="21622" y="75244"/>
                  </a:lnTo>
                  <a:lnTo>
                    <a:pt x="0" y="126545"/>
                  </a:lnTo>
                  <a:lnTo>
                    <a:pt x="215" y="163577"/>
                  </a:lnTo>
                  <a:lnTo>
                    <a:pt x="7687" y="198596"/>
                  </a:lnTo>
                  <a:lnTo>
                    <a:pt x="22900" y="225610"/>
                  </a:lnTo>
                  <a:lnTo>
                    <a:pt x="42225" y="248431"/>
                  </a:lnTo>
                  <a:lnTo>
                    <a:pt x="68358" y="264423"/>
                  </a:lnTo>
                  <a:lnTo>
                    <a:pt x="78122" y="265189"/>
                  </a:lnTo>
                  <a:lnTo>
                    <a:pt x="98328" y="259802"/>
                  </a:lnTo>
                  <a:lnTo>
                    <a:pt x="115887" y="246489"/>
                  </a:lnTo>
                  <a:lnTo>
                    <a:pt x="152259" y="199226"/>
                  </a:lnTo>
                  <a:lnTo>
                    <a:pt x="165171" y="167045"/>
                  </a:lnTo>
                  <a:lnTo>
                    <a:pt x="170127" y="114842"/>
                  </a:lnTo>
                  <a:lnTo>
                    <a:pt x="168466" y="88476"/>
                  </a:lnTo>
                  <a:lnTo>
                    <a:pt x="154376" y="55071"/>
                  </a:lnTo>
                  <a:lnTo>
                    <a:pt x="135383" y="31006"/>
                  </a:lnTo>
                  <a:lnTo>
                    <a:pt x="108176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53886" y="5411647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21056" y="60384"/>
                  </a:lnTo>
                  <a:lnTo>
                    <a:pt x="17937" y="114988"/>
                  </a:lnTo>
                  <a:lnTo>
                    <a:pt x="12723" y="171331"/>
                  </a:lnTo>
                  <a:lnTo>
                    <a:pt x="11179" y="232479"/>
                  </a:lnTo>
                  <a:lnTo>
                    <a:pt x="10721" y="291931"/>
                  </a:lnTo>
                  <a:lnTo>
                    <a:pt x="10585" y="343472"/>
                  </a:lnTo>
                  <a:lnTo>
                    <a:pt x="4950" y="402809"/>
                  </a:lnTo>
                  <a:lnTo>
                    <a:pt x="978" y="46331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372871" y="5611796"/>
              <a:ext cx="175855" cy="307788"/>
            </a:xfrm>
            <a:custGeom>
              <a:avLst/>
              <a:gdLst/>
              <a:ahLst/>
              <a:cxnLst/>
              <a:rect l="0" t="0" r="0" b="0"/>
              <a:pathLst>
                <a:path w="175855" h="307788">
                  <a:moveTo>
                    <a:pt x="123212" y="84121"/>
                  </a:moveTo>
                  <a:lnTo>
                    <a:pt x="104084" y="24180"/>
                  </a:lnTo>
                  <a:lnTo>
                    <a:pt x="92873" y="6398"/>
                  </a:lnTo>
                  <a:lnTo>
                    <a:pt x="85439" y="1890"/>
                  </a:lnTo>
                  <a:lnTo>
                    <a:pt x="67819" y="0"/>
                  </a:lnTo>
                  <a:lnTo>
                    <a:pt x="60547" y="3474"/>
                  </a:lnTo>
                  <a:lnTo>
                    <a:pt x="49347" y="16692"/>
                  </a:lnTo>
                  <a:lnTo>
                    <a:pt x="25239" y="74143"/>
                  </a:lnTo>
                  <a:lnTo>
                    <a:pt x="10966" y="124220"/>
                  </a:lnTo>
                  <a:lnTo>
                    <a:pt x="0" y="179173"/>
                  </a:lnTo>
                  <a:lnTo>
                    <a:pt x="917" y="221079"/>
                  </a:lnTo>
                  <a:lnTo>
                    <a:pt x="6857" y="247937"/>
                  </a:lnTo>
                  <a:lnTo>
                    <a:pt x="17297" y="271572"/>
                  </a:lnTo>
                  <a:lnTo>
                    <a:pt x="32854" y="287535"/>
                  </a:lnTo>
                  <a:lnTo>
                    <a:pt x="71438" y="307316"/>
                  </a:lnTo>
                  <a:lnTo>
                    <a:pt x="81677" y="307787"/>
                  </a:lnTo>
                  <a:lnTo>
                    <a:pt x="102412" y="302071"/>
                  </a:lnTo>
                  <a:lnTo>
                    <a:pt x="135914" y="279338"/>
                  </a:lnTo>
                  <a:lnTo>
                    <a:pt x="175854" y="2420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590839" y="5337948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14927"/>
                  </a:lnTo>
                  <a:lnTo>
                    <a:pt x="0" y="261639"/>
                  </a:lnTo>
                  <a:lnTo>
                    <a:pt x="0" y="309697"/>
                  </a:lnTo>
                  <a:lnTo>
                    <a:pt x="0" y="355232"/>
                  </a:lnTo>
                  <a:lnTo>
                    <a:pt x="0" y="398866"/>
                  </a:lnTo>
                  <a:lnTo>
                    <a:pt x="1170" y="461724"/>
                  </a:lnTo>
                  <a:lnTo>
                    <a:pt x="8334" y="523480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655545" y="5674860"/>
              <a:ext cx="164235" cy="231499"/>
            </a:xfrm>
            <a:custGeom>
              <a:avLst/>
              <a:gdLst/>
              <a:ahLst/>
              <a:cxnLst/>
              <a:rect l="0" t="0" r="0" b="0"/>
              <a:pathLst>
                <a:path w="164235" h="231499">
                  <a:moveTo>
                    <a:pt x="103750" y="10529"/>
                  </a:moveTo>
                  <a:lnTo>
                    <a:pt x="86982" y="4939"/>
                  </a:lnTo>
                  <a:lnTo>
                    <a:pt x="69392" y="5315"/>
                  </a:lnTo>
                  <a:lnTo>
                    <a:pt x="51045" y="10551"/>
                  </a:lnTo>
                  <a:lnTo>
                    <a:pt x="35092" y="20677"/>
                  </a:lnTo>
                  <a:lnTo>
                    <a:pt x="23323" y="36096"/>
                  </a:lnTo>
                  <a:lnTo>
                    <a:pt x="6235" y="74590"/>
                  </a:lnTo>
                  <a:lnTo>
                    <a:pt x="0" y="125565"/>
                  </a:lnTo>
                  <a:lnTo>
                    <a:pt x="1260" y="171475"/>
                  </a:lnTo>
                  <a:lnTo>
                    <a:pt x="15411" y="207175"/>
                  </a:lnTo>
                  <a:lnTo>
                    <a:pt x="27833" y="225049"/>
                  </a:lnTo>
                  <a:lnTo>
                    <a:pt x="35592" y="229581"/>
                  </a:lnTo>
                  <a:lnTo>
                    <a:pt x="53571" y="231498"/>
                  </a:lnTo>
                  <a:lnTo>
                    <a:pt x="83423" y="225999"/>
                  </a:lnTo>
                  <a:lnTo>
                    <a:pt x="108906" y="211372"/>
                  </a:lnTo>
                  <a:lnTo>
                    <a:pt x="131274" y="192221"/>
                  </a:lnTo>
                  <a:lnTo>
                    <a:pt x="147131" y="166138"/>
                  </a:lnTo>
                  <a:lnTo>
                    <a:pt x="161799" y="124714"/>
                  </a:lnTo>
                  <a:lnTo>
                    <a:pt x="164234" y="87385"/>
                  </a:lnTo>
                  <a:lnTo>
                    <a:pt x="156896" y="53578"/>
                  </a:lnTo>
                  <a:lnTo>
                    <a:pt x="1248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917222" y="5411647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5"/>
                  </a:lnTo>
                  <a:lnTo>
                    <a:pt x="9879" y="205507"/>
                  </a:lnTo>
                  <a:lnTo>
                    <a:pt x="10240" y="250434"/>
                  </a:lnTo>
                  <a:lnTo>
                    <a:pt x="10400" y="293798"/>
                  </a:lnTo>
                  <a:lnTo>
                    <a:pt x="10472" y="336468"/>
                  </a:lnTo>
                  <a:lnTo>
                    <a:pt x="13632" y="390593"/>
                  </a:lnTo>
                  <a:lnTo>
                    <a:pt x="19591" y="445912"/>
                  </a:lnTo>
                  <a:lnTo>
                    <a:pt x="29198" y="501352"/>
                  </a:lnTo>
                  <a:lnTo>
                    <a:pt x="31586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822466" y="5674860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31585"/>
                  </a:moveTo>
                  <a:lnTo>
                    <a:pt x="182060" y="15944"/>
                  </a:lnTo>
                  <a:lnTo>
                    <a:pt x="165143" y="7866"/>
                  </a:lnTo>
                  <a:lnTo>
                    <a:pt x="103924" y="1036"/>
                  </a:lnTo>
                  <a:lnTo>
                    <a:pt x="48864" y="2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33036" y="5443233"/>
              <a:ext cx="326384" cy="482830"/>
            </a:xfrm>
            <a:custGeom>
              <a:avLst/>
              <a:gdLst/>
              <a:ahLst/>
              <a:cxnLst/>
              <a:rect l="0" t="0" r="0" b="0"/>
              <a:pathLst>
                <a:path w="326384" h="482830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553" y="221453"/>
                  </a:lnTo>
                  <a:lnTo>
                    <a:pt x="11409" y="281515"/>
                  </a:lnTo>
                  <a:lnTo>
                    <a:pt x="17679" y="331676"/>
                  </a:lnTo>
                  <a:lnTo>
                    <a:pt x="20056" y="381894"/>
                  </a:lnTo>
                  <a:lnTo>
                    <a:pt x="20859" y="441377"/>
                  </a:lnTo>
                  <a:lnTo>
                    <a:pt x="20969" y="460550"/>
                  </a:lnTo>
                  <a:lnTo>
                    <a:pt x="28285" y="409633"/>
                  </a:lnTo>
                  <a:lnTo>
                    <a:pt x="31778" y="362618"/>
                  </a:lnTo>
                  <a:lnTo>
                    <a:pt x="39702" y="312813"/>
                  </a:lnTo>
                  <a:lnTo>
                    <a:pt x="46111" y="282527"/>
                  </a:lnTo>
                  <a:lnTo>
                    <a:pt x="51798" y="273750"/>
                  </a:lnTo>
                  <a:lnTo>
                    <a:pt x="59098" y="269067"/>
                  </a:lnTo>
                  <a:lnTo>
                    <a:pt x="67475" y="267116"/>
                  </a:lnTo>
                  <a:lnTo>
                    <a:pt x="75399" y="269324"/>
                  </a:lnTo>
                  <a:lnTo>
                    <a:pt x="90443" y="281136"/>
                  </a:lnTo>
                  <a:lnTo>
                    <a:pt x="106477" y="318696"/>
                  </a:lnTo>
                  <a:lnTo>
                    <a:pt x="115138" y="374215"/>
                  </a:lnTo>
                  <a:lnTo>
                    <a:pt x="123782" y="426428"/>
                  </a:lnTo>
                  <a:lnTo>
                    <a:pt x="124635" y="442213"/>
                  </a:lnTo>
                  <a:lnTo>
                    <a:pt x="126374" y="448057"/>
                  </a:lnTo>
                  <a:lnTo>
                    <a:pt x="128703" y="447274"/>
                  </a:lnTo>
                  <a:lnTo>
                    <a:pt x="156636" y="394208"/>
                  </a:lnTo>
                  <a:lnTo>
                    <a:pt x="214403" y="353551"/>
                  </a:lnTo>
                  <a:lnTo>
                    <a:pt x="258129" y="319245"/>
                  </a:lnTo>
                  <a:lnTo>
                    <a:pt x="274704" y="292683"/>
                  </a:lnTo>
                  <a:lnTo>
                    <a:pt x="287024" y="262586"/>
                  </a:lnTo>
                  <a:lnTo>
                    <a:pt x="287276" y="252266"/>
                  </a:lnTo>
                  <a:lnTo>
                    <a:pt x="281316" y="231441"/>
                  </a:lnTo>
                  <a:lnTo>
                    <a:pt x="267749" y="216726"/>
                  </a:lnTo>
                  <a:lnTo>
                    <a:pt x="259218" y="211165"/>
                  </a:lnTo>
                  <a:lnTo>
                    <a:pt x="251191" y="209797"/>
                  </a:lnTo>
                  <a:lnTo>
                    <a:pt x="243500" y="211224"/>
                  </a:lnTo>
                  <a:lnTo>
                    <a:pt x="236033" y="214515"/>
                  </a:lnTo>
                  <a:lnTo>
                    <a:pt x="214345" y="235916"/>
                  </a:lnTo>
                  <a:lnTo>
                    <a:pt x="198690" y="264483"/>
                  </a:lnTo>
                  <a:lnTo>
                    <a:pt x="184090" y="322388"/>
                  </a:lnTo>
                  <a:lnTo>
                    <a:pt x="181667" y="371733"/>
                  </a:lnTo>
                  <a:lnTo>
                    <a:pt x="190737" y="427802"/>
                  </a:lnTo>
                  <a:lnTo>
                    <a:pt x="193838" y="439619"/>
                  </a:lnTo>
                  <a:lnTo>
                    <a:pt x="206643" y="458989"/>
                  </a:lnTo>
                  <a:lnTo>
                    <a:pt x="214971" y="467429"/>
                  </a:lnTo>
                  <a:lnTo>
                    <a:pt x="236703" y="476808"/>
                  </a:lnTo>
                  <a:lnTo>
                    <a:pt x="288782" y="482829"/>
                  </a:lnTo>
                  <a:lnTo>
                    <a:pt x="306942" y="480533"/>
                  </a:lnTo>
                  <a:lnTo>
                    <a:pt x="326383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400926" y="5664331"/>
              <a:ext cx="140757" cy="294799"/>
            </a:xfrm>
            <a:custGeom>
              <a:avLst/>
              <a:gdLst/>
              <a:ahLst/>
              <a:cxnLst/>
              <a:rect l="0" t="0" r="0" b="0"/>
              <a:pathLst>
                <a:path w="140757" h="294799">
                  <a:moveTo>
                    <a:pt x="105893" y="0"/>
                  </a:moveTo>
                  <a:lnTo>
                    <a:pt x="63201" y="3119"/>
                  </a:lnTo>
                  <a:lnTo>
                    <a:pt x="43635" y="9576"/>
                  </a:lnTo>
                  <a:lnTo>
                    <a:pt x="4699" y="39404"/>
                  </a:lnTo>
                  <a:lnTo>
                    <a:pt x="995" y="47326"/>
                  </a:lnTo>
                  <a:lnTo>
                    <a:pt x="0" y="65488"/>
                  </a:lnTo>
                  <a:lnTo>
                    <a:pt x="6576" y="82138"/>
                  </a:lnTo>
                  <a:lnTo>
                    <a:pt x="11606" y="89854"/>
                  </a:lnTo>
                  <a:lnTo>
                    <a:pt x="29673" y="101547"/>
                  </a:lnTo>
                  <a:lnTo>
                    <a:pt x="83334" y="124680"/>
                  </a:lnTo>
                  <a:lnTo>
                    <a:pt x="122780" y="169624"/>
                  </a:lnTo>
                  <a:lnTo>
                    <a:pt x="138713" y="200388"/>
                  </a:lnTo>
                  <a:lnTo>
                    <a:pt x="140756" y="224372"/>
                  </a:lnTo>
                  <a:lnTo>
                    <a:pt x="136595" y="248290"/>
                  </a:lnTo>
                  <a:lnTo>
                    <a:pt x="126947" y="266719"/>
                  </a:lnTo>
                  <a:lnTo>
                    <a:pt x="111741" y="279589"/>
                  </a:lnTo>
                  <a:lnTo>
                    <a:pt x="92114" y="288039"/>
                  </a:lnTo>
                  <a:lnTo>
                    <a:pt x="47626" y="293463"/>
                  </a:lnTo>
                  <a:lnTo>
                    <a:pt x="2166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547481" y="296015"/>
            <a:ext cx="7422593" cy="798297"/>
            <a:chOff x="547481" y="296015"/>
            <a:chExt cx="7422593" cy="798297"/>
          </a:xfrm>
        </p:grpSpPr>
        <p:sp>
          <p:nvSpPr>
            <p:cNvPr id="2" name="Freeform 1"/>
            <p:cNvSpPr/>
            <p:nvPr/>
          </p:nvSpPr>
          <p:spPr>
            <a:xfrm>
              <a:off x="684352" y="379025"/>
              <a:ext cx="27997" cy="442198"/>
            </a:xfrm>
            <a:custGeom>
              <a:avLst/>
              <a:gdLst/>
              <a:ahLst/>
              <a:cxnLst/>
              <a:rect l="0" t="0" r="0" b="0"/>
              <a:pathLst>
                <a:path w="27997" h="442198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0095" y="170210"/>
                  </a:lnTo>
                  <a:lnTo>
                    <a:pt x="15989" y="232147"/>
                  </a:lnTo>
                  <a:lnTo>
                    <a:pt x="19555" y="294952"/>
                  </a:lnTo>
                  <a:lnTo>
                    <a:pt x="27996" y="355010"/>
                  </a:lnTo>
                  <a:lnTo>
                    <a:pt x="27757" y="40760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7481" y="296015"/>
              <a:ext cx="314595" cy="314638"/>
            </a:xfrm>
            <a:custGeom>
              <a:avLst/>
              <a:gdLst/>
              <a:ahLst/>
              <a:cxnLst/>
              <a:rect l="0" t="0" r="0" b="0"/>
              <a:pathLst>
                <a:path w="314595" h="314638">
                  <a:moveTo>
                    <a:pt x="0" y="93539"/>
                  </a:moveTo>
                  <a:lnTo>
                    <a:pt x="0" y="71182"/>
                  </a:lnTo>
                  <a:lnTo>
                    <a:pt x="3510" y="62257"/>
                  </a:lnTo>
                  <a:lnTo>
                    <a:pt x="16768" y="46100"/>
                  </a:lnTo>
                  <a:lnTo>
                    <a:pt x="53875" y="17835"/>
                  </a:lnTo>
                  <a:lnTo>
                    <a:pt x="85763" y="4947"/>
                  </a:lnTo>
                  <a:lnTo>
                    <a:pt x="137867" y="0"/>
                  </a:lnTo>
                  <a:lnTo>
                    <a:pt x="176161" y="2263"/>
                  </a:lnTo>
                  <a:lnTo>
                    <a:pt x="237321" y="17958"/>
                  </a:lnTo>
                  <a:lnTo>
                    <a:pt x="255995" y="29142"/>
                  </a:lnTo>
                  <a:lnTo>
                    <a:pt x="301492" y="83827"/>
                  </a:lnTo>
                  <a:lnTo>
                    <a:pt x="309471" y="107550"/>
                  </a:lnTo>
                  <a:lnTo>
                    <a:pt x="314594" y="160907"/>
                  </a:lnTo>
                  <a:lnTo>
                    <a:pt x="309893" y="196948"/>
                  </a:lnTo>
                  <a:lnTo>
                    <a:pt x="295501" y="229854"/>
                  </a:lnTo>
                  <a:lnTo>
                    <a:pt x="255947" y="278877"/>
                  </a:lnTo>
                  <a:lnTo>
                    <a:pt x="212733" y="303097"/>
                  </a:lnTo>
                  <a:lnTo>
                    <a:pt x="189513" y="314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42279" y="631709"/>
              <a:ext cx="136872" cy="182571"/>
            </a:xfrm>
            <a:custGeom>
              <a:avLst/>
              <a:gdLst/>
              <a:ahLst/>
              <a:cxnLst/>
              <a:rect l="0" t="0" r="0" b="0"/>
              <a:pathLst>
                <a:path w="136872" h="182571">
                  <a:moveTo>
                    <a:pt x="0" y="94757"/>
                  </a:moveTo>
                  <a:lnTo>
                    <a:pt x="3120" y="137449"/>
                  </a:lnTo>
                  <a:lnTo>
                    <a:pt x="15619" y="182570"/>
                  </a:lnTo>
                  <a:lnTo>
                    <a:pt x="5841" y="154241"/>
                  </a:lnTo>
                  <a:lnTo>
                    <a:pt x="2324" y="99444"/>
                  </a:lnTo>
                  <a:lnTo>
                    <a:pt x="9917" y="58841"/>
                  </a:lnTo>
                  <a:lnTo>
                    <a:pt x="20396" y="39410"/>
                  </a:lnTo>
                  <a:lnTo>
                    <a:pt x="35971" y="26094"/>
                  </a:lnTo>
                  <a:lnTo>
                    <a:pt x="74566" y="801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3209" y="663295"/>
              <a:ext cx="152573" cy="175948"/>
            </a:xfrm>
            <a:custGeom>
              <a:avLst/>
              <a:gdLst/>
              <a:ahLst/>
              <a:cxnLst/>
              <a:rect l="0" t="0" r="0" b="0"/>
              <a:pathLst>
                <a:path w="152573" h="175948">
                  <a:moveTo>
                    <a:pt x="82811" y="42114"/>
                  </a:moveTo>
                  <a:lnTo>
                    <a:pt x="77222" y="19757"/>
                  </a:lnTo>
                  <a:lnTo>
                    <a:pt x="72066" y="14341"/>
                  </a:lnTo>
                  <a:lnTo>
                    <a:pt x="65119" y="11900"/>
                  </a:lnTo>
                  <a:lnTo>
                    <a:pt x="56979" y="11443"/>
                  </a:lnTo>
                  <a:lnTo>
                    <a:pt x="38575" y="17174"/>
                  </a:lnTo>
                  <a:lnTo>
                    <a:pt x="28754" y="21978"/>
                  </a:lnTo>
                  <a:lnTo>
                    <a:pt x="14722" y="36674"/>
                  </a:lnTo>
                  <a:lnTo>
                    <a:pt x="5756" y="56074"/>
                  </a:lnTo>
                  <a:lnTo>
                    <a:pt x="0" y="106656"/>
                  </a:lnTo>
                  <a:lnTo>
                    <a:pt x="1553" y="131631"/>
                  </a:lnTo>
                  <a:lnTo>
                    <a:pt x="10042" y="150529"/>
                  </a:lnTo>
                  <a:lnTo>
                    <a:pt x="24733" y="163608"/>
                  </a:lnTo>
                  <a:lnTo>
                    <a:pt x="44130" y="172150"/>
                  </a:lnTo>
                  <a:lnTo>
                    <a:pt x="68349" y="175947"/>
                  </a:lnTo>
                  <a:lnTo>
                    <a:pt x="91592" y="171395"/>
                  </a:lnTo>
                  <a:lnTo>
                    <a:pt x="102703" y="166906"/>
                  </a:lnTo>
                  <a:lnTo>
                    <a:pt x="118168" y="152559"/>
                  </a:lnTo>
                  <a:lnTo>
                    <a:pt x="143218" y="109164"/>
                  </a:lnTo>
                  <a:lnTo>
                    <a:pt x="152572" y="69259"/>
                  </a:lnTo>
                  <a:lnTo>
                    <a:pt x="148521" y="44820"/>
                  </a:lnTo>
                  <a:lnTo>
                    <a:pt x="133086" y="14450"/>
                  </a:lnTo>
                  <a:lnTo>
                    <a:pt x="126857" y="6124"/>
                  </a:lnTo>
                  <a:lnTo>
                    <a:pt x="119194" y="1743"/>
                  </a:lnTo>
                  <a:lnTo>
                    <a:pt x="828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55310" y="389131"/>
              <a:ext cx="134452" cy="474489"/>
            </a:xfrm>
            <a:custGeom>
              <a:avLst/>
              <a:gdLst/>
              <a:ahLst/>
              <a:cxnLst/>
              <a:rect l="0" t="0" r="0" b="0"/>
              <a:pathLst>
                <a:path w="134452" h="474489">
                  <a:moveTo>
                    <a:pt x="102866" y="305749"/>
                  </a:moveTo>
                  <a:lnTo>
                    <a:pt x="91687" y="288982"/>
                  </a:lnTo>
                  <a:lnTo>
                    <a:pt x="76841" y="277630"/>
                  </a:lnTo>
                  <a:lnTo>
                    <a:pt x="67968" y="272965"/>
                  </a:lnTo>
                  <a:lnTo>
                    <a:pt x="58544" y="272195"/>
                  </a:lnTo>
                  <a:lnTo>
                    <a:pt x="38713" y="277578"/>
                  </a:lnTo>
                  <a:lnTo>
                    <a:pt x="24441" y="290889"/>
                  </a:lnTo>
                  <a:lnTo>
                    <a:pt x="5746" y="328030"/>
                  </a:lnTo>
                  <a:lnTo>
                    <a:pt x="0" y="369933"/>
                  </a:lnTo>
                  <a:lnTo>
                    <a:pt x="6464" y="426919"/>
                  </a:lnTo>
                  <a:lnTo>
                    <a:pt x="12447" y="450849"/>
                  </a:lnTo>
                  <a:lnTo>
                    <a:pt x="18020" y="459805"/>
                  </a:lnTo>
                  <a:lnTo>
                    <a:pt x="33571" y="472874"/>
                  </a:lnTo>
                  <a:lnTo>
                    <a:pt x="41462" y="474488"/>
                  </a:lnTo>
                  <a:lnTo>
                    <a:pt x="49061" y="473224"/>
                  </a:lnTo>
                  <a:lnTo>
                    <a:pt x="63745" y="465580"/>
                  </a:lnTo>
                  <a:lnTo>
                    <a:pt x="78070" y="454384"/>
                  </a:lnTo>
                  <a:lnTo>
                    <a:pt x="99288" y="423749"/>
                  </a:lnTo>
                  <a:lnTo>
                    <a:pt x="119013" y="369135"/>
                  </a:lnTo>
                  <a:lnTo>
                    <a:pt x="129357" y="313222"/>
                  </a:lnTo>
                  <a:lnTo>
                    <a:pt x="132942" y="252201"/>
                  </a:lnTo>
                  <a:lnTo>
                    <a:pt x="132834" y="189668"/>
                  </a:lnTo>
                  <a:lnTo>
                    <a:pt x="127083" y="127855"/>
                  </a:lnTo>
                  <a:lnTo>
                    <a:pt x="123689" y="73146"/>
                  </a:lnTo>
                  <a:lnTo>
                    <a:pt x="112655" y="15264"/>
                  </a:lnTo>
                  <a:lnTo>
                    <a:pt x="109392" y="3298"/>
                  </a:lnTo>
                  <a:lnTo>
                    <a:pt x="106047" y="0"/>
                  </a:lnTo>
                  <a:lnTo>
                    <a:pt x="102647" y="2481"/>
                  </a:lnTo>
                  <a:lnTo>
                    <a:pt x="99210" y="8814"/>
                  </a:lnTo>
                  <a:lnTo>
                    <a:pt x="93695" y="61005"/>
                  </a:lnTo>
                  <a:lnTo>
                    <a:pt x="92739" y="111700"/>
                  </a:lnTo>
                  <a:lnTo>
                    <a:pt x="93626" y="169484"/>
                  </a:lnTo>
                  <a:lnTo>
                    <a:pt x="100778" y="224170"/>
                  </a:lnTo>
                  <a:lnTo>
                    <a:pt x="110306" y="277418"/>
                  </a:lnTo>
                  <a:lnTo>
                    <a:pt x="120538" y="327901"/>
                  </a:lnTo>
                  <a:lnTo>
                    <a:pt x="134451" y="389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6053" y="579067"/>
              <a:ext cx="138302" cy="233291"/>
            </a:xfrm>
            <a:custGeom>
              <a:avLst/>
              <a:gdLst/>
              <a:ahLst/>
              <a:cxnLst/>
              <a:rect l="0" t="0" r="0" b="0"/>
              <a:pathLst>
                <a:path w="138302" h="233291">
                  <a:moveTo>
                    <a:pt x="17936" y="52642"/>
                  </a:moveTo>
                  <a:lnTo>
                    <a:pt x="3465" y="87434"/>
                  </a:lnTo>
                  <a:lnTo>
                    <a:pt x="0" y="130541"/>
                  </a:lnTo>
                  <a:lnTo>
                    <a:pt x="11790" y="188679"/>
                  </a:lnTo>
                  <a:lnTo>
                    <a:pt x="27294" y="215262"/>
                  </a:lnTo>
                  <a:lnTo>
                    <a:pt x="43152" y="227473"/>
                  </a:lnTo>
                  <a:lnTo>
                    <a:pt x="52294" y="232367"/>
                  </a:lnTo>
                  <a:lnTo>
                    <a:pt x="60729" y="233290"/>
                  </a:lnTo>
                  <a:lnTo>
                    <a:pt x="76339" y="228077"/>
                  </a:lnTo>
                  <a:lnTo>
                    <a:pt x="98282" y="211988"/>
                  </a:lnTo>
                  <a:lnTo>
                    <a:pt x="114012" y="186813"/>
                  </a:lnTo>
                  <a:lnTo>
                    <a:pt x="133461" y="128182"/>
                  </a:lnTo>
                  <a:lnTo>
                    <a:pt x="138301" y="103763"/>
                  </a:lnTo>
                  <a:lnTo>
                    <a:pt x="134995" y="43546"/>
                  </a:lnTo>
                  <a:lnTo>
                    <a:pt x="1337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78769" y="610375"/>
              <a:ext cx="321646" cy="195945"/>
            </a:xfrm>
            <a:custGeom>
              <a:avLst/>
              <a:gdLst/>
              <a:ahLst/>
              <a:cxnLst/>
              <a:rect l="0" t="0" r="0" b="0"/>
              <a:pathLst>
                <a:path w="321646" h="195945">
                  <a:moveTo>
                    <a:pt x="90018" y="52920"/>
                  </a:moveTo>
                  <a:lnTo>
                    <a:pt x="90018" y="30563"/>
                  </a:lnTo>
                  <a:lnTo>
                    <a:pt x="83779" y="13348"/>
                  </a:lnTo>
                  <a:lnTo>
                    <a:pt x="78840" y="5481"/>
                  </a:lnTo>
                  <a:lnTo>
                    <a:pt x="69698" y="1407"/>
                  </a:lnTo>
                  <a:lnTo>
                    <a:pt x="43942" y="0"/>
                  </a:lnTo>
                  <a:lnTo>
                    <a:pt x="32395" y="3602"/>
                  </a:lnTo>
                  <a:lnTo>
                    <a:pt x="13325" y="16963"/>
                  </a:lnTo>
                  <a:lnTo>
                    <a:pt x="3290" y="40838"/>
                  </a:lnTo>
                  <a:lnTo>
                    <a:pt x="0" y="70947"/>
                  </a:lnTo>
                  <a:lnTo>
                    <a:pt x="5894" y="118443"/>
                  </a:lnTo>
                  <a:lnTo>
                    <a:pt x="15975" y="144042"/>
                  </a:lnTo>
                  <a:lnTo>
                    <a:pt x="40393" y="172596"/>
                  </a:lnTo>
                  <a:lnTo>
                    <a:pt x="62893" y="182148"/>
                  </a:lnTo>
                  <a:lnTo>
                    <a:pt x="75445" y="184696"/>
                  </a:lnTo>
                  <a:lnTo>
                    <a:pt x="98749" y="181287"/>
                  </a:lnTo>
                  <a:lnTo>
                    <a:pt x="142306" y="160035"/>
                  </a:lnTo>
                  <a:lnTo>
                    <a:pt x="199551" y="113653"/>
                  </a:lnTo>
                  <a:lnTo>
                    <a:pt x="258847" y="80012"/>
                  </a:lnTo>
                  <a:lnTo>
                    <a:pt x="279697" y="66520"/>
                  </a:lnTo>
                  <a:lnTo>
                    <a:pt x="286661" y="57307"/>
                  </a:lnTo>
                  <a:lnTo>
                    <a:pt x="294398" y="34593"/>
                  </a:lnTo>
                  <a:lnTo>
                    <a:pt x="292952" y="24324"/>
                  </a:lnTo>
                  <a:lnTo>
                    <a:pt x="281986" y="6675"/>
                  </a:lnTo>
                  <a:lnTo>
                    <a:pt x="272979" y="2203"/>
                  </a:lnTo>
                  <a:lnTo>
                    <a:pt x="250493" y="353"/>
                  </a:lnTo>
                  <a:lnTo>
                    <a:pt x="231140" y="6550"/>
                  </a:lnTo>
                  <a:lnTo>
                    <a:pt x="199652" y="29592"/>
                  </a:lnTo>
                  <a:lnTo>
                    <a:pt x="183594" y="55367"/>
                  </a:lnTo>
                  <a:lnTo>
                    <a:pt x="181520" y="78184"/>
                  </a:lnTo>
                  <a:lnTo>
                    <a:pt x="192752" y="136315"/>
                  </a:lnTo>
                  <a:lnTo>
                    <a:pt x="199238" y="157835"/>
                  </a:lnTo>
                  <a:lnTo>
                    <a:pt x="212260" y="175978"/>
                  </a:lnTo>
                  <a:lnTo>
                    <a:pt x="220646" y="184092"/>
                  </a:lnTo>
                  <a:lnTo>
                    <a:pt x="242441" y="193107"/>
                  </a:lnTo>
                  <a:lnTo>
                    <a:pt x="266556" y="195944"/>
                  </a:lnTo>
                  <a:lnTo>
                    <a:pt x="297524" y="190964"/>
                  </a:lnTo>
                  <a:lnTo>
                    <a:pt x="321645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5561" y="614213"/>
              <a:ext cx="124367" cy="168193"/>
            </a:xfrm>
            <a:custGeom>
              <a:avLst/>
              <a:gdLst/>
              <a:ahLst/>
              <a:cxnLst/>
              <a:rect l="0" t="0" r="0" b="0"/>
              <a:pathLst>
                <a:path w="124367" h="168193">
                  <a:moveTo>
                    <a:pt x="8553" y="70139"/>
                  </a:moveTo>
                  <a:lnTo>
                    <a:pt x="14142" y="132232"/>
                  </a:lnTo>
                  <a:lnTo>
                    <a:pt x="24171" y="168192"/>
                  </a:lnTo>
                  <a:lnTo>
                    <a:pt x="4694" y="111149"/>
                  </a:lnTo>
                  <a:lnTo>
                    <a:pt x="0" y="69162"/>
                  </a:lnTo>
                  <a:lnTo>
                    <a:pt x="5142" y="42798"/>
                  </a:lnTo>
                  <a:lnTo>
                    <a:pt x="9788" y="30855"/>
                  </a:lnTo>
                  <a:lnTo>
                    <a:pt x="24309" y="14465"/>
                  </a:lnTo>
                  <a:lnTo>
                    <a:pt x="33095" y="8456"/>
                  </a:lnTo>
                  <a:lnTo>
                    <a:pt x="67817" y="0"/>
                  </a:lnTo>
                  <a:lnTo>
                    <a:pt x="124366" y="6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51617" y="612983"/>
              <a:ext cx="152803" cy="250354"/>
            </a:xfrm>
            <a:custGeom>
              <a:avLst/>
              <a:gdLst/>
              <a:ahLst/>
              <a:cxnLst/>
              <a:rect l="0" t="0" r="0" b="0"/>
              <a:pathLst>
                <a:path w="152803" h="250354">
                  <a:moveTo>
                    <a:pt x="117294" y="29255"/>
                  </a:moveTo>
                  <a:lnTo>
                    <a:pt x="99314" y="13614"/>
                  </a:lnTo>
                  <a:lnTo>
                    <a:pt x="82397" y="5536"/>
                  </a:lnTo>
                  <a:lnTo>
                    <a:pt x="47553" y="0"/>
                  </a:lnTo>
                  <a:lnTo>
                    <a:pt x="27417" y="4944"/>
                  </a:lnTo>
                  <a:lnTo>
                    <a:pt x="18771" y="9538"/>
                  </a:lnTo>
                  <a:lnTo>
                    <a:pt x="6046" y="24001"/>
                  </a:lnTo>
                  <a:lnTo>
                    <a:pt x="1015" y="32772"/>
                  </a:lnTo>
                  <a:lnTo>
                    <a:pt x="0" y="42128"/>
                  </a:lnTo>
                  <a:lnTo>
                    <a:pt x="5112" y="61882"/>
                  </a:lnTo>
                  <a:lnTo>
                    <a:pt x="18303" y="76121"/>
                  </a:lnTo>
                  <a:lnTo>
                    <a:pt x="26734" y="81556"/>
                  </a:lnTo>
                  <a:lnTo>
                    <a:pt x="84066" y="94114"/>
                  </a:lnTo>
                  <a:lnTo>
                    <a:pt x="104866" y="101365"/>
                  </a:lnTo>
                  <a:lnTo>
                    <a:pt x="121909" y="112386"/>
                  </a:lnTo>
                  <a:lnTo>
                    <a:pt x="134163" y="128203"/>
                  </a:lnTo>
                  <a:lnTo>
                    <a:pt x="151562" y="166953"/>
                  </a:lnTo>
                  <a:lnTo>
                    <a:pt x="152802" y="187550"/>
                  </a:lnTo>
                  <a:lnTo>
                    <a:pt x="148283" y="207233"/>
                  </a:lnTo>
                  <a:lnTo>
                    <a:pt x="138476" y="223780"/>
                  </a:lnTo>
                  <a:lnTo>
                    <a:pt x="120080" y="235813"/>
                  </a:lnTo>
                  <a:lnTo>
                    <a:pt x="96305" y="243891"/>
                  </a:lnTo>
                  <a:lnTo>
                    <a:pt x="42915" y="249077"/>
                  </a:lnTo>
                  <a:lnTo>
                    <a:pt x="1481" y="250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63295" y="877447"/>
              <a:ext cx="1747732" cy="70118"/>
            </a:xfrm>
            <a:custGeom>
              <a:avLst/>
              <a:gdLst/>
              <a:ahLst/>
              <a:cxnLst/>
              <a:rect l="0" t="0" r="0" b="0"/>
              <a:pathLst>
                <a:path w="1747732" h="70118">
                  <a:moveTo>
                    <a:pt x="1747731" y="17475"/>
                  </a:moveTo>
                  <a:lnTo>
                    <a:pt x="1705039" y="14355"/>
                  </a:lnTo>
                  <a:lnTo>
                    <a:pt x="1646621" y="8410"/>
                  </a:lnTo>
                  <a:lnTo>
                    <a:pt x="1584302" y="0"/>
                  </a:lnTo>
                  <a:lnTo>
                    <a:pt x="1530052" y="245"/>
                  </a:lnTo>
                  <a:lnTo>
                    <a:pt x="1474015" y="5623"/>
                  </a:lnTo>
                  <a:lnTo>
                    <a:pt x="1423824" y="12143"/>
                  </a:lnTo>
                  <a:lnTo>
                    <a:pt x="1371908" y="15895"/>
                  </a:lnTo>
                  <a:lnTo>
                    <a:pt x="1316435" y="24398"/>
                  </a:lnTo>
                  <a:lnTo>
                    <a:pt x="1267299" y="26935"/>
                  </a:lnTo>
                  <a:lnTo>
                    <a:pt x="1208807" y="27687"/>
                  </a:lnTo>
                  <a:lnTo>
                    <a:pt x="1150532" y="29079"/>
                  </a:lnTo>
                  <a:lnTo>
                    <a:pt x="1088263" y="36318"/>
                  </a:lnTo>
                  <a:lnTo>
                    <a:pt x="1026688" y="37876"/>
                  </a:lnTo>
                  <a:lnTo>
                    <a:pt x="981561" y="38240"/>
                  </a:lnTo>
                  <a:lnTo>
                    <a:pt x="938108" y="38402"/>
                  </a:lnTo>
                  <a:lnTo>
                    <a:pt x="895398" y="38474"/>
                  </a:lnTo>
                  <a:lnTo>
                    <a:pt x="835012" y="38515"/>
                  </a:lnTo>
                  <a:lnTo>
                    <a:pt x="773384" y="44118"/>
                  </a:lnTo>
                  <a:lnTo>
                    <a:pt x="721650" y="47596"/>
                  </a:lnTo>
                  <a:lnTo>
                    <a:pt x="661868" y="48626"/>
                  </a:lnTo>
                  <a:lnTo>
                    <a:pt x="605291" y="48932"/>
                  </a:lnTo>
                  <a:lnTo>
                    <a:pt x="548242" y="56271"/>
                  </a:lnTo>
                  <a:lnTo>
                    <a:pt x="498834" y="58606"/>
                  </a:lnTo>
                  <a:lnTo>
                    <a:pt x="441431" y="59298"/>
                  </a:lnTo>
                  <a:lnTo>
                    <a:pt x="386858" y="59502"/>
                  </a:lnTo>
                  <a:lnTo>
                    <a:pt x="335983" y="60733"/>
                  </a:lnTo>
                  <a:lnTo>
                    <a:pt x="279926" y="67917"/>
                  </a:lnTo>
                  <a:lnTo>
                    <a:pt x="230340" y="69465"/>
                  </a:lnTo>
                  <a:lnTo>
                    <a:pt x="181723" y="69924"/>
                  </a:lnTo>
                  <a:lnTo>
                    <a:pt x="134562" y="70060"/>
                  </a:lnTo>
                  <a:lnTo>
                    <a:pt x="71814" y="70106"/>
                  </a:lnTo>
                  <a:lnTo>
                    <a:pt x="12692" y="70116"/>
                  </a:lnTo>
                  <a:lnTo>
                    <a:pt x="0" y="70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3709" y="66329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58549" y="494839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21057" y="48931"/>
                  </a:lnTo>
                  <a:lnTo>
                    <a:pt x="21057" y="96776"/>
                  </a:lnTo>
                  <a:lnTo>
                    <a:pt x="17937" y="151117"/>
                  </a:lnTo>
                  <a:lnTo>
                    <a:pt x="12723" y="211671"/>
                  </a:lnTo>
                  <a:lnTo>
                    <a:pt x="11179" y="270948"/>
                  </a:lnTo>
                  <a:lnTo>
                    <a:pt x="10721" y="322436"/>
                  </a:lnTo>
                  <a:lnTo>
                    <a:pt x="3318" y="38413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0621" y="382170"/>
              <a:ext cx="413680" cy="333768"/>
            </a:xfrm>
            <a:custGeom>
              <a:avLst/>
              <a:gdLst/>
              <a:ahLst/>
              <a:cxnLst/>
              <a:rect l="0" t="0" r="0" b="0"/>
              <a:pathLst>
                <a:path w="413680" h="333768">
                  <a:moveTo>
                    <a:pt x="0" y="91612"/>
                  </a:moveTo>
                  <a:lnTo>
                    <a:pt x="5590" y="74844"/>
                  </a:lnTo>
                  <a:lnTo>
                    <a:pt x="17692" y="60373"/>
                  </a:lnTo>
                  <a:lnTo>
                    <a:pt x="35939" y="47312"/>
                  </a:lnTo>
                  <a:lnTo>
                    <a:pt x="93713" y="25568"/>
                  </a:lnTo>
                  <a:lnTo>
                    <a:pt x="145070" y="11019"/>
                  </a:lnTo>
                  <a:lnTo>
                    <a:pt x="200275" y="0"/>
                  </a:lnTo>
                  <a:lnTo>
                    <a:pt x="242225" y="907"/>
                  </a:lnTo>
                  <a:lnTo>
                    <a:pt x="284290" y="11704"/>
                  </a:lnTo>
                  <a:lnTo>
                    <a:pt x="346057" y="43048"/>
                  </a:lnTo>
                  <a:lnTo>
                    <a:pt x="377447" y="64874"/>
                  </a:lnTo>
                  <a:lnTo>
                    <a:pt x="394312" y="83238"/>
                  </a:lnTo>
                  <a:lnTo>
                    <a:pt x="411371" y="124486"/>
                  </a:lnTo>
                  <a:lnTo>
                    <a:pt x="413679" y="150676"/>
                  </a:lnTo>
                  <a:lnTo>
                    <a:pt x="405628" y="201675"/>
                  </a:lnTo>
                  <a:lnTo>
                    <a:pt x="390548" y="237307"/>
                  </a:lnTo>
                  <a:lnTo>
                    <a:pt x="371262" y="264502"/>
                  </a:lnTo>
                  <a:lnTo>
                    <a:pt x="345140" y="287378"/>
                  </a:lnTo>
                  <a:lnTo>
                    <a:pt x="286162" y="311685"/>
                  </a:lnTo>
                  <a:lnTo>
                    <a:pt x="230707" y="328953"/>
                  </a:lnTo>
                  <a:lnTo>
                    <a:pt x="178985" y="333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0025" y="715966"/>
              <a:ext cx="143323" cy="174557"/>
            </a:xfrm>
            <a:custGeom>
              <a:avLst/>
              <a:gdLst/>
              <a:ahLst/>
              <a:cxnLst/>
              <a:rect l="0" t="0" r="0" b="0"/>
              <a:pathLst>
                <a:path w="143323" h="174557">
                  <a:moveTo>
                    <a:pt x="6451" y="94728"/>
                  </a:moveTo>
                  <a:lnTo>
                    <a:pt x="49143" y="91608"/>
                  </a:lnTo>
                  <a:lnTo>
                    <a:pt x="101284" y="75600"/>
                  </a:lnTo>
                  <a:lnTo>
                    <a:pt x="122299" y="64390"/>
                  </a:lnTo>
                  <a:lnTo>
                    <a:pt x="129306" y="55785"/>
                  </a:lnTo>
                  <a:lnTo>
                    <a:pt x="137093" y="33746"/>
                  </a:lnTo>
                  <a:lnTo>
                    <a:pt x="135660" y="23658"/>
                  </a:lnTo>
                  <a:lnTo>
                    <a:pt x="124709" y="6209"/>
                  </a:lnTo>
                  <a:lnTo>
                    <a:pt x="115705" y="1790"/>
                  </a:lnTo>
                  <a:lnTo>
                    <a:pt x="93223" y="0"/>
                  </a:lnTo>
                  <a:lnTo>
                    <a:pt x="59847" y="5569"/>
                  </a:lnTo>
                  <a:lnTo>
                    <a:pt x="33321" y="20217"/>
                  </a:lnTo>
                  <a:lnTo>
                    <a:pt x="10643" y="39375"/>
                  </a:lnTo>
                  <a:lnTo>
                    <a:pt x="2465" y="62328"/>
                  </a:lnTo>
                  <a:lnTo>
                    <a:pt x="0" y="89687"/>
                  </a:lnTo>
                  <a:lnTo>
                    <a:pt x="2804" y="113544"/>
                  </a:lnTo>
                  <a:lnTo>
                    <a:pt x="11069" y="132726"/>
                  </a:lnTo>
                  <a:lnTo>
                    <a:pt x="35440" y="164105"/>
                  </a:lnTo>
                  <a:lnTo>
                    <a:pt x="55210" y="172355"/>
                  </a:lnTo>
                  <a:lnTo>
                    <a:pt x="67033" y="174556"/>
                  </a:lnTo>
                  <a:lnTo>
                    <a:pt x="92648" y="170761"/>
                  </a:lnTo>
                  <a:lnTo>
                    <a:pt x="143322" y="147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3746" y="723854"/>
              <a:ext cx="151855" cy="173956"/>
            </a:xfrm>
            <a:custGeom>
              <a:avLst/>
              <a:gdLst/>
              <a:ahLst/>
              <a:cxnLst/>
              <a:rect l="0" t="0" r="0" b="0"/>
              <a:pathLst>
                <a:path w="151855" h="173956">
                  <a:moveTo>
                    <a:pt x="119114" y="44726"/>
                  </a:moveTo>
                  <a:lnTo>
                    <a:pt x="113525" y="22369"/>
                  </a:lnTo>
                  <a:lnTo>
                    <a:pt x="108369" y="14614"/>
                  </a:lnTo>
                  <a:lnTo>
                    <a:pt x="93281" y="2877"/>
                  </a:lnTo>
                  <a:lnTo>
                    <a:pt x="74877" y="0"/>
                  </a:lnTo>
                  <a:lnTo>
                    <a:pt x="65056" y="871"/>
                  </a:lnTo>
                  <a:lnTo>
                    <a:pt x="47905" y="8077"/>
                  </a:lnTo>
                  <a:lnTo>
                    <a:pt x="32483" y="20249"/>
                  </a:lnTo>
                  <a:lnTo>
                    <a:pt x="11817" y="46832"/>
                  </a:lnTo>
                  <a:lnTo>
                    <a:pt x="2016" y="66719"/>
                  </a:lnTo>
                  <a:lnTo>
                    <a:pt x="0" y="87256"/>
                  </a:lnTo>
                  <a:lnTo>
                    <a:pt x="8238" y="129036"/>
                  </a:lnTo>
                  <a:lnTo>
                    <a:pt x="23351" y="154975"/>
                  </a:lnTo>
                  <a:lnTo>
                    <a:pt x="42237" y="167035"/>
                  </a:lnTo>
                  <a:lnTo>
                    <a:pt x="65059" y="173955"/>
                  </a:lnTo>
                  <a:lnTo>
                    <a:pt x="86901" y="173131"/>
                  </a:lnTo>
                  <a:lnTo>
                    <a:pt x="105187" y="165746"/>
                  </a:lnTo>
                  <a:lnTo>
                    <a:pt x="113338" y="160501"/>
                  </a:lnTo>
                  <a:lnTo>
                    <a:pt x="125516" y="145314"/>
                  </a:lnTo>
                  <a:lnTo>
                    <a:pt x="151542" y="102816"/>
                  </a:lnTo>
                  <a:lnTo>
                    <a:pt x="151854" y="79512"/>
                  </a:lnTo>
                  <a:lnTo>
                    <a:pt x="144973" y="59797"/>
                  </a:lnTo>
                  <a:lnTo>
                    <a:pt x="135286" y="45575"/>
                  </a:lnTo>
                  <a:lnTo>
                    <a:pt x="119114" y="34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7616" y="694651"/>
              <a:ext cx="132465" cy="399661"/>
            </a:xfrm>
            <a:custGeom>
              <a:avLst/>
              <a:gdLst/>
              <a:ahLst/>
              <a:cxnLst/>
              <a:rect l="0" t="0" r="0" b="0"/>
              <a:pathLst>
                <a:path w="132465" h="399661">
                  <a:moveTo>
                    <a:pt x="0" y="158157"/>
                  </a:moveTo>
                  <a:lnTo>
                    <a:pt x="14573" y="207088"/>
                  </a:lnTo>
                  <a:lnTo>
                    <a:pt x="29664" y="254933"/>
                  </a:lnTo>
                  <a:lnTo>
                    <a:pt x="45244" y="312324"/>
                  </a:lnTo>
                  <a:lnTo>
                    <a:pt x="58417" y="365861"/>
                  </a:lnTo>
                  <a:lnTo>
                    <a:pt x="60593" y="399333"/>
                  </a:lnTo>
                  <a:lnTo>
                    <a:pt x="59113" y="399660"/>
                  </a:lnTo>
                  <a:lnTo>
                    <a:pt x="56956" y="396368"/>
                  </a:lnTo>
                  <a:lnTo>
                    <a:pt x="41758" y="339626"/>
                  </a:lnTo>
                  <a:lnTo>
                    <a:pt x="28006" y="284340"/>
                  </a:lnTo>
                  <a:lnTo>
                    <a:pt x="17527" y="228690"/>
                  </a:lnTo>
                  <a:lnTo>
                    <a:pt x="12602" y="173336"/>
                  </a:lnTo>
                  <a:lnTo>
                    <a:pt x="11143" y="119891"/>
                  </a:lnTo>
                  <a:lnTo>
                    <a:pt x="10711" y="67010"/>
                  </a:lnTo>
                  <a:lnTo>
                    <a:pt x="16849" y="41218"/>
                  </a:lnTo>
                  <a:lnTo>
                    <a:pt x="33458" y="13544"/>
                  </a:lnTo>
                  <a:lnTo>
                    <a:pt x="39853" y="5596"/>
                  </a:lnTo>
                  <a:lnTo>
                    <a:pt x="48796" y="1468"/>
                  </a:lnTo>
                  <a:lnTo>
                    <a:pt x="71210" y="0"/>
                  </a:lnTo>
                  <a:lnTo>
                    <a:pt x="90530" y="6366"/>
                  </a:lnTo>
                  <a:lnTo>
                    <a:pt x="106916" y="18165"/>
                  </a:lnTo>
                  <a:lnTo>
                    <a:pt x="121998" y="35107"/>
                  </a:lnTo>
                  <a:lnTo>
                    <a:pt x="130261" y="57455"/>
                  </a:lnTo>
                  <a:lnTo>
                    <a:pt x="132464" y="69965"/>
                  </a:lnTo>
                  <a:lnTo>
                    <a:pt x="128673" y="93224"/>
                  </a:lnTo>
                  <a:lnTo>
                    <a:pt x="113384" y="122930"/>
                  </a:lnTo>
                  <a:lnTo>
                    <a:pt x="107175" y="131163"/>
                  </a:lnTo>
                  <a:lnTo>
                    <a:pt x="87798" y="140310"/>
                  </a:lnTo>
                  <a:lnTo>
                    <a:pt x="28330" y="146665"/>
                  </a:lnTo>
                  <a:lnTo>
                    <a:pt x="10529" y="147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06072" y="42113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2"/>
                  </a:lnTo>
                  <a:lnTo>
                    <a:pt x="17475" y="272848"/>
                  </a:lnTo>
                  <a:lnTo>
                    <a:pt x="19996" y="321180"/>
                  </a:lnTo>
                  <a:lnTo>
                    <a:pt x="20742" y="371375"/>
                  </a:lnTo>
                  <a:lnTo>
                    <a:pt x="20995" y="421492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9771" y="649588"/>
              <a:ext cx="147400" cy="206489"/>
            </a:xfrm>
            <a:custGeom>
              <a:avLst/>
              <a:gdLst/>
              <a:ahLst/>
              <a:cxnLst/>
              <a:rect l="0" t="0" r="0" b="0"/>
              <a:pathLst>
                <a:path w="147400" h="206489">
                  <a:moveTo>
                    <a:pt x="0" y="129520"/>
                  </a:moveTo>
                  <a:lnTo>
                    <a:pt x="26387" y="113879"/>
                  </a:lnTo>
                  <a:lnTo>
                    <a:pt x="69207" y="95192"/>
                  </a:lnTo>
                  <a:lnTo>
                    <a:pt x="114269" y="61309"/>
                  </a:lnTo>
                  <a:lnTo>
                    <a:pt x="126046" y="43052"/>
                  </a:lnTo>
                  <a:lnTo>
                    <a:pt x="127314" y="34440"/>
                  </a:lnTo>
                  <a:lnTo>
                    <a:pt x="125821" y="26359"/>
                  </a:lnTo>
                  <a:lnTo>
                    <a:pt x="122485" y="18632"/>
                  </a:lnTo>
                  <a:lnTo>
                    <a:pt x="109420" y="6927"/>
                  </a:lnTo>
                  <a:lnTo>
                    <a:pt x="101023" y="2168"/>
                  </a:lnTo>
                  <a:lnTo>
                    <a:pt x="82334" y="0"/>
                  </a:lnTo>
                  <a:lnTo>
                    <a:pt x="63499" y="4105"/>
                  </a:lnTo>
                  <a:lnTo>
                    <a:pt x="47330" y="13729"/>
                  </a:lnTo>
                  <a:lnTo>
                    <a:pt x="35464" y="28924"/>
                  </a:lnTo>
                  <a:lnTo>
                    <a:pt x="18314" y="67276"/>
                  </a:lnTo>
                  <a:lnTo>
                    <a:pt x="12835" y="103798"/>
                  </a:lnTo>
                  <a:lnTo>
                    <a:pt x="16801" y="138667"/>
                  </a:lnTo>
                  <a:lnTo>
                    <a:pt x="25405" y="157372"/>
                  </a:lnTo>
                  <a:lnTo>
                    <a:pt x="49992" y="188444"/>
                  </a:lnTo>
                  <a:lnTo>
                    <a:pt x="76034" y="204431"/>
                  </a:lnTo>
                  <a:lnTo>
                    <a:pt x="102033" y="206488"/>
                  </a:lnTo>
                  <a:lnTo>
                    <a:pt x="147399" y="203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83147" y="652766"/>
              <a:ext cx="312563" cy="226910"/>
            </a:xfrm>
            <a:custGeom>
              <a:avLst/>
              <a:gdLst/>
              <a:ahLst/>
              <a:cxnLst/>
              <a:rect l="0" t="0" r="0" b="0"/>
              <a:pathLst>
                <a:path w="312563" h="226910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4751" y="145954"/>
                  </a:lnTo>
                  <a:lnTo>
                    <a:pt x="26100" y="177387"/>
                  </a:lnTo>
                  <a:lnTo>
                    <a:pt x="37457" y="194262"/>
                  </a:lnTo>
                  <a:lnTo>
                    <a:pt x="46101" y="198528"/>
                  </a:lnTo>
                  <a:lnTo>
                    <a:pt x="68183" y="200149"/>
                  </a:lnTo>
                  <a:lnTo>
                    <a:pt x="78283" y="196604"/>
                  </a:lnTo>
                  <a:lnTo>
                    <a:pt x="95745" y="183306"/>
                  </a:lnTo>
                  <a:lnTo>
                    <a:pt x="113140" y="156089"/>
                  </a:lnTo>
                  <a:lnTo>
                    <a:pt x="125702" y="125797"/>
                  </a:lnTo>
                  <a:lnTo>
                    <a:pt x="129498" y="123639"/>
                  </a:lnTo>
                  <a:lnTo>
                    <a:pt x="133197" y="126880"/>
                  </a:lnTo>
                  <a:lnTo>
                    <a:pt x="158122" y="190161"/>
                  </a:lnTo>
                  <a:lnTo>
                    <a:pt x="174256" y="215702"/>
                  </a:lnTo>
                  <a:lnTo>
                    <a:pt x="193381" y="224549"/>
                  </a:lnTo>
                  <a:lnTo>
                    <a:pt x="205032" y="226909"/>
                  </a:lnTo>
                  <a:lnTo>
                    <a:pt x="215139" y="226142"/>
                  </a:lnTo>
                  <a:lnTo>
                    <a:pt x="232608" y="219051"/>
                  </a:lnTo>
                  <a:lnTo>
                    <a:pt x="255597" y="196315"/>
                  </a:lnTo>
                  <a:lnTo>
                    <a:pt x="283156" y="156022"/>
                  </a:lnTo>
                  <a:lnTo>
                    <a:pt x="301078" y="104216"/>
                  </a:lnTo>
                  <a:lnTo>
                    <a:pt x="310294" y="48922"/>
                  </a:lnTo>
                  <a:lnTo>
                    <a:pt x="3125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27295" y="410611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0" y="0"/>
                  </a:moveTo>
                  <a:lnTo>
                    <a:pt x="11452" y="57264"/>
                  </a:lnTo>
                  <a:lnTo>
                    <a:pt x="18211" y="109774"/>
                  </a:lnTo>
                  <a:lnTo>
                    <a:pt x="23333" y="160427"/>
                  </a:lnTo>
                  <a:lnTo>
                    <a:pt x="32260" y="207021"/>
                  </a:lnTo>
                  <a:lnTo>
                    <a:pt x="42313" y="265280"/>
                  </a:lnTo>
                  <a:lnTo>
                    <a:pt x="49582" y="323877"/>
                  </a:lnTo>
                  <a:lnTo>
                    <a:pt x="54855" y="375164"/>
                  </a:lnTo>
                  <a:lnTo>
                    <a:pt x="61528" y="434415"/>
                  </a:lnTo>
                  <a:lnTo>
                    <a:pt x="60906" y="440518"/>
                  </a:lnTo>
                  <a:lnTo>
                    <a:pt x="59321" y="441078"/>
                  </a:lnTo>
                  <a:lnTo>
                    <a:pt x="57095" y="437941"/>
                  </a:lnTo>
                  <a:lnTo>
                    <a:pt x="53229" y="378350"/>
                  </a:lnTo>
                  <a:lnTo>
                    <a:pt x="58347" y="322740"/>
                  </a:lnTo>
                  <a:lnTo>
                    <a:pt x="70386" y="300978"/>
                  </a:lnTo>
                  <a:lnTo>
                    <a:pt x="78509" y="291899"/>
                  </a:lnTo>
                  <a:lnTo>
                    <a:pt x="87435" y="287016"/>
                  </a:lnTo>
                  <a:lnTo>
                    <a:pt x="106710" y="284710"/>
                  </a:lnTo>
                  <a:lnTo>
                    <a:pt x="126975" y="290704"/>
                  </a:lnTo>
                  <a:lnTo>
                    <a:pt x="146510" y="302337"/>
                  </a:lnTo>
                  <a:lnTo>
                    <a:pt x="162992" y="319206"/>
                  </a:lnTo>
                  <a:lnTo>
                    <a:pt x="191450" y="377272"/>
                  </a:lnTo>
                  <a:lnTo>
                    <a:pt x="202072" y="400473"/>
                  </a:lnTo>
                  <a:lnTo>
                    <a:pt x="21057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83744" y="673823"/>
              <a:ext cx="167774" cy="195607"/>
            </a:xfrm>
            <a:custGeom>
              <a:avLst/>
              <a:gdLst/>
              <a:ahLst/>
              <a:cxnLst/>
              <a:rect l="0" t="0" r="0" b="0"/>
              <a:pathLst>
                <a:path w="167774" h="195607">
                  <a:moveTo>
                    <a:pt x="112048" y="10529"/>
                  </a:moveTo>
                  <a:lnTo>
                    <a:pt x="95281" y="4940"/>
                  </a:lnTo>
                  <a:lnTo>
                    <a:pt x="77690" y="8435"/>
                  </a:lnTo>
                  <a:lnTo>
                    <a:pt x="51175" y="23556"/>
                  </a:lnTo>
                  <a:lnTo>
                    <a:pt x="37030" y="37376"/>
                  </a:lnTo>
                  <a:lnTo>
                    <a:pt x="4707" y="96435"/>
                  </a:lnTo>
                  <a:lnTo>
                    <a:pt x="0" y="121629"/>
                  </a:lnTo>
                  <a:lnTo>
                    <a:pt x="4148" y="145304"/>
                  </a:lnTo>
                  <a:lnTo>
                    <a:pt x="19636" y="175244"/>
                  </a:lnTo>
                  <a:lnTo>
                    <a:pt x="25874" y="183510"/>
                  </a:lnTo>
                  <a:lnTo>
                    <a:pt x="45283" y="192695"/>
                  </a:lnTo>
                  <a:lnTo>
                    <a:pt x="68337" y="195606"/>
                  </a:lnTo>
                  <a:lnTo>
                    <a:pt x="90281" y="193001"/>
                  </a:lnTo>
                  <a:lnTo>
                    <a:pt x="122366" y="179368"/>
                  </a:lnTo>
                  <a:lnTo>
                    <a:pt x="148510" y="154922"/>
                  </a:lnTo>
                  <a:lnTo>
                    <a:pt x="165485" y="119862"/>
                  </a:lnTo>
                  <a:lnTo>
                    <a:pt x="167773" y="96556"/>
                  </a:lnTo>
                  <a:lnTo>
                    <a:pt x="159710" y="52998"/>
                  </a:lnTo>
                  <a:lnTo>
                    <a:pt x="144628" y="26752"/>
                  </a:lnTo>
                  <a:lnTo>
                    <a:pt x="128868" y="14620"/>
                  </a:lnTo>
                  <a:lnTo>
                    <a:pt x="1015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90590" y="686370"/>
              <a:ext cx="336913" cy="219081"/>
            </a:xfrm>
            <a:custGeom>
              <a:avLst/>
              <a:gdLst/>
              <a:ahLst/>
              <a:cxnLst/>
              <a:rect l="0" t="0" r="0" b="0"/>
              <a:pathLst>
                <a:path w="336913" h="219081">
                  <a:moveTo>
                    <a:pt x="0" y="29567"/>
                  </a:moveTo>
                  <a:lnTo>
                    <a:pt x="0" y="78498"/>
                  </a:lnTo>
                  <a:lnTo>
                    <a:pt x="5589" y="137629"/>
                  </a:lnTo>
                  <a:lnTo>
                    <a:pt x="9065" y="180259"/>
                  </a:lnTo>
                  <a:lnTo>
                    <a:pt x="8383" y="183841"/>
                  </a:lnTo>
                  <a:lnTo>
                    <a:pt x="4506" y="172223"/>
                  </a:lnTo>
                  <a:lnTo>
                    <a:pt x="593" y="109127"/>
                  </a:lnTo>
                  <a:lnTo>
                    <a:pt x="5706" y="48272"/>
                  </a:lnTo>
                  <a:lnTo>
                    <a:pt x="14689" y="10933"/>
                  </a:lnTo>
                  <a:lnTo>
                    <a:pt x="21491" y="4276"/>
                  </a:lnTo>
                  <a:lnTo>
                    <a:pt x="30705" y="1008"/>
                  </a:lnTo>
                  <a:lnTo>
                    <a:pt x="41527" y="0"/>
                  </a:lnTo>
                  <a:lnTo>
                    <a:pt x="59791" y="5118"/>
                  </a:lnTo>
                  <a:lnTo>
                    <a:pt x="75706" y="16361"/>
                  </a:lnTo>
                  <a:lnTo>
                    <a:pt x="112106" y="62187"/>
                  </a:lnTo>
                  <a:lnTo>
                    <a:pt x="139746" y="124415"/>
                  </a:lnTo>
                  <a:lnTo>
                    <a:pt x="142297" y="126724"/>
                  </a:lnTo>
                  <a:lnTo>
                    <a:pt x="143998" y="123584"/>
                  </a:lnTo>
                  <a:lnTo>
                    <a:pt x="148121" y="66255"/>
                  </a:lnTo>
                  <a:lnTo>
                    <a:pt x="156841" y="32249"/>
                  </a:lnTo>
                  <a:lnTo>
                    <a:pt x="167583" y="14771"/>
                  </a:lnTo>
                  <a:lnTo>
                    <a:pt x="176063" y="9175"/>
                  </a:lnTo>
                  <a:lnTo>
                    <a:pt x="197963" y="2957"/>
                  </a:lnTo>
                  <a:lnTo>
                    <a:pt x="208015" y="3638"/>
                  </a:lnTo>
                  <a:lnTo>
                    <a:pt x="225422" y="10634"/>
                  </a:lnTo>
                  <a:lnTo>
                    <a:pt x="248376" y="27727"/>
                  </a:lnTo>
                  <a:lnTo>
                    <a:pt x="269995" y="53199"/>
                  </a:lnTo>
                  <a:lnTo>
                    <a:pt x="296962" y="111939"/>
                  </a:lnTo>
                  <a:lnTo>
                    <a:pt x="321772" y="173429"/>
                  </a:lnTo>
                  <a:lnTo>
                    <a:pt x="336912" y="2190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72596" y="703372"/>
              <a:ext cx="228648" cy="181152"/>
            </a:xfrm>
            <a:custGeom>
              <a:avLst/>
              <a:gdLst/>
              <a:ahLst/>
              <a:cxnLst/>
              <a:rect l="0" t="0" r="0" b="0"/>
              <a:pathLst>
                <a:path w="228648" h="181152">
                  <a:moveTo>
                    <a:pt x="91777" y="149436"/>
                  </a:moveTo>
                  <a:lnTo>
                    <a:pt x="102955" y="138257"/>
                  </a:lnTo>
                  <a:lnTo>
                    <a:pt x="115495" y="108949"/>
                  </a:lnTo>
                  <a:lnTo>
                    <a:pt x="121031" y="65040"/>
                  </a:lnTo>
                  <a:lnTo>
                    <a:pt x="116087" y="38227"/>
                  </a:lnTo>
                  <a:lnTo>
                    <a:pt x="111493" y="26164"/>
                  </a:lnTo>
                  <a:lnTo>
                    <a:pt x="97030" y="9640"/>
                  </a:lnTo>
                  <a:lnTo>
                    <a:pt x="88260" y="3596"/>
                  </a:lnTo>
                  <a:lnTo>
                    <a:pt x="66037" y="0"/>
                  </a:lnTo>
                  <a:lnTo>
                    <a:pt x="53560" y="679"/>
                  </a:lnTo>
                  <a:lnTo>
                    <a:pt x="33457" y="10792"/>
                  </a:lnTo>
                  <a:lnTo>
                    <a:pt x="17893" y="26985"/>
                  </a:lnTo>
                  <a:lnTo>
                    <a:pt x="7077" y="45880"/>
                  </a:lnTo>
                  <a:lnTo>
                    <a:pt x="0" y="81838"/>
                  </a:lnTo>
                  <a:lnTo>
                    <a:pt x="6014" y="127504"/>
                  </a:lnTo>
                  <a:lnTo>
                    <a:pt x="16322" y="158535"/>
                  </a:lnTo>
                  <a:lnTo>
                    <a:pt x="27436" y="175317"/>
                  </a:lnTo>
                  <a:lnTo>
                    <a:pt x="36014" y="179558"/>
                  </a:lnTo>
                  <a:lnTo>
                    <a:pt x="58024" y="181151"/>
                  </a:lnTo>
                  <a:lnTo>
                    <a:pt x="91134" y="169881"/>
                  </a:lnTo>
                  <a:lnTo>
                    <a:pt x="106309" y="155013"/>
                  </a:lnTo>
                  <a:lnTo>
                    <a:pt x="125583" y="116872"/>
                  </a:lnTo>
                  <a:lnTo>
                    <a:pt x="131429" y="80386"/>
                  </a:lnTo>
                  <a:lnTo>
                    <a:pt x="131080" y="76496"/>
                  </a:lnTo>
                  <a:lnTo>
                    <a:pt x="129677" y="78583"/>
                  </a:lnTo>
                  <a:lnTo>
                    <a:pt x="127572" y="84653"/>
                  </a:lnTo>
                  <a:lnTo>
                    <a:pt x="128508" y="91039"/>
                  </a:lnTo>
                  <a:lnTo>
                    <a:pt x="135788" y="104375"/>
                  </a:lnTo>
                  <a:lnTo>
                    <a:pt x="172969" y="145976"/>
                  </a:lnTo>
                  <a:lnTo>
                    <a:pt x="181000" y="149469"/>
                  </a:lnTo>
                  <a:lnTo>
                    <a:pt x="228647" y="149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0186" y="473782"/>
              <a:ext cx="136872" cy="408207"/>
            </a:xfrm>
            <a:custGeom>
              <a:avLst/>
              <a:gdLst/>
              <a:ahLst/>
              <a:cxnLst/>
              <a:rect l="0" t="0" r="0" b="0"/>
              <a:pathLst>
                <a:path w="136872" h="408207">
                  <a:moveTo>
                    <a:pt x="0" y="0"/>
                  </a:moveTo>
                  <a:lnTo>
                    <a:pt x="8333" y="60384"/>
                  </a:lnTo>
                  <a:lnTo>
                    <a:pt x="9878" y="111868"/>
                  </a:lnTo>
                  <a:lnTo>
                    <a:pt x="15990" y="165597"/>
                  </a:lnTo>
                  <a:lnTo>
                    <a:pt x="23510" y="229055"/>
                  </a:lnTo>
                  <a:lnTo>
                    <a:pt x="29990" y="290000"/>
                  </a:lnTo>
                  <a:lnTo>
                    <a:pt x="36702" y="349138"/>
                  </a:lnTo>
                  <a:lnTo>
                    <a:pt x="39875" y="407004"/>
                  </a:lnTo>
                  <a:lnTo>
                    <a:pt x="38282" y="408206"/>
                  </a:lnTo>
                  <a:lnTo>
                    <a:pt x="36050" y="405499"/>
                  </a:lnTo>
                  <a:lnTo>
                    <a:pt x="40873" y="360295"/>
                  </a:lnTo>
                  <a:lnTo>
                    <a:pt x="53091" y="305093"/>
                  </a:lnTo>
                  <a:lnTo>
                    <a:pt x="71419" y="242341"/>
                  </a:lnTo>
                  <a:lnTo>
                    <a:pt x="92573" y="188856"/>
                  </a:lnTo>
                  <a:lnTo>
                    <a:pt x="113187" y="127642"/>
                  </a:lnTo>
                  <a:lnTo>
                    <a:pt x="13687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74943" y="736994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3119" y="42692"/>
                  </a:lnTo>
                  <a:lnTo>
                    <a:pt x="19128" y="94833"/>
                  </a:lnTo>
                  <a:lnTo>
                    <a:pt x="48193" y="155595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38113" y="689363"/>
              <a:ext cx="178986" cy="229578"/>
            </a:xfrm>
            <a:custGeom>
              <a:avLst/>
              <a:gdLst/>
              <a:ahLst/>
              <a:cxnLst/>
              <a:rect l="0" t="0" r="0" b="0"/>
              <a:pathLst>
                <a:path w="178986" h="229578">
                  <a:moveTo>
                    <a:pt x="0" y="142388"/>
                  </a:moveTo>
                  <a:lnTo>
                    <a:pt x="17981" y="126747"/>
                  </a:lnTo>
                  <a:lnTo>
                    <a:pt x="73184" y="102781"/>
                  </a:lnTo>
                  <a:lnTo>
                    <a:pt x="111774" y="71604"/>
                  </a:lnTo>
                  <a:lnTo>
                    <a:pt x="119868" y="51657"/>
                  </a:lnTo>
                  <a:lnTo>
                    <a:pt x="122026" y="39786"/>
                  </a:lnTo>
                  <a:lnTo>
                    <a:pt x="118185" y="20358"/>
                  </a:lnTo>
                  <a:lnTo>
                    <a:pt x="113885" y="11902"/>
                  </a:lnTo>
                  <a:lnTo>
                    <a:pt x="105169" y="6264"/>
                  </a:lnTo>
                  <a:lnTo>
                    <a:pt x="79888" y="0"/>
                  </a:lnTo>
                  <a:lnTo>
                    <a:pt x="58513" y="3455"/>
                  </a:lnTo>
                  <a:lnTo>
                    <a:pt x="41214" y="13959"/>
                  </a:lnTo>
                  <a:lnTo>
                    <a:pt x="19491" y="39604"/>
                  </a:lnTo>
                  <a:lnTo>
                    <a:pt x="9443" y="59272"/>
                  </a:lnTo>
                  <a:lnTo>
                    <a:pt x="7316" y="82830"/>
                  </a:lnTo>
                  <a:lnTo>
                    <a:pt x="15484" y="141672"/>
                  </a:lnTo>
                  <a:lnTo>
                    <a:pt x="30584" y="181170"/>
                  </a:lnTo>
                  <a:lnTo>
                    <a:pt x="49876" y="209511"/>
                  </a:lnTo>
                  <a:lnTo>
                    <a:pt x="75999" y="227137"/>
                  </a:lnTo>
                  <a:lnTo>
                    <a:pt x="98899" y="229577"/>
                  </a:lnTo>
                  <a:lnTo>
                    <a:pt x="123504" y="225592"/>
                  </a:lnTo>
                  <a:lnTo>
                    <a:pt x="178985" y="205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1128" y="685174"/>
              <a:ext cx="138589" cy="342644"/>
            </a:xfrm>
            <a:custGeom>
              <a:avLst/>
              <a:gdLst/>
              <a:ahLst/>
              <a:cxnLst/>
              <a:rect l="0" t="0" r="0" b="0"/>
              <a:pathLst>
                <a:path w="138589" h="342644">
                  <a:moveTo>
                    <a:pt x="36540" y="83406"/>
                  </a:moveTo>
                  <a:lnTo>
                    <a:pt x="29305" y="110962"/>
                  </a:lnTo>
                  <a:lnTo>
                    <a:pt x="29782" y="173424"/>
                  </a:lnTo>
                  <a:lnTo>
                    <a:pt x="34538" y="229401"/>
                  </a:lnTo>
                  <a:lnTo>
                    <a:pt x="39067" y="279912"/>
                  </a:lnTo>
                  <a:lnTo>
                    <a:pt x="45488" y="338901"/>
                  </a:lnTo>
                  <a:lnTo>
                    <a:pt x="43676" y="342643"/>
                  </a:lnTo>
                  <a:lnTo>
                    <a:pt x="40127" y="339289"/>
                  </a:lnTo>
                  <a:lnTo>
                    <a:pt x="35422" y="331203"/>
                  </a:lnTo>
                  <a:lnTo>
                    <a:pt x="26700" y="276200"/>
                  </a:lnTo>
                  <a:lnTo>
                    <a:pt x="18156" y="225018"/>
                  </a:lnTo>
                  <a:lnTo>
                    <a:pt x="9386" y="167089"/>
                  </a:lnTo>
                  <a:lnTo>
                    <a:pt x="5097" y="114700"/>
                  </a:lnTo>
                  <a:lnTo>
                    <a:pt x="0" y="58132"/>
                  </a:lnTo>
                  <a:lnTo>
                    <a:pt x="5092" y="28889"/>
                  </a:lnTo>
                  <a:lnTo>
                    <a:pt x="15153" y="8093"/>
                  </a:lnTo>
                  <a:lnTo>
                    <a:pt x="24623" y="2782"/>
                  </a:lnTo>
                  <a:lnTo>
                    <a:pt x="50740" y="0"/>
                  </a:lnTo>
                  <a:lnTo>
                    <a:pt x="72486" y="5782"/>
                  </a:lnTo>
                  <a:lnTo>
                    <a:pt x="111101" y="28558"/>
                  </a:lnTo>
                  <a:lnTo>
                    <a:pt x="125440" y="44991"/>
                  </a:lnTo>
                  <a:lnTo>
                    <a:pt x="130901" y="54287"/>
                  </a:lnTo>
                  <a:lnTo>
                    <a:pt x="138588" y="95315"/>
                  </a:lnTo>
                  <a:lnTo>
                    <a:pt x="134146" y="121454"/>
                  </a:lnTo>
                  <a:lnTo>
                    <a:pt x="129688" y="133338"/>
                  </a:lnTo>
                  <a:lnTo>
                    <a:pt x="115374" y="149662"/>
                  </a:lnTo>
                  <a:lnTo>
                    <a:pt x="74651" y="179738"/>
                  </a:lnTo>
                  <a:lnTo>
                    <a:pt x="36540" y="188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75067" y="670152"/>
              <a:ext cx="126343" cy="174396"/>
            </a:xfrm>
            <a:custGeom>
              <a:avLst/>
              <a:gdLst/>
              <a:ahLst/>
              <a:cxnLst/>
              <a:rect l="0" t="0" r="0" b="0"/>
              <a:pathLst>
                <a:path w="126343" h="174396">
                  <a:moveTo>
                    <a:pt x="0" y="35257"/>
                  </a:moveTo>
                  <a:lnTo>
                    <a:pt x="20243" y="93874"/>
                  </a:lnTo>
                  <a:lnTo>
                    <a:pt x="44987" y="146878"/>
                  </a:lnTo>
                  <a:lnTo>
                    <a:pt x="56093" y="174395"/>
                  </a:lnTo>
                  <a:lnTo>
                    <a:pt x="56113" y="173639"/>
                  </a:lnTo>
                  <a:lnTo>
                    <a:pt x="38192" y="112752"/>
                  </a:lnTo>
                  <a:lnTo>
                    <a:pt x="34061" y="60356"/>
                  </a:lnTo>
                  <a:lnTo>
                    <a:pt x="37755" y="37054"/>
                  </a:lnTo>
                  <a:lnTo>
                    <a:pt x="42718" y="28266"/>
                  </a:lnTo>
                  <a:lnTo>
                    <a:pt x="57591" y="15382"/>
                  </a:lnTo>
                  <a:lnTo>
                    <a:pt x="85694" y="1552"/>
                  </a:lnTo>
                  <a:lnTo>
                    <a:pt x="102817" y="0"/>
                  </a:lnTo>
                  <a:lnTo>
                    <a:pt x="126342" y="3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67282" y="673823"/>
              <a:ext cx="120356" cy="189553"/>
            </a:xfrm>
            <a:custGeom>
              <a:avLst/>
              <a:gdLst/>
              <a:ahLst/>
              <a:cxnLst/>
              <a:rect l="0" t="0" r="0" b="0"/>
              <a:pathLst>
                <a:path w="120356" h="189553">
                  <a:moveTo>
                    <a:pt x="81526" y="0"/>
                  </a:moveTo>
                  <a:lnTo>
                    <a:pt x="64758" y="5590"/>
                  </a:lnTo>
                  <a:lnTo>
                    <a:pt x="50287" y="17692"/>
                  </a:lnTo>
                  <a:lnTo>
                    <a:pt x="16061" y="64115"/>
                  </a:lnTo>
                  <a:lnTo>
                    <a:pt x="3377" y="96206"/>
                  </a:lnTo>
                  <a:lnTo>
                    <a:pt x="0" y="121527"/>
                  </a:lnTo>
                  <a:lnTo>
                    <a:pt x="4738" y="145259"/>
                  </a:lnTo>
                  <a:lnTo>
                    <a:pt x="15813" y="166335"/>
                  </a:lnTo>
                  <a:lnTo>
                    <a:pt x="32433" y="183501"/>
                  </a:lnTo>
                  <a:lnTo>
                    <a:pt x="41778" y="187845"/>
                  </a:lnTo>
                  <a:lnTo>
                    <a:pt x="61521" y="189552"/>
                  </a:lnTo>
                  <a:lnTo>
                    <a:pt x="92366" y="178346"/>
                  </a:lnTo>
                  <a:lnTo>
                    <a:pt x="107011" y="160374"/>
                  </a:lnTo>
                  <a:lnTo>
                    <a:pt x="116249" y="136788"/>
                  </a:lnTo>
                  <a:lnTo>
                    <a:pt x="120355" y="110708"/>
                  </a:lnTo>
                  <a:lnTo>
                    <a:pt x="115941" y="86638"/>
                  </a:lnTo>
                  <a:lnTo>
                    <a:pt x="100302" y="56476"/>
                  </a:lnTo>
                  <a:lnTo>
                    <a:pt x="88701" y="42648"/>
                  </a:lnTo>
                  <a:lnTo>
                    <a:pt x="70998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30071" y="516371"/>
              <a:ext cx="150365" cy="357960"/>
            </a:xfrm>
            <a:custGeom>
              <a:avLst/>
              <a:gdLst/>
              <a:ahLst/>
              <a:cxnLst/>
              <a:rect l="0" t="0" r="0" b="0"/>
              <a:pathLst>
                <a:path w="150365" h="357960">
                  <a:moveTo>
                    <a:pt x="97721" y="273266"/>
                  </a:moveTo>
                  <a:lnTo>
                    <a:pt x="94602" y="230574"/>
                  </a:lnTo>
                  <a:lnTo>
                    <a:pt x="92133" y="220238"/>
                  </a:lnTo>
                  <a:lnTo>
                    <a:pt x="80030" y="202515"/>
                  </a:lnTo>
                  <a:lnTo>
                    <a:pt x="71890" y="194513"/>
                  </a:lnTo>
                  <a:lnTo>
                    <a:pt x="62953" y="190348"/>
                  </a:lnTo>
                  <a:lnTo>
                    <a:pt x="43664" y="188840"/>
                  </a:lnTo>
                  <a:lnTo>
                    <a:pt x="26513" y="195189"/>
                  </a:lnTo>
                  <a:lnTo>
                    <a:pt x="18663" y="200158"/>
                  </a:lnTo>
                  <a:lnTo>
                    <a:pt x="6823" y="218157"/>
                  </a:lnTo>
                  <a:lnTo>
                    <a:pt x="0" y="240584"/>
                  </a:lnTo>
                  <a:lnTo>
                    <a:pt x="5153" y="286697"/>
                  </a:lnTo>
                  <a:lnTo>
                    <a:pt x="12127" y="310821"/>
                  </a:lnTo>
                  <a:lnTo>
                    <a:pt x="35667" y="345372"/>
                  </a:lnTo>
                  <a:lnTo>
                    <a:pt x="42314" y="352922"/>
                  </a:lnTo>
                  <a:lnTo>
                    <a:pt x="50254" y="356785"/>
                  </a:lnTo>
                  <a:lnTo>
                    <a:pt x="68436" y="357959"/>
                  </a:lnTo>
                  <a:lnTo>
                    <a:pt x="85096" y="351461"/>
                  </a:lnTo>
                  <a:lnTo>
                    <a:pt x="92814" y="346453"/>
                  </a:lnTo>
                  <a:lnTo>
                    <a:pt x="104509" y="325291"/>
                  </a:lnTo>
                  <a:lnTo>
                    <a:pt x="121549" y="264045"/>
                  </a:lnTo>
                  <a:lnTo>
                    <a:pt x="127008" y="207363"/>
                  </a:lnTo>
                  <a:lnTo>
                    <a:pt x="123037" y="146114"/>
                  </a:lnTo>
                  <a:lnTo>
                    <a:pt x="120040" y="89102"/>
                  </a:lnTo>
                  <a:lnTo>
                    <a:pt x="110622" y="33077"/>
                  </a:lnTo>
                  <a:lnTo>
                    <a:pt x="104235" y="5858"/>
                  </a:lnTo>
                  <a:lnTo>
                    <a:pt x="99724" y="238"/>
                  </a:lnTo>
                  <a:lnTo>
                    <a:pt x="94377" y="0"/>
                  </a:lnTo>
                  <a:lnTo>
                    <a:pt x="88473" y="3351"/>
                  </a:lnTo>
                  <a:lnTo>
                    <a:pt x="84537" y="10265"/>
                  </a:lnTo>
                  <a:lnTo>
                    <a:pt x="80163" y="30424"/>
                  </a:lnTo>
                  <a:lnTo>
                    <a:pt x="85762" y="89900"/>
                  </a:lnTo>
                  <a:lnTo>
                    <a:pt x="94828" y="140686"/>
                  </a:lnTo>
                  <a:lnTo>
                    <a:pt x="104923" y="192779"/>
                  </a:lnTo>
                  <a:lnTo>
                    <a:pt x="115323" y="242919"/>
                  </a:lnTo>
                  <a:lnTo>
                    <a:pt x="126983" y="279872"/>
                  </a:lnTo>
                  <a:lnTo>
                    <a:pt x="150364" y="315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5354" y="631709"/>
              <a:ext cx="131440" cy="191030"/>
            </a:xfrm>
            <a:custGeom>
              <a:avLst/>
              <a:gdLst/>
              <a:ahLst/>
              <a:cxnLst/>
              <a:rect l="0" t="0" r="0" b="0"/>
              <a:pathLst>
                <a:path w="131440" h="191030">
                  <a:moveTo>
                    <a:pt x="19309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02552"/>
                  </a:lnTo>
                  <a:lnTo>
                    <a:pt x="9819" y="154962"/>
                  </a:lnTo>
                  <a:lnTo>
                    <a:pt x="12982" y="166479"/>
                  </a:lnTo>
                  <a:lnTo>
                    <a:pt x="18601" y="175327"/>
                  </a:lnTo>
                  <a:lnTo>
                    <a:pt x="34202" y="188278"/>
                  </a:lnTo>
                  <a:lnTo>
                    <a:pt x="43276" y="191029"/>
                  </a:lnTo>
                  <a:lnTo>
                    <a:pt x="62716" y="190967"/>
                  </a:lnTo>
                  <a:lnTo>
                    <a:pt x="79935" y="183920"/>
                  </a:lnTo>
                  <a:lnTo>
                    <a:pt x="87803" y="178766"/>
                  </a:lnTo>
                  <a:lnTo>
                    <a:pt x="99664" y="160560"/>
                  </a:lnTo>
                  <a:lnTo>
                    <a:pt x="126640" y="104462"/>
                  </a:lnTo>
                  <a:lnTo>
                    <a:pt x="131439" y="66567"/>
                  </a:lnTo>
                  <a:lnTo>
                    <a:pt x="12459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39771" y="657157"/>
              <a:ext cx="140748" cy="188809"/>
            </a:xfrm>
            <a:custGeom>
              <a:avLst/>
              <a:gdLst/>
              <a:ahLst/>
              <a:cxnLst/>
              <a:rect l="0" t="0" r="0" b="0"/>
              <a:pathLst>
                <a:path w="140748" h="188809">
                  <a:moveTo>
                    <a:pt x="130218" y="27195"/>
                  </a:moveTo>
                  <a:lnTo>
                    <a:pt x="124630" y="10427"/>
                  </a:lnTo>
                  <a:lnTo>
                    <a:pt x="118304" y="5488"/>
                  </a:lnTo>
                  <a:lnTo>
                    <a:pt x="98796" y="0"/>
                  </a:lnTo>
                  <a:lnTo>
                    <a:pt x="61506" y="2499"/>
                  </a:lnTo>
                  <a:lnTo>
                    <a:pt x="40798" y="13879"/>
                  </a:lnTo>
                  <a:lnTo>
                    <a:pt x="24966" y="30635"/>
                  </a:lnTo>
                  <a:lnTo>
                    <a:pt x="1295" y="80290"/>
                  </a:lnTo>
                  <a:lnTo>
                    <a:pt x="0" y="104215"/>
                  </a:lnTo>
                  <a:lnTo>
                    <a:pt x="4493" y="129276"/>
                  </a:lnTo>
                  <a:lnTo>
                    <a:pt x="14289" y="152113"/>
                  </a:lnTo>
                  <a:lnTo>
                    <a:pt x="29562" y="167722"/>
                  </a:lnTo>
                  <a:lnTo>
                    <a:pt x="67962" y="187274"/>
                  </a:lnTo>
                  <a:lnTo>
                    <a:pt x="88511" y="188808"/>
                  </a:lnTo>
                  <a:lnTo>
                    <a:pt x="108172" y="184421"/>
                  </a:lnTo>
                  <a:lnTo>
                    <a:pt x="140747" y="164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45884" y="421139"/>
              <a:ext cx="50448" cy="452727"/>
            </a:xfrm>
            <a:custGeom>
              <a:avLst/>
              <a:gdLst/>
              <a:ahLst/>
              <a:cxnLst/>
              <a:rect l="0" t="0" r="0" b="0"/>
              <a:pathLst>
                <a:path w="50448" h="452727">
                  <a:moveTo>
                    <a:pt x="8334" y="0"/>
                  </a:moveTo>
                  <a:lnTo>
                    <a:pt x="0" y="55170"/>
                  </a:lnTo>
                  <a:lnTo>
                    <a:pt x="1575" y="107204"/>
                  </a:lnTo>
                  <a:lnTo>
                    <a:pt x="6999" y="167406"/>
                  </a:lnTo>
                  <a:lnTo>
                    <a:pt x="15305" y="227217"/>
                  </a:lnTo>
                  <a:lnTo>
                    <a:pt x="21279" y="280972"/>
                  </a:lnTo>
                  <a:lnTo>
                    <a:pt x="33378" y="342500"/>
                  </a:lnTo>
                  <a:lnTo>
                    <a:pt x="39797" y="404263"/>
                  </a:lnTo>
                  <a:lnTo>
                    <a:pt x="5044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9989" y="536953"/>
              <a:ext cx="189515" cy="73700"/>
            </a:xfrm>
            <a:custGeom>
              <a:avLst/>
              <a:gdLst/>
              <a:ahLst/>
              <a:cxnLst/>
              <a:rect l="0" t="0" r="0" b="0"/>
              <a:pathLst>
                <a:path w="189515" h="73700">
                  <a:moveTo>
                    <a:pt x="189514" y="0"/>
                  </a:moveTo>
                  <a:lnTo>
                    <a:pt x="130155" y="3119"/>
                  </a:lnTo>
                  <a:lnTo>
                    <a:pt x="104640" y="10745"/>
                  </a:lnTo>
                  <a:lnTo>
                    <a:pt x="46839" y="4111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96228" y="621181"/>
              <a:ext cx="173846" cy="273742"/>
            </a:xfrm>
            <a:custGeom>
              <a:avLst/>
              <a:gdLst/>
              <a:ahLst/>
              <a:cxnLst/>
              <a:rect l="0" t="0" r="0" b="0"/>
              <a:pathLst>
                <a:path w="173846" h="273742">
                  <a:moveTo>
                    <a:pt x="173845" y="0"/>
                  </a:moveTo>
                  <a:lnTo>
                    <a:pt x="119701" y="0"/>
                  </a:lnTo>
                  <a:lnTo>
                    <a:pt x="70342" y="5589"/>
                  </a:lnTo>
                  <a:lnTo>
                    <a:pt x="16152" y="21331"/>
                  </a:lnTo>
                  <a:lnTo>
                    <a:pt x="5545" y="24749"/>
                  </a:lnTo>
                  <a:lnTo>
                    <a:pt x="813" y="29367"/>
                  </a:lnTo>
                  <a:lnTo>
                    <a:pt x="0" y="34786"/>
                  </a:lnTo>
                  <a:lnTo>
                    <a:pt x="1796" y="40738"/>
                  </a:lnTo>
                  <a:lnTo>
                    <a:pt x="16270" y="53591"/>
                  </a:lnTo>
                  <a:lnTo>
                    <a:pt x="50726" y="70861"/>
                  </a:lnTo>
                  <a:lnTo>
                    <a:pt x="104291" y="87177"/>
                  </a:lnTo>
                  <a:lnTo>
                    <a:pt x="140368" y="98100"/>
                  </a:lnTo>
                  <a:lnTo>
                    <a:pt x="149187" y="105174"/>
                  </a:lnTo>
                  <a:lnTo>
                    <a:pt x="162106" y="125513"/>
                  </a:lnTo>
                  <a:lnTo>
                    <a:pt x="165508" y="147030"/>
                  </a:lnTo>
                  <a:lnTo>
                    <a:pt x="158160" y="195029"/>
                  </a:lnTo>
                  <a:lnTo>
                    <a:pt x="145816" y="215751"/>
                  </a:lnTo>
                  <a:lnTo>
                    <a:pt x="116017" y="240571"/>
                  </a:lnTo>
                  <a:lnTo>
                    <a:pt x="61074" y="267466"/>
                  </a:lnTo>
                  <a:lnTo>
                    <a:pt x="3697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341938" y="621181"/>
            <a:ext cx="502001" cy="270816"/>
            <a:chOff x="8341938" y="621181"/>
            <a:chExt cx="502001" cy="270816"/>
          </a:xfrm>
        </p:grpSpPr>
        <p:sp>
          <p:nvSpPr>
            <p:cNvPr id="38" name="Freeform 37"/>
            <p:cNvSpPr/>
            <p:nvPr/>
          </p:nvSpPr>
          <p:spPr>
            <a:xfrm>
              <a:off x="8341938" y="663295"/>
              <a:ext cx="225371" cy="228702"/>
            </a:xfrm>
            <a:custGeom>
              <a:avLst/>
              <a:gdLst/>
              <a:ahLst/>
              <a:cxnLst/>
              <a:rect l="0" t="0" r="0" b="0"/>
              <a:pathLst>
                <a:path w="225371" h="228702">
                  <a:moveTo>
                    <a:pt x="133502" y="0"/>
                  </a:moveTo>
                  <a:lnTo>
                    <a:pt x="79627" y="17958"/>
                  </a:lnTo>
                  <a:lnTo>
                    <a:pt x="28055" y="40738"/>
                  </a:lnTo>
                  <a:lnTo>
                    <a:pt x="13327" y="56710"/>
                  </a:lnTo>
                  <a:lnTo>
                    <a:pt x="4051" y="76677"/>
                  </a:lnTo>
                  <a:lnTo>
                    <a:pt x="0" y="114226"/>
                  </a:lnTo>
                  <a:lnTo>
                    <a:pt x="6858" y="153818"/>
                  </a:lnTo>
                  <a:lnTo>
                    <a:pt x="17164" y="177158"/>
                  </a:lnTo>
                  <a:lnTo>
                    <a:pt x="41710" y="204439"/>
                  </a:lnTo>
                  <a:lnTo>
                    <a:pt x="71210" y="221752"/>
                  </a:lnTo>
                  <a:lnTo>
                    <a:pt x="107767" y="228701"/>
                  </a:lnTo>
                  <a:lnTo>
                    <a:pt x="142644" y="225171"/>
                  </a:lnTo>
                  <a:lnTo>
                    <a:pt x="175205" y="211127"/>
                  </a:lnTo>
                  <a:lnTo>
                    <a:pt x="201491" y="186558"/>
                  </a:lnTo>
                  <a:lnTo>
                    <a:pt x="218508" y="151463"/>
                  </a:lnTo>
                  <a:lnTo>
                    <a:pt x="225370" y="111428"/>
                  </a:lnTo>
                  <a:lnTo>
                    <a:pt x="221814" y="75520"/>
                  </a:lnTo>
                  <a:lnTo>
                    <a:pt x="210187" y="53451"/>
                  </a:lnTo>
                  <a:lnTo>
                    <a:pt x="202173" y="42653"/>
                  </a:lnTo>
                  <a:lnTo>
                    <a:pt x="180790" y="27536"/>
                  </a:lnTo>
                  <a:lnTo>
                    <a:pt x="155689" y="18087"/>
                  </a:lnTo>
                  <a:lnTo>
                    <a:pt x="128935" y="13888"/>
                  </a:lnTo>
                  <a:lnTo>
                    <a:pt x="107686" y="18261"/>
                  </a:lnTo>
                  <a:lnTo>
                    <a:pt x="8086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43896" y="621181"/>
              <a:ext cx="200043" cy="242481"/>
            </a:xfrm>
            <a:custGeom>
              <a:avLst/>
              <a:gdLst/>
              <a:ahLst/>
              <a:cxnLst/>
              <a:rect l="0" t="0" r="0" b="0"/>
              <a:pathLst>
                <a:path w="200043" h="242481">
                  <a:moveTo>
                    <a:pt x="0" y="126342"/>
                  </a:moveTo>
                  <a:lnTo>
                    <a:pt x="17959" y="180217"/>
                  </a:lnTo>
                  <a:lnTo>
                    <a:pt x="28547" y="224461"/>
                  </a:lnTo>
                  <a:lnTo>
                    <a:pt x="29066" y="242480"/>
                  </a:lnTo>
                  <a:lnTo>
                    <a:pt x="27566" y="242372"/>
                  </a:lnTo>
                  <a:lnTo>
                    <a:pt x="25397" y="238790"/>
                  </a:lnTo>
                  <a:lnTo>
                    <a:pt x="18510" y="186759"/>
                  </a:lnTo>
                  <a:lnTo>
                    <a:pt x="4344" y="126196"/>
                  </a:lnTo>
                  <a:lnTo>
                    <a:pt x="1930" y="100151"/>
                  </a:lnTo>
                  <a:lnTo>
                    <a:pt x="7097" y="76097"/>
                  </a:lnTo>
                  <a:lnTo>
                    <a:pt x="23161" y="45944"/>
                  </a:lnTo>
                  <a:lnTo>
                    <a:pt x="37200" y="30948"/>
                  </a:lnTo>
                  <a:lnTo>
                    <a:pt x="55138" y="20384"/>
                  </a:lnTo>
                  <a:lnTo>
                    <a:pt x="117066" y="8707"/>
                  </a:lnTo>
                  <a:lnTo>
                    <a:pt x="172213" y="1720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2057996" y="1181904"/>
            <a:ext cx="178222" cy="574364"/>
          </a:xfrm>
          <a:custGeom>
            <a:avLst/>
            <a:gdLst/>
            <a:ahLst/>
            <a:cxnLst/>
            <a:rect l="0" t="0" r="0" b="0"/>
            <a:pathLst>
              <a:path w="178222" h="574364">
                <a:moveTo>
                  <a:pt x="5589" y="123629"/>
                </a:moveTo>
                <a:lnTo>
                  <a:pt x="0" y="140397"/>
                </a:lnTo>
                <a:lnTo>
                  <a:pt x="3272" y="196655"/>
                </a:lnTo>
                <a:lnTo>
                  <a:pt x="6072" y="257440"/>
                </a:lnTo>
                <a:lnTo>
                  <a:pt x="12621" y="306647"/>
                </a:lnTo>
                <a:lnTo>
                  <a:pt x="16252" y="354371"/>
                </a:lnTo>
                <a:lnTo>
                  <a:pt x="24216" y="417645"/>
                </a:lnTo>
                <a:lnTo>
                  <a:pt x="32815" y="480197"/>
                </a:lnTo>
                <a:lnTo>
                  <a:pt x="35883" y="535125"/>
                </a:lnTo>
                <a:lnTo>
                  <a:pt x="35622" y="573367"/>
                </a:lnTo>
                <a:lnTo>
                  <a:pt x="33800" y="574363"/>
                </a:lnTo>
                <a:lnTo>
                  <a:pt x="31415" y="571517"/>
                </a:lnTo>
                <a:lnTo>
                  <a:pt x="21475" y="513298"/>
                </a:lnTo>
                <a:lnTo>
                  <a:pt x="17705" y="464865"/>
                </a:lnTo>
                <a:lnTo>
                  <a:pt x="16588" y="417239"/>
                </a:lnTo>
                <a:lnTo>
                  <a:pt x="16257" y="362313"/>
                </a:lnTo>
                <a:lnTo>
                  <a:pt x="10570" y="301585"/>
                </a:lnTo>
                <a:lnTo>
                  <a:pt x="7065" y="250316"/>
                </a:lnTo>
                <a:lnTo>
                  <a:pt x="6027" y="199901"/>
                </a:lnTo>
                <a:lnTo>
                  <a:pt x="5719" y="147918"/>
                </a:lnTo>
                <a:lnTo>
                  <a:pt x="14020" y="87526"/>
                </a:lnTo>
                <a:lnTo>
                  <a:pt x="30342" y="29664"/>
                </a:lnTo>
                <a:lnTo>
                  <a:pt x="46328" y="3111"/>
                </a:lnTo>
                <a:lnTo>
                  <a:pt x="53805" y="0"/>
                </a:lnTo>
                <a:lnTo>
                  <a:pt x="62300" y="266"/>
                </a:lnTo>
                <a:lnTo>
                  <a:pt x="79927" y="6800"/>
                </a:lnTo>
                <a:lnTo>
                  <a:pt x="104174" y="25972"/>
                </a:lnTo>
                <a:lnTo>
                  <a:pt x="147903" y="80902"/>
                </a:lnTo>
                <a:lnTo>
                  <a:pt x="172913" y="142410"/>
                </a:lnTo>
                <a:lnTo>
                  <a:pt x="178221" y="164732"/>
                </a:lnTo>
                <a:lnTo>
                  <a:pt x="176681" y="186351"/>
                </a:lnTo>
                <a:lnTo>
                  <a:pt x="163648" y="218252"/>
                </a:lnTo>
                <a:lnTo>
                  <a:pt x="139379" y="244343"/>
                </a:lnTo>
                <a:lnTo>
                  <a:pt x="81078" y="269825"/>
                </a:lnTo>
                <a:lnTo>
                  <a:pt x="59027" y="275173"/>
                </a:lnTo>
                <a:lnTo>
                  <a:pt x="5589" y="2710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323615" y="1072710"/>
            <a:ext cx="2658575" cy="435812"/>
            <a:chOff x="2323615" y="1072710"/>
            <a:chExt cx="2658575" cy="435812"/>
          </a:xfrm>
        </p:grpSpPr>
        <p:sp>
          <p:nvSpPr>
            <p:cNvPr id="42" name="Freeform 41"/>
            <p:cNvSpPr/>
            <p:nvPr/>
          </p:nvSpPr>
          <p:spPr>
            <a:xfrm>
              <a:off x="2323615" y="1252891"/>
              <a:ext cx="97940" cy="193388"/>
            </a:xfrm>
            <a:custGeom>
              <a:avLst/>
              <a:gdLst/>
              <a:ahLst/>
              <a:cxnLst/>
              <a:rect l="0" t="0" r="0" b="0"/>
              <a:pathLst>
                <a:path w="97940" h="193388">
                  <a:moveTo>
                    <a:pt x="13711" y="115813"/>
                  </a:moveTo>
                  <a:lnTo>
                    <a:pt x="31669" y="169688"/>
                  </a:lnTo>
                  <a:lnTo>
                    <a:pt x="39569" y="193387"/>
                  </a:lnTo>
                  <a:lnTo>
                    <a:pt x="29824" y="173510"/>
                  </a:lnTo>
                  <a:lnTo>
                    <a:pt x="15366" y="142657"/>
                  </a:lnTo>
                  <a:lnTo>
                    <a:pt x="0" y="90310"/>
                  </a:lnTo>
                  <a:lnTo>
                    <a:pt x="420" y="54444"/>
                  </a:lnTo>
                  <a:lnTo>
                    <a:pt x="8194" y="35506"/>
                  </a:lnTo>
                  <a:lnTo>
                    <a:pt x="13542" y="27180"/>
                  </a:lnTo>
                  <a:lnTo>
                    <a:pt x="28844" y="14809"/>
                  </a:lnTo>
                  <a:lnTo>
                    <a:pt x="48513" y="6582"/>
                  </a:lnTo>
                  <a:lnTo>
                    <a:pt x="979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19155" y="1231834"/>
              <a:ext cx="124028" cy="195537"/>
            </a:xfrm>
            <a:custGeom>
              <a:avLst/>
              <a:gdLst/>
              <a:ahLst/>
              <a:cxnLst/>
              <a:rect l="0" t="0" r="0" b="0"/>
              <a:pathLst>
                <a:path w="124028" h="195537">
                  <a:moveTo>
                    <a:pt x="70855" y="0"/>
                  </a:moveTo>
                  <a:lnTo>
                    <a:pt x="48498" y="5589"/>
                  </a:lnTo>
                  <a:lnTo>
                    <a:pt x="31283" y="17692"/>
                  </a:lnTo>
                  <a:lnTo>
                    <a:pt x="17002" y="34769"/>
                  </a:lnTo>
                  <a:lnTo>
                    <a:pt x="6756" y="54057"/>
                  </a:lnTo>
                  <a:lnTo>
                    <a:pt x="0" y="90236"/>
                  </a:lnTo>
                  <a:lnTo>
                    <a:pt x="3588" y="130592"/>
                  </a:lnTo>
                  <a:lnTo>
                    <a:pt x="12103" y="152017"/>
                  </a:lnTo>
                  <a:lnTo>
                    <a:pt x="36633" y="184836"/>
                  </a:lnTo>
                  <a:lnTo>
                    <a:pt x="56425" y="193283"/>
                  </a:lnTo>
                  <a:lnTo>
                    <a:pt x="68254" y="195536"/>
                  </a:lnTo>
                  <a:lnTo>
                    <a:pt x="78480" y="194698"/>
                  </a:lnTo>
                  <a:lnTo>
                    <a:pt x="96080" y="187528"/>
                  </a:lnTo>
                  <a:lnTo>
                    <a:pt x="119143" y="164748"/>
                  </a:lnTo>
                  <a:lnTo>
                    <a:pt x="122934" y="155456"/>
                  </a:lnTo>
                  <a:lnTo>
                    <a:pt x="124027" y="135772"/>
                  </a:lnTo>
                  <a:lnTo>
                    <a:pt x="108890" y="73603"/>
                  </a:lnTo>
                  <a:lnTo>
                    <a:pt x="10244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42653" y="1252891"/>
              <a:ext cx="147399" cy="174901"/>
            </a:xfrm>
            <a:custGeom>
              <a:avLst/>
              <a:gdLst/>
              <a:ahLst/>
              <a:cxnLst/>
              <a:rect l="0" t="0" r="0" b="0"/>
              <a:pathLst>
                <a:path w="147399" h="174901">
                  <a:moveTo>
                    <a:pt x="0" y="0"/>
                  </a:moveTo>
                  <a:lnTo>
                    <a:pt x="15641" y="17981"/>
                  </a:lnTo>
                  <a:lnTo>
                    <a:pt x="40433" y="69741"/>
                  </a:lnTo>
                  <a:lnTo>
                    <a:pt x="59806" y="122267"/>
                  </a:lnTo>
                  <a:lnTo>
                    <a:pt x="84949" y="164531"/>
                  </a:lnTo>
                  <a:lnTo>
                    <a:pt x="91728" y="172858"/>
                  </a:lnTo>
                  <a:lnTo>
                    <a:pt x="98586" y="174900"/>
                  </a:lnTo>
                  <a:lnTo>
                    <a:pt x="105498" y="172752"/>
                  </a:lnTo>
                  <a:lnTo>
                    <a:pt x="112446" y="167811"/>
                  </a:lnTo>
                  <a:lnTo>
                    <a:pt x="123285" y="152961"/>
                  </a:lnTo>
                  <a:lnTo>
                    <a:pt x="139776" y="103654"/>
                  </a:lnTo>
                  <a:lnTo>
                    <a:pt x="147398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74279" y="1263419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3120" y="54145"/>
                  </a:lnTo>
                  <a:lnTo>
                    <a:pt x="14655" y="114681"/>
                  </a:lnTo>
                  <a:lnTo>
                    <a:pt x="27028" y="171049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74279" y="1189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70508" y="1072710"/>
              <a:ext cx="335441" cy="409840"/>
            </a:xfrm>
            <a:custGeom>
              <a:avLst/>
              <a:gdLst/>
              <a:ahLst/>
              <a:cxnLst/>
              <a:rect l="0" t="0" r="0" b="0"/>
              <a:pathLst>
                <a:path w="335441" h="409840">
                  <a:moveTo>
                    <a:pt x="103813" y="327580"/>
                  </a:moveTo>
                  <a:lnTo>
                    <a:pt x="84685" y="264152"/>
                  </a:lnTo>
                  <a:lnTo>
                    <a:pt x="73475" y="243238"/>
                  </a:lnTo>
                  <a:lnTo>
                    <a:pt x="64870" y="236257"/>
                  </a:lnTo>
                  <a:lnTo>
                    <a:pt x="42831" y="228500"/>
                  </a:lnTo>
                  <a:lnTo>
                    <a:pt x="32743" y="229941"/>
                  </a:lnTo>
                  <a:lnTo>
                    <a:pt x="15294" y="240901"/>
                  </a:lnTo>
                  <a:lnTo>
                    <a:pt x="5980" y="260590"/>
                  </a:lnTo>
                  <a:lnTo>
                    <a:pt x="0" y="311358"/>
                  </a:lnTo>
                  <a:lnTo>
                    <a:pt x="4553" y="352539"/>
                  </a:lnTo>
                  <a:lnTo>
                    <a:pt x="13294" y="374158"/>
                  </a:lnTo>
                  <a:lnTo>
                    <a:pt x="37969" y="407100"/>
                  </a:lnTo>
                  <a:lnTo>
                    <a:pt x="44709" y="409839"/>
                  </a:lnTo>
                  <a:lnTo>
                    <a:pt x="51542" y="409325"/>
                  </a:lnTo>
                  <a:lnTo>
                    <a:pt x="58437" y="406643"/>
                  </a:lnTo>
                  <a:lnTo>
                    <a:pt x="79320" y="386101"/>
                  </a:lnTo>
                  <a:lnTo>
                    <a:pt x="94736" y="357788"/>
                  </a:lnTo>
                  <a:lnTo>
                    <a:pt x="109255" y="299968"/>
                  </a:lnTo>
                  <a:lnTo>
                    <a:pt x="112834" y="248299"/>
                  </a:lnTo>
                  <a:lnTo>
                    <a:pt x="113895" y="191395"/>
                  </a:lnTo>
                  <a:lnTo>
                    <a:pt x="113039" y="140350"/>
                  </a:lnTo>
                  <a:lnTo>
                    <a:pt x="105897" y="78432"/>
                  </a:lnTo>
                  <a:lnTo>
                    <a:pt x="93003" y="16929"/>
                  </a:lnTo>
                  <a:lnTo>
                    <a:pt x="89587" y="4666"/>
                  </a:lnTo>
                  <a:lnTo>
                    <a:pt x="86140" y="0"/>
                  </a:lnTo>
                  <a:lnTo>
                    <a:pt x="82673" y="399"/>
                  </a:lnTo>
                  <a:lnTo>
                    <a:pt x="79191" y="4174"/>
                  </a:lnTo>
                  <a:lnTo>
                    <a:pt x="68701" y="37434"/>
                  </a:lnTo>
                  <a:lnTo>
                    <a:pt x="70318" y="88943"/>
                  </a:lnTo>
                  <a:lnTo>
                    <a:pt x="72832" y="145608"/>
                  </a:lnTo>
                  <a:lnTo>
                    <a:pt x="80449" y="207927"/>
                  </a:lnTo>
                  <a:lnTo>
                    <a:pt x="87890" y="270019"/>
                  </a:lnTo>
                  <a:lnTo>
                    <a:pt x="109030" y="322146"/>
                  </a:lnTo>
                  <a:lnTo>
                    <a:pt x="122119" y="341152"/>
                  </a:lnTo>
                  <a:lnTo>
                    <a:pt x="128885" y="344817"/>
                  </a:lnTo>
                  <a:lnTo>
                    <a:pt x="135736" y="344920"/>
                  </a:lnTo>
                  <a:lnTo>
                    <a:pt x="142642" y="342650"/>
                  </a:lnTo>
                  <a:lnTo>
                    <a:pt x="153436" y="330768"/>
                  </a:lnTo>
                  <a:lnTo>
                    <a:pt x="175486" y="294544"/>
                  </a:lnTo>
                  <a:lnTo>
                    <a:pt x="191820" y="280532"/>
                  </a:lnTo>
                  <a:lnTo>
                    <a:pt x="251544" y="254371"/>
                  </a:lnTo>
                  <a:lnTo>
                    <a:pt x="261961" y="250698"/>
                  </a:lnTo>
                  <a:lnTo>
                    <a:pt x="268907" y="243570"/>
                  </a:lnTo>
                  <a:lnTo>
                    <a:pt x="276624" y="223172"/>
                  </a:lnTo>
                  <a:lnTo>
                    <a:pt x="276342" y="213521"/>
                  </a:lnTo>
                  <a:lnTo>
                    <a:pt x="269790" y="196558"/>
                  </a:lnTo>
                  <a:lnTo>
                    <a:pt x="262427" y="191099"/>
                  </a:lnTo>
                  <a:lnTo>
                    <a:pt x="241768" y="185033"/>
                  </a:lnTo>
                  <a:lnTo>
                    <a:pt x="209419" y="187208"/>
                  </a:lnTo>
                  <a:lnTo>
                    <a:pt x="201123" y="191884"/>
                  </a:lnTo>
                  <a:lnTo>
                    <a:pt x="188786" y="206439"/>
                  </a:lnTo>
                  <a:lnTo>
                    <a:pt x="163848" y="264865"/>
                  </a:lnTo>
                  <a:lnTo>
                    <a:pt x="162861" y="285669"/>
                  </a:lnTo>
                  <a:lnTo>
                    <a:pt x="171758" y="333209"/>
                  </a:lnTo>
                  <a:lnTo>
                    <a:pt x="184314" y="353868"/>
                  </a:lnTo>
                  <a:lnTo>
                    <a:pt x="220970" y="386195"/>
                  </a:lnTo>
                  <a:lnTo>
                    <a:pt x="244400" y="394575"/>
                  </a:lnTo>
                  <a:lnTo>
                    <a:pt x="270411" y="397130"/>
                  </a:lnTo>
                  <a:lnTo>
                    <a:pt x="315879" y="392357"/>
                  </a:lnTo>
                  <a:lnTo>
                    <a:pt x="335440" y="390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45506" y="1191183"/>
              <a:ext cx="185707" cy="238247"/>
            </a:xfrm>
            <a:custGeom>
              <a:avLst/>
              <a:gdLst/>
              <a:ahLst/>
              <a:cxnLst/>
              <a:rect l="0" t="0" r="0" b="0"/>
              <a:pathLst>
                <a:path w="185707" h="238247">
                  <a:moveTo>
                    <a:pt x="128939" y="9065"/>
                  </a:moveTo>
                  <a:lnTo>
                    <a:pt x="91461" y="732"/>
                  </a:lnTo>
                  <a:lnTo>
                    <a:pt x="79387" y="0"/>
                  </a:lnTo>
                  <a:lnTo>
                    <a:pt x="59733" y="5426"/>
                  </a:lnTo>
                  <a:lnTo>
                    <a:pt x="22462" y="27974"/>
                  </a:lnTo>
                  <a:lnTo>
                    <a:pt x="8306" y="44375"/>
                  </a:lnTo>
                  <a:lnTo>
                    <a:pt x="2894" y="53662"/>
                  </a:lnTo>
                  <a:lnTo>
                    <a:pt x="0" y="76459"/>
                  </a:lnTo>
                  <a:lnTo>
                    <a:pt x="865" y="89090"/>
                  </a:lnTo>
                  <a:lnTo>
                    <a:pt x="6122" y="98680"/>
                  </a:lnTo>
                  <a:lnTo>
                    <a:pt x="24441" y="112455"/>
                  </a:lnTo>
                  <a:lnTo>
                    <a:pt x="61062" y="121198"/>
                  </a:lnTo>
                  <a:lnTo>
                    <a:pt x="114188" y="126491"/>
                  </a:lnTo>
                  <a:lnTo>
                    <a:pt x="170497" y="154091"/>
                  </a:lnTo>
                  <a:lnTo>
                    <a:pt x="177702" y="163071"/>
                  </a:lnTo>
                  <a:lnTo>
                    <a:pt x="185706" y="185527"/>
                  </a:lnTo>
                  <a:lnTo>
                    <a:pt x="183025" y="207985"/>
                  </a:lnTo>
                  <a:lnTo>
                    <a:pt x="179034" y="218888"/>
                  </a:lnTo>
                  <a:lnTo>
                    <a:pt x="170525" y="226156"/>
                  </a:lnTo>
                  <a:lnTo>
                    <a:pt x="145472" y="234232"/>
                  </a:lnTo>
                  <a:lnTo>
                    <a:pt x="91304" y="238246"/>
                  </a:lnTo>
                  <a:lnTo>
                    <a:pt x="48716" y="232107"/>
                  </a:lnTo>
                  <a:lnTo>
                    <a:pt x="23654" y="230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69202" y="1260844"/>
              <a:ext cx="178985" cy="180126"/>
            </a:xfrm>
            <a:custGeom>
              <a:avLst/>
              <a:gdLst/>
              <a:ahLst/>
              <a:cxnLst/>
              <a:rect l="0" t="0" r="0" b="0"/>
              <a:pathLst>
                <a:path w="178985" h="180126">
                  <a:moveTo>
                    <a:pt x="0" y="76275"/>
                  </a:moveTo>
                  <a:lnTo>
                    <a:pt x="58617" y="81864"/>
                  </a:lnTo>
                  <a:lnTo>
                    <a:pt x="98996" y="85340"/>
                  </a:lnTo>
                  <a:lnTo>
                    <a:pt x="123547" y="79914"/>
                  </a:lnTo>
                  <a:lnTo>
                    <a:pt x="135007" y="75191"/>
                  </a:lnTo>
                  <a:lnTo>
                    <a:pt x="150860" y="60585"/>
                  </a:lnTo>
                  <a:lnTo>
                    <a:pt x="156725" y="51777"/>
                  </a:lnTo>
                  <a:lnTo>
                    <a:pt x="158296" y="42396"/>
                  </a:lnTo>
                  <a:lnTo>
                    <a:pt x="153801" y="22613"/>
                  </a:lnTo>
                  <a:lnTo>
                    <a:pt x="148158" y="14764"/>
                  </a:lnTo>
                  <a:lnTo>
                    <a:pt x="132528" y="2923"/>
                  </a:lnTo>
                  <a:lnTo>
                    <a:pt x="110764" y="0"/>
                  </a:lnTo>
                  <a:lnTo>
                    <a:pt x="64253" y="7656"/>
                  </a:lnTo>
                  <a:lnTo>
                    <a:pt x="45714" y="20041"/>
                  </a:lnTo>
                  <a:lnTo>
                    <a:pt x="37495" y="28257"/>
                  </a:lnTo>
                  <a:lnTo>
                    <a:pt x="20338" y="67766"/>
                  </a:lnTo>
                  <a:lnTo>
                    <a:pt x="18008" y="93550"/>
                  </a:lnTo>
                  <a:lnTo>
                    <a:pt x="26044" y="138699"/>
                  </a:lnTo>
                  <a:lnTo>
                    <a:pt x="41122" y="165221"/>
                  </a:lnTo>
                  <a:lnTo>
                    <a:pt x="49641" y="170667"/>
                  </a:lnTo>
                  <a:lnTo>
                    <a:pt x="83988" y="178332"/>
                  </a:lnTo>
                  <a:lnTo>
                    <a:pt x="110248" y="180125"/>
                  </a:lnTo>
                  <a:lnTo>
                    <a:pt x="134396" y="174683"/>
                  </a:lnTo>
                  <a:lnTo>
                    <a:pt x="178984" y="1499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0300" y="1273948"/>
              <a:ext cx="105286" cy="155786"/>
            </a:xfrm>
            <a:custGeom>
              <a:avLst/>
              <a:gdLst/>
              <a:ahLst/>
              <a:cxnLst/>
              <a:rect l="0" t="0" r="0" b="0"/>
              <a:pathLst>
                <a:path w="105286" h="155786">
                  <a:moveTo>
                    <a:pt x="0" y="42114"/>
                  </a:moveTo>
                  <a:lnTo>
                    <a:pt x="11453" y="96258"/>
                  </a:lnTo>
                  <a:lnTo>
                    <a:pt x="25859" y="155785"/>
                  </a:lnTo>
                  <a:lnTo>
                    <a:pt x="9988" y="100910"/>
                  </a:lnTo>
                  <a:lnTo>
                    <a:pt x="1973" y="48269"/>
                  </a:lnTo>
                  <a:lnTo>
                    <a:pt x="7116" y="26912"/>
                  </a:lnTo>
                  <a:lnTo>
                    <a:pt x="11763" y="17941"/>
                  </a:lnTo>
                  <a:lnTo>
                    <a:pt x="19540" y="11961"/>
                  </a:lnTo>
                  <a:lnTo>
                    <a:pt x="40660" y="5316"/>
                  </a:lnTo>
                  <a:lnTo>
                    <a:pt x="93540" y="70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58756" y="1273948"/>
              <a:ext cx="94758" cy="163335"/>
            </a:xfrm>
            <a:custGeom>
              <a:avLst/>
              <a:gdLst/>
              <a:ahLst/>
              <a:cxnLst/>
              <a:rect l="0" t="0" r="0" b="0"/>
              <a:pathLst>
                <a:path w="94758" h="163335">
                  <a:moveTo>
                    <a:pt x="0" y="0"/>
                  </a:moveTo>
                  <a:lnTo>
                    <a:pt x="5589" y="58617"/>
                  </a:lnTo>
                  <a:lnTo>
                    <a:pt x="19128" y="104385"/>
                  </a:lnTo>
                  <a:lnTo>
                    <a:pt x="44214" y="157809"/>
                  </a:lnTo>
                  <a:lnTo>
                    <a:pt x="50533" y="162528"/>
                  </a:lnTo>
                  <a:lnTo>
                    <a:pt x="58255" y="163334"/>
                  </a:lnTo>
                  <a:lnTo>
                    <a:pt x="66913" y="161532"/>
                  </a:lnTo>
                  <a:lnTo>
                    <a:pt x="72685" y="155651"/>
                  </a:lnTo>
                  <a:lnTo>
                    <a:pt x="79098" y="136638"/>
                  </a:lnTo>
                  <a:lnTo>
                    <a:pt x="83215" y="86305"/>
                  </a:lnTo>
                  <a:lnTo>
                    <a:pt x="87148" y="37541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38174" y="1273948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7957" y="143508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69326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56907" y="1241651"/>
              <a:ext cx="291446" cy="225080"/>
            </a:xfrm>
            <a:custGeom>
              <a:avLst/>
              <a:gdLst/>
              <a:ahLst/>
              <a:cxnLst/>
              <a:rect l="0" t="0" r="0" b="0"/>
              <a:pathLst>
                <a:path w="291446" h="225080">
                  <a:moveTo>
                    <a:pt x="112460" y="42825"/>
                  </a:moveTo>
                  <a:lnTo>
                    <a:pt x="106871" y="26058"/>
                  </a:lnTo>
                  <a:lnTo>
                    <a:pt x="94769" y="11586"/>
                  </a:lnTo>
                  <a:lnTo>
                    <a:pt x="86628" y="4452"/>
                  </a:lnTo>
                  <a:lnTo>
                    <a:pt x="77691" y="865"/>
                  </a:lnTo>
                  <a:lnTo>
                    <a:pt x="58403" y="0"/>
                  </a:lnTo>
                  <a:lnTo>
                    <a:pt x="38132" y="9754"/>
                  </a:lnTo>
                  <a:lnTo>
                    <a:pt x="27813" y="17268"/>
                  </a:lnTo>
                  <a:lnTo>
                    <a:pt x="13228" y="38096"/>
                  </a:lnTo>
                  <a:lnTo>
                    <a:pt x="4016" y="62950"/>
                  </a:lnTo>
                  <a:lnTo>
                    <a:pt x="0" y="102081"/>
                  </a:lnTo>
                  <a:lnTo>
                    <a:pt x="6869" y="136421"/>
                  </a:lnTo>
                  <a:lnTo>
                    <a:pt x="17178" y="158123"/>
                  </a:lnTo>
                  <a:lnTo>
                    <a:pt x="41725" y="184482"/>
                  </a:lnTo>
                  <a:lnTo>
                    <a:pt x="51265" y="188736"/>
                  </a:lnTo>
                  <a:lnTo>
                    <a:pt x="71225" y="190343"/>
                  </a:lnTo>
                  <a:lnTo>
                    <a:pt x="102193" y="179081"/>
                  </a:lnTo>
                  <a:lnTo>
                    <a:pt x="160028" y="125448"/>
                  </a:lnTo>
                  <a:lnTo>
                    <a:pt x="195835" y="112280"/>
                  </a:lnTo>
                  <a:lnTo>
                    <a:pt x="233740" y="105518"/>
                  </a:lnTo>
                  <a:lnTo>
                    <a:pt x="260829" y="89737"/>
                  </a:lnTo>
                  <a:lnTo>
                    <a:pt x="276278" y="76933"/>
                  </a:lnTo>
                  <a:lnTo>
                    <a:pt x="278994" y="69073"/>
                  </a:lnTo>
                  <a:lnTo>
                    <a:pt x="275773" y="50982"/>
                  </a:lnTo>
                  <a:lnTo>
                    <a:pt x="270468" y="43583"/>
                  </a:lnTo>
                  <a:lnTo>
                    <a:pt x="255216" y="32244"/>
                  </a:lnTo>
                  <a:lnTo>
                    <a:pt x="236739" y="29544"/>
                  </a:lnTo>
                  <a:lnTo>
                    <a:pt x="216828" y="33413"/>
                  </a:lnTo>
                  <a:lnTo>
                    <a:pt x="187058" y="48745"/>
                  </a:lnTo>
                  <a:lnTo>
                    <a:pt x="170571" y="61444"/>
                  </a:lnTo>
                  <a:lnTo>
                    <a:pt x="153725" y="87336"/>
                  </a:lnTo>
                  <a:lnTo>
                    <a:pt x="146914" y="122824"/>
                  </a:lnTo>
                  <a:lnTo>
                    <a:pt x="151560" y="146231"/>
                  </a:lnTo>
                  <a:lnTo>
                    <a:pt x="167330" y="176019"/>
                  </a:lnTo>
                  <a:lnTo>
                    <a:pt x="189939" y="199663"/>
                  </a:lnTo>
                  <a:lnTo>
                    <a:pt x="218865" y="218367"/>
                  </a:lnTo>
                  <a:lnTo>
                    <a:pt x="229021" y="223024"/>
                  </a:lnTo>
                  <a:lnTo>
                    <a:pt x="249663" y="225079"/>
                  </a:lnTo>
                  <a:lnTo>
                    <a:pt x="268196" y="222093"/>
                  </a:lnTo>
                  <a:lnTo>
                    <a:pt x="291445" y="2112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29468" y="1242362"/>
              <a:ext cx="152722" cy="266160"/>
            </a:xfrm>
            <a:custGeom>
              <a:avLst/>
              <a:gdLst/>
              <a:ahLst/>
              <a:cxnLst/>
              <a:rect l="0" t="0" r="0" b="0"/>
              <a:pathLst>
                <a:path w="152722" h="266160">
                  <a:moveTo>
                    <a:pt x="118926" y="0"/>
                  </a:moveTo>
                  <a:lnTo>
                    <a:pt x="65051" y="19128"/>
                  </a:lnTo>
                  <a:lnTo>
                    <a:pt x="19067" y="49803"/>
                  </a:lnTo>
                  <a:lnTo>
                    <a:pt x="2251" y="75978"/>
                  </a:lnTo>
                  <a:lnTo>
                    <a:pt x="0" y="95769"/>
                  </a:lnTo>
                  <a:lnTo>
                    <a:pt x="1037" y="105960"/>
                  </a:lnTo>
                  <a:lnTo>
                    <a:pt x="5238" y="113924"/>
                  </a:lnTo>
                  <a:lnTo>
                    <a:pt x="19265" y="125892"/>
                  </a:lnTo>
                  <a:lnTo>
                    <a:pt x="78476" y="146878"/>
                  </a:lnTo>
                  <a:lnTo>
                    <a:pt x="127703" y="161334"/>
                  </a:lnTo>
                  <a:lnTo>
                    <a:pt x="143493" y="174650"/>
                  </a:lnTo>
                  <a:lnTo>
                    <a:pt x="149342" y="183114"/>
                  </a:lnTo>
                  <a:lnTo>
                    <a:pt x="152721" y="204996"/>
                  </a:lnTo>
                  <a:lnTo>
                    <a:pt x="149154" y="227980"/>
                  </a:lnTo>
                  <a:lnTo>
                    <a:pt x="139769" y="245994"/>
                  </a:lnTo>
                  <a:lnTo>
                    <a:pt x="124680" y="258679"/>
                  </a:lnTo>
                  <a:lnTo>
                    <a:pt x="115742" y="263700"/>
                  </a:lnTo>
                  <a:lnTo>
                    <a:pt x="96454" y="266159"/>
                  </a:lnTo>
                  <a:lnTo>
                    <a:pt x="38974" y="263601"/>
                  </a:lnTo>
                  <a:lnTo>
                    <a:pt x="311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48194" y="2555090"/>
            <a:ext cx="2378770" cy="687688"/>
            <a:chOff x="748194" y="2555090"/>
            <a:chExt cx="2378770" cy="687688"/>
          </a:xfrm>
        </p:grpSpPr>
        <p:sp>
          <p:nvSpPr>
            <p:cNvPr id="57" name="Freeform 56"/>
            <p:cNvSpPr/>
            <p:nvPr/>
          </p:nvSpPr>
          <p:spPr>
            <a:xfrm>
              <a:off x="748194" y="2555090"/>
              <a:ext cx="304656" cy="557242"/>
            </a:xfrm>
            <a:custGeom>
              <a:avLst/>
              <a:gdLst/>
              <a:ahLst/>
              <a:cxnLst/>
              <a:rect l="0" t="0" r="0" b="0"/>
              <a:pathLst>
                <a:path w="304656" h="557242">
                  <a:moveTo>
                    <a:pt x="220427" y="55977"/>
                  </a:moveTo>
                  <a:lnTo>
                    <a:pt x="202447" y="31930"/>
                  </a:lnTo>
                  <a:lnTo>
                    <a:pt x="176105" y="11677"/>
                  </a:lnTo>
                  <a:lnTo>
                    <a:pt x="156275" y="1973"/>
                  </a:lnTo>
                  <a:lnTo>
                    <a:pt x="135763" y="0"/>
                  </a:lnTo>
                  <a:lnTo>
                    <a:pt x="116118" y="4192"/>
                  </a:lnTo>
                  <a:lnTo>
                    <a:pt x="99588" y="13854"/>
                  </a:lnTo>
                  <a:lnTo>
                    <a:pt x="77129" y="38037"/>
                  </a:lnTo>
                  <a:lnTo>
                    <a:pt x="41521" y="99426"/>
                  </a:lnTo>
                  <a:lnTo>
                    <a:pt x="18971" y="154507"/>
                  </a:lnTo>
                  <a:lnTo>
                    <a:pt x="6969" y="207614"/>
                  </a:lnTo>
                  <a:lnTo>
                    <a:pt x="1592" y="262213"/>
                  </a:lnTo>
                  <a:lnTo>
                    <a:pt x="0" y="315436"/>
                  </a:lnTo>
                  <a:lnTo>
                    <a:pt x="5117" y="368250"/>
                  </a:lnTo>
                  <a:lnTo>
                    <a:pt x="25732" y="430093"/>
                  </a:lnTo>
                  <a:lnTo>
                    <a:pt x="52334" y="484249"/>
                  </a:lnTo>
                  <a:lnTo>
                    <a:pt x="80119" y="523499"/>
                  </a:lnTo>
                  <a:lnTo>
                    <a:pt x="106715" y="546492"/>
                  </a:lnTo>
                  <a:lnTo>
                    <a:pt x="129724" y="554744"/>
                  </a:lnTo>
                  <a:lnTo>
                    <a:pt x="154378" y="557241"/>
                  </a:lnTo>
                  <a:lnTo>
                    <a:pt x="209520" y="546304"/>
                  </a:lnTo>
                  <a:lnTo>
                    <a:pt x="241372" y="530892"/>
                  </a:lnTo>
                  <a:lnTo>
                    <a:pt x="256252" y="515055"/>
                  </a:lnTo>
                  <a:lnTo>
                    <a:pt x="291379" y="467146"/>
                  </a:lnTo>
                  <a:lnTo>
                    <a:pt x="304655" y="44553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09550" y="2863751"/>
              <a:ext cx="203750" cy="217953"/>
            </a:xfrm>
            <a:custGeom>
              <a:avLst/>
              <a:gdLst/>
              <a:ahLst/>
              <a:cxnLst/>
              <a:rect l="0" t="0" r="0" b="0"/>
              <a:pathLst>
                <a:path w="203750" h="217953">
                  <a:moveTo>
                    <a:pt x="111755" y="0"/>
                  </a:moveTo>
                  <a:lnTo>
                    <a:pt x="69064" y="3119"/>
                  </a:lnTo>
                  <a:lnTo>
                    <a:pt x="49497" y="9575"/>
                  </a:lnTo>
                  <a:lnTo>
                    <a:pt x="33002" y="20243"/>
                  </a:lnTo>
                  <a:lnTo>
                    <a:pt x="10562" y="44992"/>
                  </a:lnTo>
                  <a:lnTo>
                    <a:pt x="2440" y="67570"/>
                  </a:lnTo>
                  <a:lnTo>
                    <a:pt x="0" y="94372"/>
                  </a:lnTo>
                  <a:lnTo>
                    <a:pt x="7965" y="152999"/>
                  </a:lnTo>
                  <a:lnTo>
                    <a:pt x="15323" y="175624"/>
                  </a:lnTo>
                  <a:lnTo>
                    <a:pt x="26393" y="193479"/>
                  </a:lnTo>
                  <a:lnTo>
                    <a:pt x="45350" y="206093"/>
                  </a:lnTo>
                  <a:lnTo>
                    <a:pt x="69374" y="214429"/>
                  </a:lnTo>
                  <a:lnTo>
                    <a:pt x="108037" y="217952"/>
                  </a:lnTo>
                  <a:lnTo>
                    <a:pt x="131160" y="214631"/>
                  </a:lnTo>
                  <a:lnTo>
                    <a:pt x="150015" y="206136"/>
                  </a:lnTo>
                  <a:lnTo>
                    <a:pt x="181184" y="181618"/>
                  </a:lnTo>
                  <a:lnTo>
                    <a:pt x="197187" y="155588"/>
                  </a:lnTo>
                  <a:lnTo>
                    <a:pt x="203749" y="120060"/>
                  </a:lnTo>
                  <a:lnTo>
                    <a:pt x="200104" y="85486"/>
                  </a:lnTo>
                  <a:lnTo>
                    <a:pt x="191576" y="66850"/>
                  </a:lnTo>
                  <a:lnTo>
                    <a:pt x="178816" y="50768"/>
                  </a:lnTo>
                  <a:lnTo>
                    <a:pt x="161447" y="35822"/>
                  </a:lnTo>
                  <a:lnTo>
                    <a:pt x="142029" y="27619"/>
                  </a:lnTo>
                  <a:lnTo>
                    <a:pt x="111755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68704" y="2848040"/>
              <a:ext cx="157929" cy="219082"/>
            </a:xfrm>
            <a:custGeom>
              <a:avLst/>
              <a:gdLst/>
              <a:ahLst/>
              <a:cxnLst/>
              <a:rect l="0" t="0" r="0" b="0"/>
              <a:pathLst>
                <a:path w="157929" h="219082">
                  <a:moveTo>
                    <a:pt x="0" y="99939"/>
                  </a:moveTo>
                  <a:lnTo>
                    <a:pt x="17959" y="161049"/>
                  </a:lnTo>
                  <a:lnTo>
                    <a:pt x="36301" y="219081"/>
                  </a:lnTo>
                  <a:lnTo>
                    <a:pt x="17184" y="156418"/>
                  </a:lnTo>
                  <a:lnTo>
                    <a:pt x="3072" y="97325"/>
                  </a:lnTo>
                  <a:lnTo>
                    <a:pt x="4030" y="57050"/>
                  </a:lnTo>
                  <a:lnTo>
                    <a:pt x="9980" y="31744"/>
                  </a:lnTo>
                  <a:lnTo>
                    <a:pt x="20423" y="12698"/>
                  </a:lnTo>
                  <a:lnTo>
                    <a:pt x="29993" y="6684"/>
                  </a:lnTo>
                  <a:lnTo>
                    <a:pt x="56224" y="0"/>
                  </a:lnTo>
                  <a:lnTo>
                    <a:pt x="67899" y="1728"/>
                  </a:lnTo>
                  <a:lnTo>
                    <a:pt x="87109" y="13006"/>
                  </a:lnTo>
                  <a:lnTo>
                    <a:pt x="111078" y="39086"/>
                  </a:lnTo>
                  <a:lnTo>
                    <a:pt x="131733" y="80510"/>
                  </a:lnTo>
                  <a:lnTo>
                    <a:pt x="147077" y="132539"/>
                  </a:lnTo>
                  <a:lnTo>
                    <a:pt x="155784" y="187877"/>
                  </a:lnTo>
                  <a:lnTo>
                    <a:pt x="157928" y="21575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96273" y="2797918"/>
              <a:ext cx="178137" cy="238201"/>
            </a:xfrm>
            <a:custGeom>
              <a:avLst/>
              <a:gdLst/>
              <a:ahLst/>
              <a:cxnLst/>
              <a:rect l="0" t="0" r="0" b="0"/>
              <a:pathLst>
                <a:path w="178137" h="238201">
                  <a:moveTo>
                    <a:pt x="161985" y="23719"/>
                  </a:moveTo>
                  <a:lnTo>
                    <a:pt x="144005" y="8078"/>
                  </a:lnTo>
                  <a:lnTo>
                    <a:pt x="127088" y="0"/>
                  </a:lnTo>
                  <a:lnTo>
                    <a:pt x="86655" y="54"/>
                  </a:lnTo>
                  <a:lnTo>
                    <a:pt x="48808" y="13067"/>
                  </a:lnTo>
                  <a:lnTo>
                    <a:pt x="15368" y="42920"/>
                  </a:lnTo>
                  <a:lnTo>
                    <a:pt x="3235" y="68127"/>
                  </a:lnTo>
                  <a:lnTo>
                    <a:pt x="0" y="81401"/>
                  </a:lnTo>
                  <a:lnTo>
                    <a:pt x="2645" y="105507"/>
                  </a:lnTo>
                  <a:lnTo>
                    <a:pt x="6625" y="116849"/>
                  </a:lnTo>
                  <a:lnTo>
                    <a:pt x="13958" y="124410"/>
                  </a:lnTo>
                  <a:lnTo>
                    <a:pt x="34584" y="132812"/>
                  </a:lnTo>
                  <a:lnTo>
                    <a:pt x="56230" y="133426"/>
                  </a:lnTo>
                  <a:lnTo>
                    <a:pt x="116517" y="130756"/>
                  </a:lnTo>
                  <a:lnTo>
                    <a:pt x="139438" y="134852"/>
                  </a:lnTo>
                  <a:lnTo>
                    <a:pt x="166483" y="149324"/>
                  </a:lnTo>
                  <a:lnTo>
                    <a:pt x="172003" y="157759"/>
                  </a:lnTo>
                  <a:lnTo>
                    <a:pt x="178136" y="179608"/>
                  </a:lnTo>
                  <a:lnTo>
                    <a:pt x="177432" y="189646"/>
                  </a:lnTo>
                  <a:lnTo>
                    <a:pt x="170411" y="207039"/>
                  </a:lnTo>
                  <a:lnTo>
                    <a:pt x="156371" y="219448"/>
                  </a:lnTo>
                  <a:lnTo>
                    <a:pt x="118763" y="236946"/>
                  </a:lnTo>
                  <a:lnTo>
                    <a:pt x="98322" y="238200"/>
                  </a:lnTo>
                  <a:lnTo>
                    <a:pt x="41840" y="226299"/>
                  </a:lnTo>
                  <a:lnTo>
                    <a:pt x="25115" y="22376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23760" y="2821637"/>
              <a:ext cx="155598" cy="221205"/>
            </a:xfrm>
            <a:custGeom>
              <a:avLst/>
              <a:gdLst/>
              <a:ahLst/>
              <a:cxnLst/>
              <a:rect l="0" t="0" r="0" b="0"/>
              <a:pathLst>
                <a:path w="155598" h="221205">
                  <a:moveTo>
                    <a:pt x="29255" y="0"/>
                  </a:moveTo>
                  <a:lnTo>
                    <a:pt x="13614" y="17981"/>
                  </a:lnTo>
                  <a:lnTo>
                    <a:pt x="5536" y="34898"/>
                  </a:lnTo>
                  <a:lnTo>
                    <a:pt x="0" y="75331"/>
                  </a:lnTo>
                  <a:lnTo>
                    <a:pt x="6535" y="131820"/>
                  </a:lnTo>
                  <a:lnTo>
                    <a:pt x="22479" y="188848"/>
                  </a:lnTo>
                  <a:lnTo>
                    <a:pt x="38426" y="215312"/>
                  </a:lnTo>
                  <a:lnTo>
                    <a:pt x="47067" y="219581"/>
                  </a:lnTo>
                  <a:lnTo>
                    <a:pt x="69147" y="221204"/>
                  </a:lnTo>
                  <a:lnTo>
                    <a:pt x="88319" y="214906"/>
                  </a:lnTo>
                  <a:lnTo>
                    <a:pt x="119691" y="191799"/>
                  </a:lnTo>
                  <a:lnTo>
                    <a:pt x="135729" y="166014"/>
                  </a:lnTo>
                  <a:lnTo>
                    <a:pt x="144394" y="110218"/>
                  </a:lnTo>
                  <a:lnTo>
                    <a:pt x="153037" y="56043"/>
                  </a:lnTo>
                  <a:lnTo>
                    <a:pt x="155597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42528" y="2853822"/>
              <a:ext cx="284271" cy="190206"/>
            </a:xfrm>
            <a:custGeom>
              <a:avLst/>
              <a:gdLst/>
              <a:ahLst/>
              <a:cxnLst/>
              <a:rect l="0" t="0" r="0" b="0"/>
              <a:pathLst>
                <a:path w="284271" h="190206">
                  <a:moveTo>
                    <a:pt x="0" y="41514"/>
                  </a:moveTo>
                  <a:lnTo>
                    <a:pt x="14654" y="100131"/>
                  </a:lnTo>
                  <a:lnTo>
                    <a:pt x="28198" y="160371"/>
                  </a:lnTo>
                  <a:lnTo>
                    <a:pt x="36301" y="190205"/>
                  </a:lnTo>
                  <a:lnTo>
                    <a:pt x="35899" y="189774"/>
                  </a:lnTo>
                  <a:lnTo>
                    <a:pt x="24918" y="145093"/>
                  </a:lnTo>
                  <a:lnTo>
                    <a:pt x="24939" y="81905"/>
                  </a:lnTo>
                  <a:lnTo>
                    <a:pt x="35862" y="24276"/>
                  </a:lnTo>
                  <a:lnTo>
                    <a:pt x="41455" y="14815"/>
                  </a:lnTo>
                  <a:lnTo>
                    <a:pt x="57029" y="1182"/>
                  </a:lnTo>
                  <a:lnTo>
                    <a:pt x="64926" y="1758"/>
                  </a:lnTo>
                  <a:lnTo>
                    <a:pt x="72529" y="6821"/>
                  </a:lnTo>
                  <a:lnTo>
                    <a:pt x="86048" y="23756"/>
                  </a:lnTo>
                  <a:lnTo>
                    <a:pt x="123842" y="86017"/>
                  </a:lnTo>
                  <a:lnTo>
                    <a:pt x="128185" y="95749"/>
                  </a:lnTo>
                  <a:lnTo>
                    <a:pt x="131080" y="97558"/>
                  </a:lnTo>
                  <a:lnTo>
                    <a:pt x="133010" y="94085"/>
                  </a:lnTo>
                  <a:lnTo>
                    <a:pt x="141697" y="54888"/>
                  </a:lnTo>
                  <a:lnTo>
                    <a:pt x="162477" y="21300"/>
                  </a:lnTo>
                  <a:lnTo>
                    <a:pt x="181007" y="6014"/>
                  </a:lnTo>
                  <a:lnTo>
                    <a:pt x="190861" y="300"/>
                  </a:lnTo>
                  <a:lnTo>
                    <a:pt x="198601" y="0"/>
                  </a:lnTo>
                  <a:lnTo>
                    <a:pt x="204930" y="3310"/>
                  </a:lnTo>
                  <a:lnTo>
                    <a:pt x="234610" y="37350"/>
                  </a:lnTo>
                  <a:lnTo>
                    <a:pt x="261251" y="98967"/>
                  </a:lnTo>
                  <a:lnTo>
                    <a:pt x="280430" y="155549"/>
                  </a:lnTo>
                  <a:lnTo>
                    <a:pt x="284270" y="1678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44519" y="2805172"/>
              <a:ext cx="171792" cy="219596"/>
            </a:xfrm>
            <a:custGeom>
              <a:avLst/>
              <a:gdLst/>
              <a:ahLst/>
              <a:cxnLst/>
              <a:rect l="0" t="0" r="0" b="0"/>
              <a:pathLst>
                <a:path w="171792" h="219596">
                  <a:moveTo>
                    <a:pt x="3335" y="153335"/>
                  </a:moveTo>
                  <a:lnTo>
                    <a:pt x="57450" y="110674"/>
                  </a:lnTo>
                  <a:lnTo>
                    <a:pt x="120699" y="62056"/>
                  </a:lnTo>
                  <a:lnTo>
                    <a:pt x="126031" y="53878"/>
                  </a:lnTo>
                  <a:lnTo>
                    <a:pt x="128837" y="35433"/>
                  </a:lnTo>
                  <a:lnTo>
                    <a:pt x="123065" y="18656"/>
                  </a:lnTo>
                  <a:lnTo>
                    <a:pt x="118250" y="10907"/>
                  </a:lnTo>
                  <a:lnTo>
                    <a:pt x="110361" y="5740"/>
                  </a:lnTo>
                  <a:lnTo>
                    <a:pt x="89117" y="0"/>
                  </a:lnTo>
                  <a:lnTo>
                    <a:pt x="79241" y="809"/>
                  </a:lnTo>
                  <a:lnTo>
                    <a:pt x="62028" y="7947"/>
                  </a:lnTo>
                  <a:lnTo>
                    <a:pt x="17597" y="45026"/>
                  </a:lnTo>
                  <a:lnTo>
                    <a:pt x="1972" y="76920"/>
                  </a:lnTo>
                  <a:lnTo>
                    <a:pt x="0" y="99486"/>
                  </a:lnTo>
                  <a:lnTo>
                    <a:pt x="11302" y="153176"/>
                  </a:lnTo>
                  <a:lnTo>
                    <a:pt x="22334" y="183704"/>
                  </a:lnTo>
                  <a:lnTo>
                    <a:pt x="33616" y="200368"/>
                  </a:lnTo>
                  <a:lnTo>
                    <a:pt x="49549" y="212453"/>
                  </a:lnTo>
                  <a:lnTo>
                    <a:pt x="58711" y="217314"/>
                  </a:lnTo>
                  <a:lnTo>
                    <a:pt x="81369" y="219595"/>
                  </a:lnTo>
                  <a:lnTo>
                    <a:pt x="93962" y="218565"/>
                  </a:lnTo>
                  <a:lnTo>
                    <a:pt x="117314" y="208063"/>
                  </a:lnTo>
                  <a:lnTo>
                    <a:pt x="171791" y="16386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37367" y="2808739"/>
              <a:ext cx="147400" cy="204281"/>
            </a:xfrm>
            <a:custGeom>
              <a:avLst/>
              <a:gdLst/>
              <a:ahLst/>
              <a:cxnLst/>
              <a:rect l="0" t="0" r="0" b="0"/>
              <a:pathLst>
                <a:path w="147400" h="204281">
                  <a:moveTo>
                    <a:pt x="0" y="76069"/>
                  </a:moveTo>
                  <a:lnTo>
                    <a:pt x="14655" y="131210"/>
                  </a:lnTo>
                  <a:lnTo>
                    <a:pt x="31667" y="190825"/>
                  </a:lnTo>
                  <a:lnTo>
                    <a:pt x="35150" y="201706"/>
                  </a:lnTo>
                  <a:lnTo>
                    <a:pt x="37471" y="204280"/>
                  </a:lnTo>
                  <a:lnTo>
                    <a:pt x="39019" y="201318"/>
                  </a:lnTo>
                  <a:lnTo>
                    <a:pt x="40051" y="194663"/>
                  </a:lnTo>
                  <a:lnTo>
                    <a:pt x="34958" y="177911"/>
                  </a:lnTo>
                  <a:lnTo>
                    <a:pt x="14483" y="119852"/>
                  </a:lnTo>
                  <a:lnTo>
                    <a:pt x="5981" y="80203"/>
                  </a:lnTo>
                  <a:lnTo>
                    <a:pt x="7728" y="56849"/>
                  </a:lnTo>
                  <a:lnTo>
                    <a:pt x="20878" y="23971"/>
                  </a:lnTo>
                  <a:lnTo>
                    <a:pt x="36185" y="8851"/>
                  </a:lnTo>
                  <a:lnTo>
                    <a:pt x="45181" y="3181"/>
                  </a:lnTo>
                  <a:lnTo>
                    <a:pt x="64534" y="0"/>
                  </a:lnTo>
                  <a:lnTo>
                    <a:pt x="120889" y="2057"/>
                  </a:lnTo>
                  <a:lnTo>
                    <a:pt x="147399" y="23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24418" y="2811108"/>
              <a:ext cx="165685" cy="273742"/>
            </a:xfrm>
            <a:custGeom>
              <a:avLst/>
              <a:gdLst/>
              <a:ahLst/>
              <a:cxnLst/>
              <a:rect l="0" t="0" r="0" b="0"/>
              <a:pathLst>
                <a:path w="165685" h="273742">
                  <a:moveTo>
                    <a:pt x="128804" y="0"/>
                  </a:moveTo>
                  <a:lnTo>
                    <a:pt x="74929" y="19128"/>
                  </a:lnTo>
                  <a:lnTo>
                    <a:pt x="15222" y="50533"/>
                  </a:lnTo>
                  <a:lnTo>
                    <a:pt x="3064" y="66913"/>
                  </a:lnTo>
                  <a:lnTo>
                    <a:pt x="0" y="89011"/>
                  </a:lnTo>
                  <a:lnTo>
                    <a:pt x="821" y="101455"/>
                  </a:lnTo>
                  <a:lnTo>
                    <a:pt x="4878" y="110921"/>
                  </a:lnTo>
                  <a:lnTo>
                    <a:pt x="18744" y="124557"/>
                  </a:lnTo>
                  <a:lnTo>
                    <a:pt x="39724" y="131398"/>
                  </a:lnTo>
                  <a:lnTo>
                    <a:pt x="97750" y="143386"/>
                  </a:lnTo>
                  <a:lnTo>
                    <a:pt x="134681" y="148550"/>
                  </a:lnTo>
                  <a:lnTo>
                    <a:pt x="153253" y="158049"/>
                  </a:lnTo>
                  <a:lnTo>
                    <a:pt x="159141" y="166198"/>
                  </a:lnTo>
                  <a:lnTo>
                    <a:pt x="165684" y="187730"/>
                  </a:lnTo>
                  <a:lnTo>
                    <a:pt x="165089" y="197683"/>
                  </a:lnTo>
                  <a:lnTo>
                    <a:pt x="158189" y="214981"/>
                  </a:lnTo>
                  <a:lnTo>
                    <a:pt x="141151" y="237874"/>
                  </a:lnTo>
                  <a:lnTo>
                    <a:pt x="115695" y="253885"/>
                  </a:lnTo>
                  <a:lnTo>
                    <a:pt x="65633" y="27374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2808" y="3128555"/>
              <a:ext cx="2053058" cy="114223"/>
            </a:xfrm>
            <a:custGeom>
              <a:avLst/>
              <a:gdLst/>
              <a:ahLst/>
              <a:cxnLst/>
              <a:rect l="0" t="0" r="0" b="0"/>
              <a:pathLst>
                <a:path w="2053058" h="114223">
                  <a:moveTo>
                    <a:pt x="2053057" y="19465"/>
                  </a:moveTo>
                  <a:lnTo>
                    <a:pt x="1998912" y="11132"/>
                  </a:lnTo>
                  <a:lnTo>
                    <a:pt x="1943966" y="3781"/>
                  </a:lnTo>
                  <a:lnTo>
                    <a:pt x="1896471" y="0"/>
                  </a:lnTo>
                  <a:lnTo>
                    <a:pt x="1845354" y="4469"/>
                  </a:lnTo>
                  <a:lnTo>
                    <a:pt x="1793164" y="7613"/>
                  </a:lnTo>
                  <a:lnTo>
                    <a:pt x="1735066" y="8545"/>
                  </a:lnTo>
                  <a:lnTo>
                    <a:pt x="1678987" y="14410"/>
                  </a:lnTo>
                  <a:lnTo>
                    <a:pt x="1630916" y="17967"/>
                  </a:lnTo>
                  <a:lnTo>
                    <a:pt x="1581447" y="19022"/>
                  </a:lnTo>
                  <a:lnTo>
                    <a:pt x="1524156" y="24923"/>
                  </a:lnTo>
                  <a:lnTo>
                    <a:pt x="1462727" y="34081"/>
                  </a:lnTo>
                  <a:lnTo>
                    <a:pt x="1405662" y="38614"/>
                  </a:lnTo>
                  <a:lnTo>
                    <a:pt x="1346120" y="39957"/>
                  </a:lnTo>
                  <a:lnTo>
                    <a:pt x="1287164" y="47646"/>
                  </a:lnTo>
                  <a:lnTo>
                    <a:pt x="1225433" y="50378"/>
                  </a:lnTo>
                  <a:lnTo>
                    <a:pt x="1166766" y="50852"/>
                  </a:lnTo>
                  <a:lnTo>
                    <a:pt x="1124536" y="50962"/>
                  </a:lnTo>
                  <a:lnTo>
                    <a:pt x="1078471" y="51012"/>
                  </a:lnTo>
                  <a:lnTo>
                    <a:pt x="1033821" y="51033"/>
                  </a:lnTo>
                  <a:lnTo>
                    <a:pt x="989410" y="51043"/>
                  </a:lnTo>
                  <a:lnTo>
                    <a:pt x="942376" y="51048"/>
                  </a:lnTo>
                  <a:lnTo>
                    <a:pt x="894176" y="51050"/>
                  </a:lnTo>
                  <a:lnTo>
                    <a:pt x="846627" y="51050"/>
                  </a:lnTo>
                  <a:lnTo>
                    <a:pt x="802098" y="51051"/>
                  </a:lnTo>
                  <a:lnTo>
                    <a:pt x="748746" y="56640"/>
                  </a:lnTo>
                  <a:lnTo>
                    <a:pt x="686534" y="60116"/>
                  </a:lnTo>
                  <a:lnTo>
                    <a:pt x="624602" y="68526"/>
                  </a:lnTo>
                  <a:lnTo>
                    <a:pt x="562282" y="71400"/>
                  </a:lnTo>
                  <a:lnTo>
                    <a:pt x="509753" y="75018"/>
                  </a:lnTo>
                  <a:lnTo>
                    <a:pt x="455194" y="80379"/>
                  </a:lnTo>
                  <a:lnTo>
                    <a:pt x="399645" y="85087"/>
                  </a:lnTo>
                  <a:lnTo>
                    <a:pt x="351600" y="93891"/>
                  </a:lnTo>
                  <a:lnTo>
                    <a:pt x="289791" y="100789"/>
                  </a:lnTo>
                  <a:lnTo>
                    <a:pt x="244609" y="103572"/>
                  </a:lnTo>
                  <a:lnTo>
                    <a:pt x="201132" y="108709"/>
                  </a:lnTo>
                  <a:lnTo>
                    <a:pt x="142783" y="112589"/>
                  </a:lnTo>
                  <a:lnTo>
                    <a:pt x="88449" y="113738"/>
                  </a:lnTo>
                  <a:lnTo>
                    <a:pt x="29603" y="114126"/>
                  </a:lnTo>
                  <a:lnTo>
                    <a:pt x="0" y="11422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00621" y="3000621"/>
              <a:ext cx="126343" cy="2"/>
            </a:xfrm>
            <a:custGeom>
              <a:avLst/>
              <a:gdLst/>
              <a:ahLst/>
              <a:cxnLst/>
              <a:rect l="0" t="0" r="0" b="0"/>
              <a:pathLst>
                <a:path w="126343" h="2">
                  <a:moveTo>
                    <a:pt x="126342" y="0"/>
                  </a:moveTo>
                  <a:lnTo>
                    <a:pt x="67726" y="1"/>
                  </a:lnTo>
                  <a:lnTo>
                    <a:pt x="12154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295419" y="2666417"/>
            <a:ext cx="915981" cy="779271"/>
            <a:chOff x="3295419" y="2666417"/>
            <a:chExt cx="915981" cy="779271"/>
          </a:xfrm>
        </p:grpSpPr>
        <p:sp>
          <p:nvSpPr>
            <p:cNvPr id="69" name="Freeform 68"/>
            <p:cNvSpPr/>
            <p:nvPr/>
          </p:nvSpPr>
          <p:spPr>
            <a:xfrm>
              <a:off x="3411233" y="2747937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42114" y="0"/>
                  </a:moveTo>
                  <a:lnTo>
                    <a:pt x="33781" y="37478"/>
                  </a:lnTo>
                  <a:lnTo>
                    <a:pt x="26430" y="100080"/>
                  </a:lnTo>
                  <a:lnTo>
                    <a:pt x="23445" y="142356"/>
                  </a:lnTo>
                  <a:lnTo>
                    <a:pt x="22118" y="187272"/>
                  </a:lnTo>
                  <a:lnTo>
                    <a:pt x="21371" y="249680"/>
                  </a:lnTo>
                  <a:lnTo>
                    <a:pt x="19980" y="298848"/>
                  </a:lnTo>
                  <a:lnTo>
                    <a:pt x="12742" y="360502"/>
                  </a:lnTo>
                  <a:lnTo>
                    <a:pt x="8065" y="411362"/>
                  </a:lnTo>
                  <a:lnTo>
                    <a:pt x="2389" y="4541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95419" y="2666417"/>
              <a:ext cx="344722" cy="355262"/>
            </a:xfrm>
            <a:custGeom>
              <a:avLst/>
              <a:gdLst/>
              <a:ahLst/>
              <a:cxnLst/>
              <a:rect l="0" t="0" r="0" b="0"/>
              <a:pathLst>
                <a:path w="344722" h="355262">
                  <a:moveTo>
                    <a:pt x="0" y="134163"/>
                  </a:moveTo>
                  <a:lnTo>
                    <a:pt x="20244" y="90200"/>
                  </a:lnTo>
                  <a:lnTo>
                    <a:pt x="39404" y="65505"/>
                  </a:lnTo>
                  <a:lnTo>
                    <a:pt x="98919" y="21993"/>
                  </a:lnTo>
                  <a:lnTo>
                    <a:pt x="127576" y="6431"/>
                  </a:lnTo>
                  <a:lnTo>
                    <a:pt x="163883" y="0"/>
                  </a:lnTo>
                  <a:lnTo>
                    <a:pt x="224138" y="6233"/>
                  </a:lnTo>
                  <a:lnTo>
                    <a:pt x="259824" y="16579"/>
                  </a:lnTo>
                  <a:lnTo>
                    <a:pt x="277695" y="27701"/>
                  </a:lnTo>
                  <a:lnTo>
                    <a:pt x="322605" y="76752"/>
                  </a:lnTo>
                  <a:lnTo>
                    <a:pt x="338262" y="109874"/>
                  </a:lnTo>
                  <a:lnTo>
                    <a:pt x="344721" y="154912"/>
                  </a:lnTo>
                  <a:lnTo>
                    <a:pt x="331263" y="212958"/>
                  </a:lnTo>
                  <a:lnTo>
                    <a:pt x="306937" y="270318"/>
                  </a:lnTo>
                  <a:lnTo>
                    <a:pt x="279215" y="304601"/>
                  </a:lnTo>
                  <a:lnTo>
                    <a:pt x="250017" y="325563"/>
                  </a:lnTo>
                  <a:lnTo>
                    <a:pt x="198821" y="343719"/>
                  </a:lnTo>
                  <a:lnTo>
                    <a:pt x="160686" y="351841"/>
                  </a:lnTo>
                  <a:lnTo>
                    <a:pt x="126342" y="35526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44115" y="2993704"/>
              <a:ext cx="172445" cy="234396"/>
            </a:xfrm>
            <a:custGeom>
              <a:avLst/>
              <a:gdLst/>
              <a:ahLst/>
              <a:cxnLst/>
              <a:rect l="0" t="0" r="0" b="0"/>
              <a:pathLst>
                <a:path w="172445" h="234396">
                  <a:moveTo>
                    <a:pt x="3988" y="101674"/>
                  </a:moveTo>
                  <a:lnTo>
                    <a:pt x="20756" y="107263"/>
                  </a:lnTo>
                  <a:lnTo>
                    <a:pt x="73504" y="103991"/>
                  </a:lnTo>
                  <a:lnTo>
                    <a:pt x="114923" y="100021"/>
                  </a:lnTo>
                  <a:lnTo>
                    <a:pt x="138690" y="90801"/>
                  </a:lnTo>
                  <a:lnTo>
                    <a:pt x="154713" y="75784"/>
                  </a:lnTo>
                  <a:lnTo>
                    <a:pt x="160623" y="66867"/>
                  </a:lnTo>
                  <a:lnTo>
                    <a:pt x="164071" y="44480"/>
                  </a:lnTo>
                  <a:lnTo>
                    <a:pt x="163352" y="31959"/>
                  </a:lnTo>
                  <a:lnTo>
                    <a:pt x="159364" y="22442"/>
                  </a:lnTo>
                  <a:lnTo>
                    <a:pt x="145574" y="8748"/>
                  </a:lnTo>
                  <a:lnTo>
                    <a:pt x="124627" y="1882"/>
                  </a:lnTo>
                  <a:lnTo>
                    <a:pt x="100889" y="0"/>
                  </a:lnTo>
                  <a:lnTo>
                    <a:pt x="78641" y="3063"/>
                  </a:lnTo>
                  <a:lnTo>
                    <a:pt x="60174" y="11443"/>
                  </a:lnTo>
                  <a:lnTo>
                    <a:pt x="44167" y="24137"/>
                  </a:lnTo>
                  <a:lnTo>
                    <a:pt x="23172" y="51014"/>
                  </a:lnTo>
                  <a:lnTo>
                    <a:pt x="1156" y="101935"/>
                  </a:lnTo>
                  <a:lnTo>
                    <a:pt x="0" y="122847"/>
                  </a:lnTo>
                  <a:lnTo>
                    <a:pt x="8790" y="170457"/>
                  </a:lnTo>
                  <a:lnTo>
                    <a:pt x="23998" y="199913"/>
                  </a:lnTo>
                  <a:lnTo>
                    <a:pt x="48912" y="223459"/>
                  </a:lnTo>
                  <a:lnTo>
                    <a:pt x="71527" y="231840"/>
                  </a:lnTo>
                  <a:lnTo>
                    <a:pt x="96007" y="234395"/>
                  </a:lnTo>
                  <a:lnTo>
                    <a:pt x="158166" y="221494"/>
                  </a:lnTo>
                  <a:lnTo>
                    <a:pt x="172444" y="21748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28379" y="3031929"/>
              <a:ext cx="159924" cy="192636"/>
            </a:xfrm>
            <a:custGeom>
              <a:avLst/>
              <a:gdLst/>
              <a:ahLst/>
              <a:cxnLst/>
              <a:rect l="0" t="0" r="0" b="0"/>
              <a:pathLst>
                <a:path w="159924" h="192636">
                  <a:moveTo>
                    <a:pt x="146108" y="52920"/>
                  </a:moveTo>
                  <a:lnTo>
                    <a:pt x="136532" y="21638"/>
                  </a:lnTo>
                  <a:lnTo>
                    <a:pt x="125864" y="5482"/>
                  </a:lnTo>
                  <a:lnTo>
                    <a:pt x="117404" y="1407"/>
                  </a:lnTo>
                  <a:lnTo>
                    <a:pt x="95526" y="0"/>
                  </a:lnTo>
                  <a:lnTo>
                    <a:pt x="62490" y="11374"/>
                  </a:lnTo>
                  <a:lnTo>
                    <a:pt x="36064" y="35151"/>
                  </a:lnTo>
                  <a:lnTo>
                    <a:pt x="13417" y="64423"/>
                  </a:lnTo>
                  <a:lnTo>
                    <a:pt x="5245" y="88059"/>
                  </a:lnTo>
                  <a:lnTo>
                    <a:pt x="0" y="141359"/>
                  </a:lnTo>
                  <a:lnTo>
                    <a:pt x="5522" y="162807"/>
                  </a:lnTo>
                  <a:lnTo>
                    <a:pt x="10270" y="171801"/>
                  </a:lnTo>
                  <a:lnTo>
                    <a:pt x="24904" y="184915"/>
                  </a:lnTo>
                  <a:lnTo>
                    <a:pt x="33720" y="190050"/>
                  </a:lnTo>
                  <a:lnTo>
                    <a:pt x="52873" y="192635"/>
                  </a:lnTo>
                  <a:lnTo>
                    <a:pt x="73085" y="188715"/>
                  </a:lnTo>
                  <a:lnTo>
                    <a:pt x="103025" y="173354"/>
                  </a:lnTo>
                  <a:lnTo>
                    <a:pt x="127233" y="152815"/>
                  </a:lnTo>
                  <a:lnTo>
                    <a:pt x="148054" y="125023"/>
                  </a:lnTo>
                  <a:lnTo>
                    <a:pt x="157891" y="104853"/>
                  </a:lnTo>
                  <a:lnTo>
                    <a:pt x="159923" y="81071"/>
                  </a:lnTo>
                  <a:lnTo>
                    <a:pt x="155757" y="56073"/>
                  </a:lnTo>
                  <a:lnTo>
                    <a:pt x="135579" y="1080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58715" y="2987084"/>
              <a:ext cx="180991" cy="458604"/>
            </a:xfrm>
            <a:custGeom>
              <a:avLst/>
              <a:gdLst/>
              <a:ahLst/>
              <a:cxnLst/>
              <a:rect l="0" t="0" r="0" b="0"/>
              <a:pathLst>
                <a:path w="180991" h="458604">
                  <a:moveTo>
                    <a:pt x="0" y="129351"/>
                  </a:moveTo>
                  <a:lnTo>
                    <a:pt x="9065" y="187968"/>
                  </a:lnTo>
                  <a:lnTo>
                    <a:pt x="18644" y="250547"/>
                  </a:lnTo>
                  <a:lnTo>
                    <a:pt x="28401" y="301871"/>
                  </a:lnTo>
                  <a:lnTo>
                    <a:pt x="37530" y="355293"/>
                  </a:lnTo>
                  <a:lnTo>
                    <a:pt x="40755" y="413886"/>
                  </a:lnTo>
                  <a:lnTo>
                    <a:pt x="41711" y="458283"/>
                  </a:lnTo>
                  <a:lnTo>
                    <a:pt x="41845" y="458603"/>
                  </a:lnTo>
                  <a:lnTo>
                    <a:pt x="42090" y="397452"/>
                  </a:lnTo>
                  <a:lnTo>
                    <a:pt x="36520" y="342966"/>
                  </a:lnTo>
                  <a:lnTo>
                    <a:pt x="31390" y="283937"/>
                  </a:lnTo>
                  <a:lnTo>
                    <a:pt x="23445" y="229816"/>
                  </a:lnTo>
                  <a:lnTo>
                    <a:pt x="15939" y="169083"/>
                  </a:lnTo>
                  <a:lnTo>
                    <a:pt x="11597" y="112026"/>
                  </a:lnTo>
                  <a:lnTo>
                    <a:pt x="13859" y="58815"/>
                  </a:lnTo>
                  <a:lnTo>
                    <a:pt x="20197" y="37170"/>
                  </a:lnTo>
                  <a:lnTo>
                    <a:pt x="30813" y="19751"/>
                  </a:lnTo>
                  <a:lnTo>
                    <a:pt x="46450" y="7330"/>
                  </a:lnTo>
                  <a:lnTo>
                    <a:pt x="55533" y="2381"/>
                  </a:lnTo>
                  <a:lnTo>
                    <a:pt x="74984" y="0"/>
                  </a:lnTo>
                  <a:lnTo>
                    <a:pt x="95327" y="4011"/>
                  </a:lnTo>
                  <a:lnTo>
                    <a:pt x="125341" y="19423"/>
                  </a:lnTo>
                  <a:lnTo>
                    <a:pt x="164352" y="52455"/>
                  </a:lnTo>
                  <a:lnTo>
                    <a:pt x="180238" y="78881"/>
                  </a:lnTo>
                  <a:lnTo>
                    <a:pt x="180990" y="88685"/>
                  </a:lnTo>
                  <a:lnTo>
                    <a:pt x="175586" y="108938"/>
                  </a:lnTo>
                  <a:lnTo>
                    <a:pt x="159390" y="140070"/>
                  </a:lnTo>
                  <a:lnTo>
                    <a:pt x="143370" y="154782"/>
                  </a:lnTo>
                  <a:lnTo>
                    <a:pt x="91886" y="183739"/>
                  </a:lnTo>
                  <a:lnTo>
                    <a:pt x="35871" y="190787"/>
                  </a:lnTo>
                  <a:lnTo>
                    <a:pt x="0" y="19252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00870" y="2695295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2318" y="168772"/>
                  </a:lnTo>
                  <a:lnTo>
                    <a:pt x="1857" y="221972"/>
                  </a:lnTo>
                  <a:lnTo>
                    <a:pt x="7439" y="269581"/>
                  </a:lnTo>
                  <a:lnTo>
                    <a:pt x="9613" y="320211"/>
                  </a:lnTo>
                  <a:lnTo>
                    <a:pt x="10257" y="371088"/>
                  </a:lnTo>
                  <a:lnTo>
                    <a:pt x="10475" y="430794"/>
                  </a:lnTo>
                  <a:lnTo>
                    <a:pt x="10513" y="470404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308869" y="2716352"/>
            <a:ext cx="2597826" cy="518942"/>
            <a:chOff x="4308869" y="2716352"/>
            <a:chExt cx="2597826" cy="518942"/>
          </a:xfrm>
        </p:grpSpPr>
        <p:sp>
          <p:nvSpPr>
            <p:cNvPr id="76" name="Freeform 75"/>
            <p:cNvSpPr/>
            <p:nvPr/>
          </p:nvSpPr>
          <p:spPr>
            <a:xfrm>
              <a:off x="4308869" y="2966426"/>
              <a:ext cx="178660" cy="202693"/>
            </a:xfrm>
            <a:custGeom>
              <a:avLst/>
              <a:gdLst/>
              <a:ahLst/>
              <a:cxnLst/>
              <a:rect l="0" t="0" r="0" b="0"/>
              <a:pathLst>
                <a:path w="178660" h="202693">
                  <a:moveTo>
                    <a:pt x="28872" y="86838"/>
                  </a:moveTo>
                  <a:lnTo>
                    <a:pt x="87489" y="86838"/>
                  </a:lnTo>
                  <a:lnTo>
                    <a:pt x="144085" y="75385"/>
                  </a:lnTo>
                  <a:lnTo>
                    <a:pt x="154814" y="72184"/>
                  </a:lnTo>
                  <a:lnTo>
                    <a:pt x="163136" y="66540"/>
                  </a:lnTo>
                  <a:lnTo>
                    <a:pt x="175502" y="50910"/>
                  </a:lnTo>
                  <a:lnTo>
                    <a:pt x="178659" y="32266"/>
                  </a:lnTo>
                  <a:lnTo>
                    <a:pt x="177863" y="22380"/>
                  </a:lnTo>
                  <a:lnTo>
                    <a:pt x="173822" y="14620"/>
                  </a:lnTo>
                  <a:lnTo>
                    <a:pt x="159975" y="2879"/>
                  </a:lnTo>
                  <a:lnTo>
                    <a:pt x="139002" y="0"/>
                  </a:lnTo>
                  <a:lnTo>
                    <a:pt x="93000" y="7683"/>
                  </a:lnTo>
                  <a:lnTo>
                    <a:pt x="66330" y="22701"/>
                  </a:lnTo>
                  <a:lnTo>
                    <a:pt x="29183" y="58707"/>
                  </a:lnTo>
                  <a:lnTo>
                    <a:pt x="11027" y="87861"/>
                  </a:lnTo>
                  <a:lnTo>
                    <a:pt x="3393" y="109520"/>
                  </a:lnTo>
                  <a:lnTo>
                    <a:pt x="0" y="134743"/>
                  </a:lnTo>
                  <a:lnTo>
                    <a:pt x="4732" y="158432"/>
                  </a:lnTo>
                  <a:lnTo>
                    <a:pt x="15803" y="179489"/>
                  </a:lnTo>
                  <a:lnTo>
                    <a:pt x="32422" y="196646"/>
                  </a:lnTo>
                  <a:lnTo>
                    <a:pt x="42937" y="200988"/>
                  </a:lnTo>
                  <a:lnTo>
                    <a:pt x="67098" y="202692"/>
                  </a:lnTo>
                  <a:lnTo>
                    <a:pt x="122091" y="194324"/>
                  </a:lnTo>
                  <a:lnTo>
                    <a:pt x="134157" y="19212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688474" y="2958507"/>
              <a:ext cx="291506" cy="231888"/>
            </a:xfrm>
            <a:custGeom>
              <a:avLst/>
              <a:gdLst/>
              <a:ahLst/>
              <a:cxnLst/>
              <a:rect l="0" t="0" r="0" b="0"/>
              <a:pathLst>
                <a:path w="291506" h="231888">
                  <a:moveTo>
                    <a:pt x="7235" y="52643"/>
                  </a:moveTo>
                  <a:lnTo>
                    <a:pt x="0" y="80199"/>
                  </a:lnTo>
                  <a:lnTo>
                    <a:pt x="477" y="136422"/>
                  </a:lnTo>
                  <a:lnTo>
                    <a:pt x="11490" y="187345"/>
                  </a:lnTo>
                  <a:lnTo>
                    <a:pt x="27083" y="214867"/>
                  </a:lnTo>
                  <a:lnTo>
                    <a:pt x="35675" y="220454"/>
                  </a:lnTo>
                  <a:lnTo>
                    <a:pt x="57700" y="226661"/>
                  </a:lnTo>
                  <a:lnTo>
                    <a:pt x="67785" y="223637"/>
                  </a:lnTo>
                  <a:lnTo>
                    <a:pt x="85229" y="207799"/>
                  </a:lnTo>
                  <a:lnTo>
                    <a:pt x="107086" y="167909"/>
                  </a:lnTo>
                  <a:lnTo>
                    <a:pt x="115175" y="147156"/>
                  </a:lnTo>
                  <a:lnTo>
                    <a:pt x="118969" y="143728"/>
                  </a:lnTo>
                  <a:lnTo>
                    <a:pt x="122669" y="144952"/>
                  </a:lnTo>
                  <a:lnTo>
                    <a:pt x="129899" y="155670"/>
                  </a:lnTo>
                  <a:lnTo>
                    <a:pt x="159516" y="210127"/>
                  </a:lnTo>
                  <a:lnTo>
                    <a:pt x="172792" y="226361"/>
                  </a:lnTo>
                  <a:lnTo>
                    <a:pt x="180777" y="230456"/>
                  </a:lnTo>
                  <a:lnTo>
                    <a:pt x="199009" y="231887"/>
                  </a:lnTo>
                  <a:lnTo>
                    <a:pt x="215690" y="225504"/>
                  </a:lnTo>
                  <a:lnTo>
                    <a:pt x="230904" y="213698"/>
                  </a:lnTo>
                  <a:lnTo>
                    <a:pt x="251452" y="187321"/>
                  </a:lnTo>
                  <a:lnTo>
                    <a:pt x="273304" y="130993"/>
                  </a:lnTo>
                  <a:lnTo>
                    <a:pt x="288299" y="68073"/>
                  </a:lnTo>
                  <a:lnTo>
                    <a:pt x="290555" y="28749"/>
                  </a:lnTo>
                  <a:lnTo>
                    <a:pt x="291505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11565" y="2716352"/>
              <a:ext cx="200042" cy="442198"/>
            </a:xfrm>
            <a:custGeom>
              <a:avLst/>
              <a:gdLst/>
              <a:ahLst/>
              <a:cxnLst/>
              <a:rect l="0" t="0" r="0" b="0"/>
              <a:pathLst>
                <a:path w="200042" h="442198">
                  <a:moveTo>
                    <a:pt x="0" y="0"/>
                  </a:moveTo>
                  <a:lnTo>
                    <a:pt x="3119" y="54144"/>
                  </a:lnTo>
                  <a:lnTo>
                    <a:pt x="11452" y="101441"/>
                  </a:lnTo>
                  <a:lnTo>
                    <a:pt x="21330" y="156788"/>
                  </a:lnTo>
                  <a:lnTo>
                    <a:pt x="35149" y="216714"/>
                  </a:lnTo>
                  <a:lnTo>
                    <a:pt x="40050" y="268152"/>
                  </a:lnTo>
                  <a:lnTo>
                    <a:pt x="47092" y="316669"/>
                  </a:lnTo>
                  <a:lnTo>
                    <a:pt x="50998" y="366269"/>
                  </a:lnTo>
                  <a:lnTo>
                    <a:pt x="51148" y="426072"/>
                  </a:lnTo>
                  <a:lnTo>
                    <a:pt x="49306" y="427938"/>
                  </a:lnTo>
                  <a:lnTo>
                    <a:pt x="46909" y="425672"/>
                  </a:lnTo>
                  <a:lnTo>
                    <a:pt x="37945" y="405715"/>
                  </a:lnTo>
                  <a:lnTo>
                    <a:pt x="32422" y="345871"/>
                  </a:lnTo>
                  <a:lnTo>
                    <a:pt x="34297" y="321007"/>
                  </a:lnTo>
                  <a:lnTo>
                    <a:pt x="42929" y="302157"/>
                  </a:lnTo>
                  <a:lnTo>
                    <a:pt x="57684" y="289100"/>
                  </a:lnTo>
                  <a:lnTo>
                    <a:pt x="66532" y="283980"/>
                  </a:lnTo>
                  <a:lnTo>
                    <a:pt x="85721" y="281411"/>
                  </a:lnTo>
                  <a:lnTo>
                    <a:pt x="104778" y="285339"/>
                  </a:lnTo>
                  <a:lnTo>
                    <a:pt x="136077" y="306924"/>
                  </a:lnTo>
                  <a:lnTo>
                    <a:pt x="149386" y="321244"/>
                  </a:lnTo>
                  <a:lnTo>
                    <a:pt x="175033" y="379499"/>
                  </a:lnTo>
                  <a:lnTo>
                    <a:pt x="200041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57880" y="2997848"/>
              <a:ext cx="170057" cy="152519"/>
            </a:xfrm>
            <a:custGeom>
              <a:avLst/>
              <a:gdLst/>
              <a:ahLst/>
              <a:cxnLst/>
              <a:rect l="0" t="0" r="0" b="0"/>
              <a:pathLst>
                <a:path w="170057" h="152519">
                  <a:moveTo>
                    <a:pt x="69539" y="13302"/>
                  </a:moveTo>
                  <a:lnTo>
                    <a:pt x="58361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4" y="11238"/>
                  </a:lnTo>
                  <a:lnTo>
                    <a:pt x="10976" y="18945"/>
                  </a:lnTo>
                  <a:lnTo>
                    <a:pt x="2567" y="43106"/>
                  </a:lnTo>
                  <a:lnTo>
                    <a:pt x="0" y="71002"/>
                  </a:lnTo>
                  <a:lnTo>
                    <a:pt x="2758" y="95098"/>
                  </a:lnTo>
                  <a:lnTo>
                    <a:pt x="16477" y="128395"/>
                  </a:lnTo>
                  <a:lnTo>
                    <a:pt x="31918" y="143613"/>
                  </a:lnTo>
                  <a:lnTo>
                    <a:pt x="40949" y="149309"/>
                  </a:lnTo>
                  <a:lnTo>
                    <a:pt x="60342" y="152518"/>
                  </a:lnTo>
                  <a:lnTo>
                    <a:pt x="101388" y="145047"/>
                  </a:lnTo>
                  <a:lnTo>
                    <a:pt x="142121" y="123900"/>
                  </a:lnTo>
                  <a:lnTo>
                    <a:pt x="158730" y="110810"/>
                  </a:lnTo>
                  <a:lnTo>
                    <a:pt x="167671" y="90954"/>
                  </a:lnTo>
                  <a:lnTo>
                    <a:pt x="170056" y="79108"/>
                  </a:lnTo>
                  <a:lnTo>
                    <a:pt x="166466" y="56587"/>
                  </a:lnTo>
                  <a:lnTo>
                    <a:pt x="162233" y="45668"/>
                  </a:lnTo>
                  <a:lnTo>
                    <a:pt x="148171" y="30416"/>
                  </a:lnTo>
                  <a:lnTo>
                    <a:pt x="110548" y="11093"/>
                  </a:lnTo>
                  <a:lnTo>
                    <a:pt x="93225" y="959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45022" y="2979564"/>
              <a:ext cx="154961" cy="233278"/>
            </a:xfrm>
            <a:custGeom>
              <a:avLst/>
              <a:gdLst/>
              <a:ahLst/>
              <a:cxnLst/>
              <a:rect l="0" t="0" r="0" b="0"/>
              <a:pathLst>
                <a:path w="154961" h="233278">
                  <a:moveTo>
                    <a:pt x="19309" y="10529"/>
                  </a:moveTo>
                  <a:lnTo>
                    <a:pt x="8131" y="27297"/>
                  </a:lnTo>
                  <a:lnTo>
                    <a:pt x="1179" y="65670"/>
                  </a:lnTo>
                  <a:lnTo>
                    <a:pt x="0" y="128699"/>
                  </a:lnTo>
                  <a:lnTo>
                    <a:pt x="12983" y="188437"/>
                  </a:lnTo>
                  <a:lnTo>
                    <a:pt x="28613" y="215191"/>
                  </a:lnTo>
                  <a:lnTo>
                    <a:pt x="44502" y="227442"/>
                  </a:lnTo>
                  <a:lnTo>
                    <a:pt x="53651" y="232346"/>
                  </a:lnTo>
                  <a:lnTo>
                    <a:pt x="63261" y="233277"/>
                  </a:lnTo>
                  <a:lnTo>
                    <a:pt x="83297" y="228071"/>
                  </a:lnTo>
                  <a:lnTo>
                    <a:pt x="108719" y="211986"/>
                  </a:lnTo>
                  <a:lnTo>
                    <a:pt x="131069" y="186813"/>
                  </a:lnTo>
                  <a:lnTo>
                    <a:pt x="146920" y="157128"/>
                  </a:lnTo>
                  <a:lnTo>
                    <a:pt x="154960" y="93727"/>
                  </a:lnTo>
                  <a:lnTo>
                    <a:pt x="152699" y="55457"/>
                  </a:lnTo>
                  <a:lnTo>
                    <a:pt x="135123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74575" y="2979564"/>
              <a:ext cx="165696" cy="255730"/>
            </a:xfrm>
            <a:custGeom>
              <a:avLst/>
              <a:gdLst/>
              <a:ahLst/>
              <a:cxnLst/>
              <a:rect l="0" t="0" r="0" b="0"/>
              <a:pathLst>
                <a:path w="165696" h="255730">
                  <a:moveTo>
                    <a:pt x="74026" y="0"/>
                  </a:moveTo>
                  <a:lnTo>
                    <a:pt x="21321" y="19129"/>
                  </a:lnTo>
                  <a:lnTo>
                    <a:pt x="5368" y="30339"/>
                  </a:lnTo>
                  <a:lnTo>
                    <a:pt x="1348" y="37773"/>
                  </a:lnTo>
                  <a:lnTo>
                    <a:pt x="0" y="55393"/>
                  </a:lnTo>
                  <a:lnTo>
                    <a:pt x="5819" y="85043"/>
                  </a:lnTo>
                  <a:lnTo>
                    <a:pt x="11007" y="92960"/>
                  </a:lnTo>
                  <a:lnTo>
                    <a:pt x="26131" y="104877"/>
                  </a:lnTo>
                  <a:lnTo>
                    <a:pt x="44550" y="107833"/>
                  </a:lnTo>
                  <a:lnTo>
                    <a:pt x="105797" y="100295"/>
                  </a:lnTo>
                  <a:lnTo>
                    <a:pt x="125581" y="105407"/>
                  </a:lnTo>
                  <a:lnTo>
                    <a:pt x="142173" y="115478"/>
                  </a:lnTo>
                  <a:lnTo>
                    <a:pt x="154226" y="130873"/>
                  </a:lnTo>
                  <a:lnTo>
                    <a:pt x="162313" y="150583"/>
                  </a:lnTo>
                  <a:lnTo>
                    <a:pt x="165695" y="186817"/>
                  </a:lnTo>
                  <a:lnTo>
                    <a:pt x="162341" y="209372"/>
                  </a:lnTo>
                  <a:lnTo>
                    <a:pt x="153831" y="227975"/>
                  </a:lnTo>
                  <a:lnTo>
                    <a:pt x="148286" y="236211"/>
                  </a:lnTo>
                  <a:lnTo>
                    <a:pt x="132767" y="248483"/>
                  </a:lnTo>
                  <a:lnTo>
                    <a:pt x="123715" y="253393"/>
                  </a:lnTo>
                  <a:lnTo>
                    <a:pt x="104299" y="255729"/>
                  </a:lnTo>
                  <a:lnTo>
                    <a:pt x="42440" y="242156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49964" y="3045938"/>
              <a:ext cx="203964" cy="178279"/>
            </a:xfrm>
            <a:custGeom>
              <a:avLst/>
              <a:gdLst/>
              <a:ahLst/>
              <a:cxnLst/>
              <a:rect l="0" t="0" r="0" b="0"/>
              <a:pathLst>
                <a:path w="203964" h="178279">
                  <a:moveTo>
                    <a:pt x="14450" y="102082"/>
                  </a:moveTo>
                  <a:lnTo>
                    <a:pt x="57142" y="98963"/>
                  </a:lnTo>
                  <a:lnTo>
                    <a:pt x="119785" y="80751"/>
                  </a:lnTo>
                  <a:lnTo>
                    <a:pt x="130297" y="77333"/>
                  </a:lnTo>
                  <a:lnTo>
                    <a:pt x="145097" y="64177"/>
                  </a:lnTo>
                  <a:lnTo>
                    <a:pt x="150681" y="55755"/>
                  </a:lnTo>
                  <a:lnTo>
                    <a:pt x="152064" y="46631"/>
                  </a:lnTo>
                  <a:lnTo>
                    <a:pt x="147362" y="27134"/>
                  </a:lnTo>
                  <a:lnTo>
                    <a:pt x="134353" y="13010"/>
                  </a:lnTo>
                  <a:lnTo>
                    <a:pt x="125971" y="7606"/>
                  </a:lnTo>
                  <a:lnTo>
                    <a:pt x="91817" y="0"/>
                  </a:lnTo>
                  <a:lnTo>
                    <a:pt x="68723" y="4460"/>
                  </a:lnTo>
                  <a:lnTo>
                    <a:pt x="39110" y="20125"/>
                  </a:lnTo>
                  <a:lnTo>
                    <a:pt x="24240" y="34071"/>
                  </a:lnTo>
                  <a:lnTo>
                    <a:pt x="1239" y="81774"/>
                  </a:lnTo>
                  <a:lnTo>
                    <a:pt x="0" y="102415"/>
                  </a:lnTo>
                  <a:lnTo>
                    <a:pt x="8736" y="144262"/>
                  </a:lnTo>
                  <a:lnTo>
                    <a:pt x="14151" y="152429"/>
                  </a:lnTo>
                  <a:lnTo>
                    <a:pt x="29525" y="164623"/>
                  </a:lnTo>
                  <a:lnTo>
                    <a:pt x="63501" y="178065"/>
                  </a:lnTo>
                  <a:lnTo>
                    <a:pt x="108792" y="178278"/>
                  </a:lnTo>
                  <a:lnTo>
                    <a:pt x="148078" y="165343"/>
                  </a:lnTo>
                  <a:lnTo>
                    <a:pt x="203963" y="13366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27322" y="2821637"/>
              <a:ext cx="58233" cy="400084"/>
            </a:xfrm>
            <a:custGeom>
              <a:avLst/>
              <a:gdLst/>
              <a:ahLst/>
              <a:cxnLst/>
              <a:rect l="0" t="0" r="0" b="0"/>
              <a:pathLst>
                <a:path w="58233" h="400084">
                  <a:moveTo>
                    <a:pt x="5589" y="0"/>
                  </a:moveTo>
                  <a:lnTo>
                    <a:pt x="0" y="16768"/>
                  </a:lnTo>
                  <a:lnTo>
                    <a:pt x="694" y="24047"/>
                  </a:lnTo>
                  <a:lnTo>
                    <a:pt x="9338" y="48979"/>
                  </a:lnTo>
                  <a:lnTo>
                    <a:pt x="9796" y="101789"/>
                  </a:lnTo>
                  <a:lnTo>
                    <a:pt x="14245" y="148313"/>
                  </a:lnTo>
                  <a:lnTo>
                    <a:pt x="18682" y="201482"/>
                  </a:lnTo>
                  <a:lnTo>
                    <a:pt x="25074" y="262067"/>
                  </a:lnTo>
                  <a:lnTo>
                    <a:pt x="34742" y="314719"/>
                  </a:lnTo>
                  <a:lnTo>
                    <a:pt x="51355" y="377259"/>
                  </a:lnTo>
                  <a:lnTo>
                    <a:pt x="58232" y="4000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96041" y="301115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5420" y="3119"/>
                  </a:lnTo>
                  <a:lnTo>
                    <a:pt x="134528" y="9065"/>
                  </a:lnTo>
                  <a:lnTo>
                    <a:pt x="86003" y="15684"/>
                  </a:lnTo>
                  <a:lnTo>
                    <a:pt x="23054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48725" y="2853222"/>
              <a:ext cx="357970" cy="379581"/>
            </a:xfrm>
            <a:custGeom>
              <a:avLst/>
              <a:gdLst/>
              <a:ahLst/>
              <a:cxnLst/>
              <a:rect l="0" t="0" r="0" b="0"/>
              <a:pathLst>
                <a:path w="357970" h="379581">
                  <a:moveTo>
                    <a:pt x="0" y="0"/>
                  </a:moveTo>
                  <a:lnTo>
                    <a:pt x="16768" y="5590"/>
                  </a:lnTo>
                  <a:lnTo>
                    <a:pt x="22877" y="11915"/>
                  </a:lnTo>
                  <a:lnTo>
                    <a:pt x="32784" y="31422"/>
                  </a:lnTo>
                  <a:lnTo>
                    <a:pt x="40272" y="83243"/>
                  </a:lnTo>
                  <a:lnTo>
                    <a:pt x="41568" y="132810"/>
                  </a:lnTo>
                  <a:lnTo>
                    <a:pt x="43123" y="190260"/>
                  </a:lnTo>
                  <a:lnTo>
                    <a:pt x="49302" y="244847"/>
                  </a:lnTo>
                  <a:lnTo>
                    <a:pt x="52823" y="296895"/>
                  </a:lnTo>
                  <a:lnTo>
                    <a:pt x="60780" y="356997"/>
                  </a:lnTo>
                  <a:lnTo>
                    <a:pt x="60938" y="377424"/>
                  </a:lnTo>
                  <a:lnTo>
                    <a:pt x="59343" y="377958"/>
                  </a:lnTo>
                  <a:lnTo>
                    <a:pt x="57110" y="374805"/>
                  </a:lnTo>
                  <a:lnTo>
                    <a:pt x="53967" y="348010"/>
                  </a:lnTo>
                  <a:lnTo>
                    <a:pt x="61310" y="297034"/>
                  </a:lnTo>
                  <a:lnTo>
                    <a:pt x="71848" y="258156"/>
                  </a:lnTo>
                  <a:lnTo>
                    <a:pt x="83015" y="239129"/>
                  </a:lnTo>
                  <a:lnTo>
                    <a:pt x="98897" y="225992"/>
                  </a:lnTo>
                  <a:lnTo>
                    <a:pt x="108046" y="220852"/>
                  </a:lnTo>
                  <a:lnTo>
                    <a:pt x="116484" y="220934"/>
                  </a:lnTo>
                  <a:lnTo>
                    <a:pt x="124449" y="224499"/>
                  </a:lnTo>
                  <a:lnTo>
                    <a:pt x="139539" y="238988"/>
                  </a:lnTo>
                  <a:lnTo>
                    <a:pt x="169775" y="294150"/>
                  </a:lnTo>
                  <a:lnTo>
                    <a:pt x="181845" y="326192"/>
                  </a:lnTo>
                  <a:lnTo>
                    <a:pt x="185570" y="329765"/>
                  </a:lnTo>
                  <a:lnTo>
                    <a:pt x="189224" y="328638"/>
                  </a:lnTo>
                  <a:lnTo>
                    <a:pt x="206196" y="313404"/>
                  </a:lnTo>
                  <a:lnTo>
                    <a:pt x="243372" y="292884"/>
                  </a:lnTo>
                  <a:lnTo>
                    <a:pt x="305433" y="270372"/>
                  </a:lnTo>
                  <a:lnTo>
                    <a:pt x="331355" y="254155"/>
                  </a:lnTo>
                  <a:lnTo>
                    <a:pt x="343410" y="238131"/>
                  </a:lnTo>
                  <a:lnTo>
                    <a:pt x="348264" y="228944"/>
                  </a:lnTo>
                  <a:lnTo>
                    <a:pt x="349159" y="219310"/>
                  </a:lnTo>
                  <a:lnTo>
                    <a:pt x="343915" y="199247"/>
                  </a:lnTo>
                  <a:lnTo>
                    <a:pt x="336901" y="192493"/>
                  </a:lnTo>
                  <a:lnTo>
                    <a:pt x="316631" y="184989"/>
                  </a:lnTo>
                  <a:lnTo>
                    <a:pt x="295143" y="184773"/>
                  </a:lnTo>
                  <a:lnTo>
                    <a:pt x="275064" y="189746"/>
                  </a:lnTo>
                  <a:lnTo>
                    <a:pt x="243110" y="212003"/>
                  </a:lnTo>
                  <a:lnTo>
                    <a:pt x="235773" y="218544"/>
                  </a:lnTo>
                  <a:lnTo>
                    <a:pt x="227621" y="238291"/>
                  </a:lnTo>
                  <a:lnTo>
                    <a:pt x="222387" y="289096"/>
                  </a:lnTo>
                  <a:lnTo>
                    <a:pt x="227070" y="324694"/>
                  </a:lnTo>
                  <a:lnTo>
                    <a:pt x="241455" y="351879"/>
                  </a:lnTo>
                  <a:lnTo>
                    <a:pt x="266125" y="374752"/>
                  </a:lnTo>
                  <a:lnTo>
                    <a:pt x="275683" y="378517"/>
                  </a:lnTo>
                  <a:lnTo>
                    <a:pt x="295661" y="379580"/>
                  </a:lnTo>
                  <a:lnTo>
                    <a:pt x="357969" y="3579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148924" y="2768994"/>
            <a:ext cx="1611212" cy="609812"/>
            <a:chOff x="7148924" y="2768994"/>
            <a:chExt cx="1611212" cy="609812"/>
          </a:xfrm>
        </p:grpSpPr>
        <p:sp>
          <p:nvSpPr>
            <p:cNvPr id="87" name="Freeform 86"/>
            <p:cNvSpPr/>
            <p:nvPr/>
          </p:nvSpPr>
          <p:spPr>
            <a:xfrm>
              <a:off x="7148924" y="2931757"/>
              <a:ext cx="177629" cy="447049"/>
            </a:xfrm>
            <a:custGeom>
              <a:avLst/>
              <a:gdLst/>
              <a:ahLst/>
              <a:cxnLst/>
              <a:rect l="0" t="0" r="0" b="0"/>
              <a:pathLst>
                <a:path w="177629" h="447049">
                  <a:moveTo>
                    <a:pt x="20983" y="110978"/>
                  </a:moveTo>
                  <a:lnTo>
                    <a:pt x="15393" y="127746"/>
                  </a:lnTo>
                  <a:lnTo>
                    <a:pt x="19836" y="181664"/>
                  </a:lnTo>
                  <a:lnTo>
                    <a:pt x="27531" y="230318"/>
                  </a:lnTo>
                  <a:lnTo>
                    <a:pt x="33845" y="292392"/>
                  </a:lnTo>
                  <a:lnTo>
                    <a:pt x="40421" y="355043"/>
                  </a:lnTo>
                  <a:lnTo>
                    <a:pt x="41720" y="412479"/>
                  </a:lnTo>
                  <a:lnTo>
                    <a:pt x="40775" y="446627"/>
                  </a:lnTo>
                  <a:lnTo>
                    <a:pt x="38857" y="447048"/>
                  </a:lnTo>
                  <a:lnTo>
                    <a:pt x="33606" y="438157"/>
                  </a:lnTo>
                  <a:lnTo>
                    <a:pt x="25243" y="412251"/>
                  </a:lnTo>
                  <a:lnTo>
                    <a:pt x="15954" y="354218"/>
                  </a:lnTo>
                  <a:lnTo>
                    <a:pt x="4304" y="293253"/>
                  </a:lnTo>
                  <a:lnTo>
                    <a:pt x="1223" y="236345"/>
                  </a:lnTo>
                  <a:lnTo>
                    <a:pt x="309" y="183089"/>
                  </a:lnTo>
                  <a:lnTo>
                    <a:pt x="0" y="122579"/>
                  </a:lnTo>
                  <a:lnTo>
                    <a:pt x="5529" y="71156"/>
                  </a:lnTo>
                  <a:lnTo>
                    <a:pt x="19057" y="28373"/>
                  </a:lnTo>
                  <a:lnTo>
                    <a:pt x="30265" y="11484"/>
                  </a:lnTo>
                  <a:lnTo>
                    <a:pt x="38869" y="6044"/>
                  </a:lnTo>
                  <a:lnTo>
                    <a:pt x="60908" y="0"/>
                  </a:lnTo>
                  <a:lnTo>
                    <a:pt x="83181" y="3553"/>
                  </a:lnTo>
                  <a:lnTo>
                    <a:pt x="104778" y="14101"/>
                  </a:lnTo>
                  <a:lnTo>
                    <a:pt x="144119" y="49468"/>
                  </a:lnTo>
                  <a:lnTo>
                    <a:pt x="164313" y="79885"/>
                  </a:lnTo>
                  <a:lnTo>
                    <a:pt x="172422" y="101838"/>
                  </a:lnTo>
                  <a:lnTo>
                    <a:pt x="177628" y="154060"/>
                  </a:lnTo>
                  <a:lnTo>
                    <a:pt x="176000" y="180428"/>
                  </a:lnTo>
                  <a:lnTo>
                    <a:pt x="167478" y="203846"/>
                  </a:lnTo>
                  <a:lnTo>
                    <a:pt x="143937" y="231172"/>
                  </a:lnTo>
                  <a:lnTo>
                    <a:pt x="114735" y="248497"/>
                  </a:lnTo>
                  <a:lnTo>
                    <a:pt x="91117" y="250866"/>
                  </a:lnTo>
                  <a:lnTo>
                    <a:pt x="42040" y="24784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69948" y="2937450"/>
              <a:ext cx="147400" cy="213900"/>
            </a:xfrm>
            <a:custGeom>
              <a:avLst/>
              <a:gdLst/>
              <a:ahLst/>
              <a:cxnLst/>
              <a:rect l="0" t="0" r="0" b="0"/>
              <a:pathLst>
                <a:path w="147400" h="213900">
                  <a:moveTo>
                    <a:pt x="0" y="94757"/>
                  </a:moveTo>
                  <a:lnTo>
                    <a:pt x="25194" y="155867"/>
                  </a:lnTo>
                  <a:lnTo>
                    <a:pt x="46541" y="213899"/>
                  </a:lnTo>
                  <a:lnTo>
                    <a:pt x="31023" y="158469"/>
                  </a:lnTo>
                  <a:lnTo>
                    <a:pt x="16303" y="98121"/>
                  </a:lnTo>
                  <a:lnTo>
                    <a:pt x="22891" y="53307"/>
                  </a:lnTo>
                  <a:lnTo>
                    <a:pt x="25789" y="42558"/>
                  </a:lnTo>
                  <a:lnTo>
                    <a:pt x="41487" y="24374"/>
                  </a:lnTo>
                  <a:lnTo>
                    <a:pt x="64063" y="10833"/>
                  </a:lnTo>
                  <a:lnTo>
                    <a:pt x="113563" y="214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45820" y="2955489"/>
              <a:ext cx="195703" cy="188445"/>
            </a:xfrm>
            <a:custGeom>
              <a:avLst/>
              <a:gdLst/>
              <a:ahLst/>
              <a:cxnLst/>
              <a:rect l="0" t="0" r="0" b="0"/>
              <a:pathLst>
                <a:path w="195703" h="188445">
                  <a:moveTo>
                    <a:pt x="118926" y="13547"/>
                  </a:moveTo>
                  <a:lnTo>
                    <a:pt x="102158" y="2369"/>
                  </a:lnTo>
                  <a:lnTo>
                    <a:pt x="84567" y="0"/>
                  </a:lnTo>
                  <a:lnTo>
                    <a:pt x="44678" y="8012"/>
                  </a:lnTo>
                  <a:lnTo>
                    <a:pt x="27046" y="20445"/>
                  </a:lnTo>
                  <a:lnTo>
                    <a:pt x="12579" y="37670"/>
                  </a:lnTo>
                  <a:lnTo>
                    <a:pt x="2251" y="57024"/>
                  </a:lnTo>
                  <a:lnTo>
                    <a:pt x="0" y="80443"/>
                  </a:lnTo>
                  <a:lnTo>
                    <a:pt x="8087" y="128016"/>
                  </a:lnTo>
                  <a:lnTo>
                    <a:pt x="23174" y="154958"/>
                  </a:lnTo>
                  <a:lnTo>
                    <a:pt x="48051" y="177759"/>
                  </a:lnTo>
                  <a:lnTo>
                    <a:pt x="70659" y="185966"/>
                  </a:lnTo>
                  <a:lnTo>
                    <a:pt x="95134" y="188444"/>
                  </a:lnTo>
                  <a:lnTo>
                    <a:pt x="117711" y="185646"/>
                  </a:lnTo>
                  <a:lnTo>
                    <a:pt x="150151" y="171904"/>
                  </a:lnTo>
                  <a:lnTo>
                    <a:pt x="176401" y="153014"/>
                  </a:lnTo>
                  <a:lnTo>
                    <a:pt x="193408" y="127010"/>
                  </a:lnTo>
                  <a:lnTo>
                    <a:pt x="195702" y="104139"/>
                  </a:lnTo>
                  <a:lnTo>
                    <a:pt x="191654" y="79547"/>
                  </a:lnTo>
                  <a:lnTo>
                    <a:pt x="182055" y="56918"/>
                  </a:lnTo>
                  <a:lnTo>
                    <a:pt x="166871" y="41402"/>
                  </a:lnTo>
                  <a:lnTo>
                    <a:pt x="157908" y="35626"/>
                  </a:lnTo>
                  <a:lnTo>
                    <a:pt x="138591" y="32329"/>
                  </a:lnTo>
                  <a:lnTo>
                    <a:pt x="108398" y="34604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98491" y="2774947"/>
              <a:ext cx="171583" cy="417600"/>
            </a:xfrm>
            <a:custGeom>
              <a:avLst/>
              <a:gdLst/>
              <a:ahLst/>
              <a:cxnLst/>
              <a:rect l="0" t="0" r="0" b="0"/>
              <a:pathLst>
                <a:path w="171583" h="417600">
                  <a:moveTo>
                    <a:pt x="108410" y="309902"/>
                  </a:moveTo>
                  <a:lnTo>
                    <a:pt x="114000" y="293135"/>
                  </a:lnTo>
                  <a:lnTo>
                    <a:pt x="111886" y="260351"/>
                  </a:lnTo>
                  <a:lnTo>
                    <a:pt x="103716" y="240696"/>
                  </a:lnTo>
                  <a:lnTo>
                    <a:pt x="98262" y="232179"/>
                  </a:lnTo>
                  <a:lnTo>
                    <a:pt x="91116" y="227671"/>
                  </a:lnTo>
                  <a:lnTo>
                    <a:pt x="73818" y="225782"/>
                  </a:lnTo>
                  <a:lnTo>
                    <a:pt x="44348" y="231296"/>
                  </a:lnTo>
                  <a:lnTo>
                    <a:pt x="26906" y="243381"/>
                  </a:lnTo>
                  <a:lnTo>
                    <a:pt x="18979" y="251517"/>
                  </a:lnTo>
                  <a:lnTo>
                    <a:pt x="2233" y="290913"/>
                  </a:lnTo>
                  <a:lnTo>
                    <a:pt x="0" y="316671"/>
                  </a:lnTo>
                  <a:lnTo>
                    <a:pt x="8097" y="361802"/>
                  </a:lnTo>
                  <a:lnTo>
                    <a:pt x="23186" y="393910"/>
                  </a:lnTo>
                  <a:lnTo>
                    <a:pt x="38947" y="408851"/>
                  </a:lnTo>
                  <a:lnTo>
                    <a:pt x="48064" y="414472"/>
                  </a:lnTo>
                  <a:lnTo>
                    <a:pt x="67552" y="417599"/>
                  </a:lnTo>
                  <a:lnTo>
                    <a:pt x="77662" y="416795"/>
                  </a:lnTo>
                  <a:lnTo>
                    <a:pt x="95134" y="409663"/>
                  </a:lnTo>
                  <a:lnTo>
                    <a:pt x="103070" y="404485"/>
                  </a:lnTo>
                  <a:lnTo>
                    <a:pt x="125416" y="374841"/>
                  </a:lnTo>
                  <a:lnTo>
                    <a:pt x="145521" y="316837"/>
                  </a:lnTo>
                  <a:lnTo>
                    <a:pt x="157638" y="262919"/>
                  </a:lnTo>
                  <a:lnTo>
                    <a:pt x="160041" y="210584"/>
                  </a:lnTo>
                  <a:lnTo>
                    <a:pt x="160753" y="150623"/>
                  </a:lnTo>
                  <a:lnTo>
                    <a:pt x="157410" y="112769"/>
                  </a:lnTo>
                  <a:lnTo>
                    <a:pt x="132907" y="56753"/>
                  </a:lnTo>
                  <a:lnTo>
                    <a:pt x="116109" y="6564"/>
                  </a:lnTo>
                  <a:lnTo>
                    <a:pt x="111203" y="1222"/>
                  </a:lnTo>
                  <a:lnTo>
                    <a:pt x="105593" y="0"/>
                  </a:lnTo>
                  <a:lnTo>
                    <a:pt x="99513" y="1525"/>
                  </a:lnTo>
                  <a:lnTo>
                    <a:pt x="95460" y="8391"/>
                  </a:lnTo>
                  <a:lnTo>
                    <a:pt x="90956" y="31618"/>
                  </a:lnTo>
                  <a:lnTo>
                    <a:pt x="98313" y="61438"/>
                  </a:lnTo>
                  <a:lnTo>
                    <a:pt x="112828" y="111111"/>
                  </a:lnTo>
                  <a:lnTo>
                    <a:pt x="123321" y="169120"/>
                  </a:lnTo>
                  <a:lnTo>
                    <a:pt x="129423" y="230014"/>
                  </a:lnTo>
                  <a:lnTo>
                    <a:pt x="140680" y="288316"/>
                  </a:lnTo>
                  <a:lnTo>
                    <a:pt x="153846" y="327683"/>
                  </a:lnTo>
                  <a:lnTo>
                    <a:pt x="171582" y="37307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23366" y="2958507"/>
              <a:ext cx="134399" cy="232169"/>
            </a:xfrm>
            <a:custGeom>
              <a:avLst/>
              <a:gdLst/>
              <a:ahLst/>
              <a:cxnLst/>
              <a:rect l="0" t="0" r="0" b="0"/>
              <a:pathLst>
                <a:path w="134399" h="232169">
                  <a:moveTo>
                    <a:pt x="9877" y="42114"/>
                  </a:moveTo>
                  <a:lnTo>
                    <a:pt x="2642" y="69670"/>
                  </a:lnTo>
                  <a:lnTo>
                    <a:pt x="0" y="125893"/>
                  </a:lnTo>
                  <a:lnTo>
                    <a:pt x="5067" y="176816"/>
                  </a:lnTo>
                  <a:lnTo>
                    <a:pt x="19630" y="204339"/>
                  </a:lnTo>
                  <a:lnTo>
                    <a:pt x="38763" y="227311"/>
                  </a:lnTo>
                  <a:lnTo>
                    <a:pt x="46682" y="231090"/>
                  </a:lnTo>
                  <a:lnTo>
                    <a:pt x="64839" y="232168"/>
                  </a:lnTo>
                  <a:lnTo>
                    <a:pt x="81488" y="225629"/>
                  </a:lnTo>
                  <a:lnTo>
                    <a:pt x="96687" y="213754"/>
                  </a:lnTo>
                  <a:lnTo>
                    <a:pt x="117227" y="187337"/>
                  </a:lnTo>
                  <a:lnTo>
                    <a:pt x="126999" y="167489"/>
                  </a:lnTo>
                  <a:lnTo>
                    <a:pt x="134398" y="110510"/>
                  </a:lnTo>
                  <a:lnTo>
                    <a:pt x="132740" y="56101"/>
                  </a:lnTo>
                  <a:lnTo>
                    <a:pt x="115162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183102" y="2989381"/>
              <a:ext cx="187054" cy="187312"/>
            </a:xfrm>
            <a:custGeom>
              <a:avLst/>
              <a:gdLst/>
              <a:ahLst/>
              <a:cxnLst/>
              <a:rect l="0" t="0" r="0" b="0"/>
              <a:pathLst>
                <a:path w="187054" h="187312">
                  <a:moveTo>
                    <a:pt x="123882" y="42826"/>
                  </a:moveTo>
                  <a:lnTo>
                    <a:pt x="114307" y="18779"/>
                  </a:lnTo>
                  <a:lnTo>
                    <a:pt x="103639" y="4453"/>
                  </a:lnTo>
                  <a:lnTo>
                    <a:pt x="95179" y="866"/>
                  </a:lnTo>
                  <a:lnTo>
                    <a:pt x="73301" y="0"/>
                  </a:lnTo>
                  <a:lnTo>
                    <a:pt x="40265" y="11680"/>
                  </a:lnTo>
                  <a:lnTo>
                    <a:pt x="25108" y="26643"/>
                  </a:lnTo>
                  <a:lnTo>
                    <a:pt x="5846" y="64846"/>
                  </a:lnTo>
                  <a:lnTo>
                    <a:pt x="0" y="101343"/>
                  </a:lnTo>
                  <a:lnTo>
                    <a:pt x="3858" y="136203"/>
                  </a:lnTo>
                  <a:lnTo>
                    <a:pt x="12437" y="154907"/>
                  </a:lnTo>
                  <a:lnTo>
                    <a:pt x="18000" y="163170"/>
                  </a:lnTo>
                  <a:lnTo>
                    <a:pt x="33540" y="175471"/>
                  </a:lnTo>
                  <a:lnTo>
                    <a:pt x="53314" y="183668"/>
                  </a:lnTo>
                  <a:lnTo>
                    <a:pt x="77700" y="187311"/>
                  </a:lnTo>
                  <a:lnTo>
                    <a:pt x="101017" y="182691"/>
                  </a:lnTo>
                  <a:lnTo>
                    <a:pt x="130756" y="166935"/>
                  </a:lnTo>
                  <a:lnTo>
                    <a:pt x="187053" y="11652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05034" y="2768994"/>
              <a:ext cx="38822" cy="442198"/>
            </a:xfrm>
            <a:custGeom>
              <a:avLst/>
              <a:gdLst/>
              <a:ahLst/>
              <a:cxnLst/>
              <a:rect l="0" t="0" r="0" b="0"/>
              <a:pathLst>
                <a:path w="38822" h="442198">
                  <a:moveTo>
                    <a:pt x="7235" y="0"/>
                  </a:moveTo>
                  <a:lnTo>
                    <a:pt x="0" y="27557"/>
                  </a:lnTo>
                  <a:lnTo>
                    <a:pt x="477" y="80659"/>
                  </a:lnTo>
                  <a:lnTo>
                    <a:pt x="11490" y="131227"/>
                  </a:lnTo>
                  <a:lnTo>
                    <a:pt x="15905" y="183552"/>
                  </a:lnTo>
                  <a:lnTo>
                    <a:pt x="17213" y="243509"/>
                  </a:lnTo>
                  <a:lnTo>
                    <a:pt x="17601" y="300139"/>
                  </a:lnTo>
                  <a:lnTo>
                    <a:pt x="24967" y="357205"/>
                  </a:lnTo>
                  <a:lnTo>
                    <a:pt x="30755" y="413017"/>
                  </a:lnTo>
                  <a:lnTo>
                    <a:pt x="38821" y="44219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96456" y="2929117"/>
              <a:ext cx="242156" cy="39920"/>
            </a:xfrm>
            <a:custGeom>
              <a:avLst/>
              <a:gdLst/>
              <a:ahLst/>
              <a:cxnLst/>
              <a:rect l="0" t="0" r="0" b="0"/>
              <a:pathLst>
                <a:path w="242156" h="39920">
                  <a:moveTo>
                    <a:pt x="242155" y="8333"/>
                  </a:moveTo>
                  <a:lnTo>
                    <a:pt x="204677" y="0"/>
                  </a:lnTo>
                  <a:lnTo>
                    <a:pt x="166709" y="1575"/>
                  </a:lnTo>
                  <a:lnTo>
                    <a:pt x="111959" y="12587"/>
                  </a:lnTo>
                  <a:lnTo>
                    <a:pt x="57253" y="26028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74857" y="2941841"/>
              <a:ext cx="185279" cy="258823"/>
            </a:xfrm>
            <a:custGeom>
              <a:avLst/>
              <a:gdLst/>
              <a:ahLst/>
              <a:cxnLst/>
              <a:rect l="0" t="0" r="0" b="0"/>
              <a:pathLst>
                <a:path w="185279" h="258823">
                  <a:moveTo>
                    <a:pt x="132210" y="27195"/>
                  </a:moveTo>
                  <a:lnTo>
                    <a:pt x="121032" y="10427"/>
                  </a:lnTo>
                  <a:lnTo>
                    <a:pt x="113059" y="5488"/>
                  </a:lnTo>
                  <a:lnTo>
                    <a:pt x="91723" y="0"/>
                  </a:lnTo>
                  <a:lnTo>
                    <a:pt x="81822" y="876"/>
                  </a:lnTo>
                  <a:lnTo>
                    <a:pt x="55539" y="13288"/>
                  </a:lnTo>
                  <a:lnTo>
                    <a:pt x="27214" y="32953"/>
                  </a:lnTo>
                  <a:lnTo>
                    <a:pt x="11066" y="50811"/>
                  </a:lnTo>
                  <a:lnTo>
                    <a:pt x="2329" y="73566"/>
                  </a:lnTo>
                  <a:lnTo>
                    <a:pt x="0" y="86185"/>
                  </a:lnTo>
                  <a:lnTo>
                    <a:pt x="1955" y="95767"/>
                  </a:lnTo>
                  <a:lnTo>
                    <a:pt x="6769" y="103326"/>
                  </a:lnTo>
                  <a:lnTo>
                    <a:pt x="13488" y="109534"/>
                  </a:lnTo>
                  <a:lnTo>
                    <a:pt x="33431" y="116433"/>
                  </a:lnTo>
                  <a:lnTo>
                    <a:pt x="84362" y="120861"/>
                  </a:lnTo>
                  <a:lnTo>
                    <a:pt x="125572" y="127218"/>
                  </a:lnTo>
                  <a:lnTo>
                    <a:pt x="156240" y="142099"/>
                  </a:lnTo>
                  <a:lnTo>
                    <a:pt x="180144" y="166915"/>
                  </a:lnTo>
                  <a:lnTo>
                    <a:pt x="184054" y="176494"/>
                  </a:lnTo>
                  <a:lnTo>
                    <a:pt x="185278" y="196495"/>
                  </a:lnTo>
                  <a:lnTo>
                    <a:pt x="178803" y="213964"/>
                  </a:lnTo>
                  <a:lnTo>
                    <a:pt x="173801" y="221897"/>
                  </a:lnTo>
                  <a:lnTo>
                    <a:pt x="158884" y="233832"/>
                  </a:lnTo>
                  <a:lnTo>
                    <a:pt x="120712" y="251026"/>
                  </a:lnTo>
                  <a:lnTo>
                    <a:pt x="57459" y="257795"/>
                  </a:lnTo>
                  <a:lnTo>
                    <a:pt x="5868" y="25882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9149949" y="2749698"/>
            <a:ext cx="586415" cy="525358"/>
            <a:chOff x="9149949" y="2749698"/>
            <a:chExt cx="586415" cy="525358"/>
          </a:xfrm>
        </p:grpSpPr>
        <p:sp>
          <p:nvSpPr>
            <p:cNvPr id="97" name="Freeform 96"/>
            <p:cNvSpPr/>
            <p:nvPr/>
          </p:nvSpPr>
          <p:spPr>
            <a:xfrm>
              <a:off x="9149949" y="2924659"/>
              <a:ext cx="220414" cy="350397"/>
            </a:xfrm>
            <a:custGeom>
              <a:avLst/>
              <a:gdLst/>
              <a:ahLst/>
              <a:cxnLst/>
              <a:rect l="0" t="0" r="0" b="0"/>
              <a:pathLst>
                <a:path w="220414" h="350397">
                  <a:moveTo>
                    <a:pt x="146714" y="118076"/>
                  </a:moveTo>
                  <a:lnTo>
                    <a:pt x="132060" y="59460"/>
                  </a:lnTo>
                  <a:lnTo>
                    <a:pt x="116376" y="24669"/>
                  </a:lnTo>
                  <a:lnTo>
                    <a:pt x="100475" y="9102"/>
                  </a:lnTo>
                  <a:lnTo>
                    <a:pt x="91321" y="3313"/>
                  </a:lnTo>
                  <a:lnTo>
                    <a:pt x="71792" y="0"/>
                  </a:lnTo>
                  <a:lnTo>
                    <a:pt x="61671" y="754"/>
                  </a:lnTo>
                  <a:lnTo>
                    <a:pt x="52584" y="5936"/>
                  </a:lnTo>
                  <a:lnTo>
                    <a:pt x="36249" y="24173"/>
                  </a:lnTo>
                  <a:lnTo>
                    <a:pt x="15103" y="66772"/>
                  </a:lnTo>
                  <a:lnTo>
                    <a:pt x="2780" y="119034"/>
                  </a:lnTo>
                  <a:lnTo>
                    <a:pt x="0" y="180007"/>
                  </a:lnTo>
                  <a:lnTo>
                    <a:pt x="620" y="238801"/>
                  </a:lnTo>
                  <a:lnTo>
                    <a:pt x="13987" y="296321"/>
                  </a:lnTo>
                  <a:lnTo>
                    <a:pt x="24070" y="328427"/>
                  </a:lnTo>
                  <a:lnTo>
                    <a:pt x="37223" y="343367"/>
                  </a:lnTo>
                  <a:lnTo>
                    <a:pt x="45644" y="348988"/>
                  </a:lnTo>
                  <a:lnTo>
                    <a:pt x="53598" y="350396"/>
                  </a:lnTo>
                  <a:lnTo>
                    <a:pt x="61239" y="348996"/>
                  </a:lnTo>
                  <a:lnTo>
                    <a:pt x="68674" y="345722"/>
                  </a:lnTo>
                  <a:lnTo>
                    <a:pt x="80054" y="332726"/>
                  </a:lnTo>
                  <a:lnTo>
                    <a:pt x="104293" y="272318"/>
                  </a:lnTo>
                  <a:lnTo>
                    <a:pt x="112988" y="219124"/>
                  </a:lnTo>
                  <a:lnTo>
                    <a:pt x="114706" y="162386"/>
                  </a:lnTo>
                  <a:lnTo>
                    <a:pt x="115003" y="123666"/>
                  </a:lnTo>
                  <a:lnTo>
                    <a:pt x="117457" y="169611"/>
                  </a:lnTo>
                  <a:lnTo>
                    <a:pt x="144436" y="223216"/>
                  </a:lnTo>
                  <a:lnTo>
                    <a:pt x="160909" y="238115"/>
                  </a:lnTo>
                  <a:lnTo>
                    <a:pt x="170215" y="243725"/>
                  </a:lnTo>
                  <a:lnTo>
                    <a:pt x="178759" y="245126"/>
                  </a:lnTo>
                  <a:lnTo>
                    <a:pt x="186795" y="243720"/>
                  </a:lnTo>
                  <a:lnTo>
                    <a:pt x="206163" y="233683"/>
                  </a:lnTo>
                  <a:lnTo>
                    <a:pt x="220413" y="223361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81864" y="3011143"/>
              <a:ext cx="163705" cy="189521"/>
            </a:xfrm>
            <a:custGeom>
              <a:avLst/>
              <a:gdLst/>
              <a:ahLst/>
              <a:cxnLst/>
              <a:rect l="0" t="0" r="0" b="0"/>
              <a:pathLst>
                <a:path w="163705" h="189521">
                  <a:moveTo>
                    <a:pt x="9555" y="10535"/>
                  </a:moveTo>
                  <a:lnTo>
                    <a:pt x="3966" y="27303"/>
                  </a:lnTo>
                  <a:lnTo>
                    <a:pt x="4342" y="44894"/>
                  </a:lnTo>
                  <a:lnTo>
                    <a:pt x="16104" y="96298"/>
                  </a:lnTo>
                  <a:lnTo>
                    <a:pt x="22418" y="148402"/>
                  </a:lnTo>
                  <a:lnTo>
                    <a:pt x="25150" y="162108"/>
                  </a:lnTo>
                  <a:lnTo>
                    <a:pt x="24631" y="167736"/>
                  </a:lnTo>
                  <a:lnTo>
                    <a:pt x="21945" y="167978"/>
                  </a:lnTo>
                  <a:lnTo>
                    <a:pt x="17815" y="164630"/>
                  </a:lnTo>
                  <a:lnTo>
                    <a:pt x="6414" y="143151"/>
                  </a:lnTo>
                  <a:lnTo>
                    <a:pt x="0" y="82750"/>
                  </a:lnTo>
                  <a:lnTo>
                    <a:pt x="2435" y="44801"/>
                  </a:lnTo>
                  <a:lnTo>
                    <a:pt x="8731" y="23425"/>
                  </a:lnTo>
                  <a:lnTo>
                    <a:pt x="19328" y="6125"/>
                  </a:lnTo>
                  <a:lnTo>
                    <a:pt x="27769" y="1746"/>
                  </a:lnTo>
                  <a:lnTo>
                    <a:pt x="49626" y="0"/>
                  </a:lnTo>
                  <a:lnTo>
                    <a:pt x="82649" y="11183"/>
                  </a:lnTo>
                  <a:lnTo>
                    <a:pt x="114660" y="40493"/>
                  </a:lnTo>
                  <a:lnTo>
                    <a:pt x="147673" y="97669"/>
                  </a:lnTo>
                  <a:lnTo>
                    <a:pt x="158679" y="124131"/>
                  </a:lnTo>
                  <a:lnTo>
                    <a:pt x="163704" y="161827"/>
                  </a:lnTo>
                  <a:lnTo>
                    <a:pt x="156955" y="18952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592724" y="2749698"/>
              <a:ext cx="143640" cy="477575"/>
            </a:xfrm>
            <a:custGeom>
              <a:avLst/>
              <a:gdLst/>
              <a:ahLst/>
              <a:cxnLst/>
              <a:rect l="0" t="0" r="0" b="0"/>
              <a:pathLst>
                <a:path w="143640" h="477575">
                  <a:moveTo>
                    <a:pt x="72437" y="377265"/>
                  </a:moveTo>
                  <a:lnTo>
                    <a:pt x="88078" y="359285"/>
                  </a:lnTo>
                  <a:lnTo>
                    <a:pt x="96156" y="342368"/>
                  </a:lnTo>
                  <a:lnTo>
                    <a:pt x="97407" y="320031"/>
                  </a:lnTo>
                  <a:lnTo>
                    <a:pt x="92893" y="296846"/>
                  </a:lnTo>
                  <a:lnTo>
                    <a:pt x="83088" y="278742"/>
                  </a:lnTo>
                  <a:lnTo>
                    <a:pt x="76028" y="274149"/>
                  </a:lnTo>
                  <a:lnTo>
                    <a:pt x="58825" y="272164"/>
                  </a:lnTo>
                  <a:lnTo>
                    <a:pt x="50494" y="275612"/>
                  </a:lnTo>
                  <a:lnTo>
                    <a:pt x="27591" y="297233"/>
                  </a:lnTo>
                  <a:lnTo>
                    <a:pt x="13121" y="315959"/>
                  </a:lnTo>
                  <a:lnTo>
                    <a:pt x="5130" y="342219"/>
                  </a:lnTo>
                  <a:lnTo>
                    <a:pt x="0" y="401148"/>
                  </a:lnTo>
                  <a:lnTo>
                    <a:pt x="4701" y="438154"/>
                  </a:lnTo>
                  <a:lnTo>
                    <a:pt x="13476" y="457359"/>
                  </a:lnTo>
                  <a:lnTo>
                    <a:pt x="19091" y="465756"/>
                  </a:lnTo>
                  <a:lnTo>
                    <a:pt x="27514" y="471355"/>
                  </a:lnTo>
                  <a:lnTo>
                    <a:pt x="49351" y="477574"/>
                  </a:lnTo>
                  <a:lnTo>
                    <a:pt x="59386" y="475724"/>
                  </a:lnTo>
                  <a:lnTo>
                    <a:pt x="76774" y="464308"/>
                  </a:lnTo>
                  <a:lnTo>
                    <a:pt x="99719" y="443740"/>
                  </a:lnTo>
                  <a:lnTo>
                    <a:pt x="124050" y="380704"/>
                  </a:lnTo>
                  <a:lnTo>
                    <a:pt x="132183" y="337340"/>
                  </a:lnTo>
                  <a:lnTo>
                    <a:pt x="137712" y="286277"/>
                  </a:lnTo>
                  <a:lnTo>
                    <a:pt x="143639" y="232153"/>
                  </a:lnTo>
                  <a:lnTo>
                    <a:pt x="142277" y="173612"/>
                  </a:lnTo>
                  <a:lnTo>
                    <a:pt x="131336" y="117499"/>
                  </a:lnTo>
                  <a:lnTo>
                    <a:pt x="114450" y="58745"/>
                  </a:lnTo>
                  <a:lnTo>
                    <a:pt x="100493" y="10321"/>
                  </a:lnTo>
                  <a:lnTo>
                    <a:pt x="94650" y="3954"/>
                  </a:lnTo>
                  <a:lnTo>
                    <a:pt x="87246" y="880"/>
                  </a:lnTo>
                  <a:lnTo>
                    <a:pt x="78800" y="0"/>
                  </a:lnTo>
                  <a:lnTo>
                    <a:pt x="73169" y="4092"/>
                  </a:lnTo>
                  <a:lnTo>
                    <a:pt x="57802" y="51422"/>
                  </a:lnTo>
                  <a:lnTo>
                    <a:pt x="64460" y="99395"/>
                  </a:lnTo>
                  <a:lnTo>
                    <a:pt x="70861" y="161677"/>
                  </a:lnTo>
                  <a:lnTo>
                    <a:pt x="73140" y="208362"/>
                  </a:lnTo>
                  <a:lnTo>
                    <a:pt x="79534" y="268988"/>
                  </a:lnTo>
                  <a:lnTo>
                    <a:pt x="85406" y="330054"/>
                  </a:lnTo>
                  <a:lnTo>
                    <a:pt x="100834" y="387123"/>
                  </a:lnTo>
                  <a:lnTo>
                    <a:pt x="120428" y="447396"/>
                  </a:lnTo>
                  <a:lnTo>
                    <a:pt x="125079" y="46149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120320" y="3478478"/>
            <a:ext cx="1801902" cy="388551"/>
            <a:chOff x="2120320" y="3478478"/>
            <a:chExt cx="1801902" cy="388551"/>
          </a:xfrm>
        </p:grpSpPr>
        <p:sp>
          <p:nvSpPr>
            <p:cNvPr id="101" name="Freeform 100"/>
            <p:cNvSpPr/>
            <p:nvPr/>
          </p:nvSpPr>
          <p:spPr>
            <a:xfrm>
              <a:off x="2120320" y="3478478"/>
              <a:ext cx="283454" cy="377972"/>
            </a:xfrm>
            <a:custGeom>
              <a:avLst/>
              <a:gdLst/>
              <a:ahLst/>
              <a:cxnLst/>
              <a:rect l="0" t="0" r="0" b="0"/>
              <a:pathLst>
                <a:path w="283454" h="377972">
                  <a:moveTo>
                    <a:pt x="185421" y="59097"/>
                  </a:moveTo>
                  <a:lnTo>
                    <a:pt x="175845" y="35050"/>
                  </a:lnTo>
                  <a:lnTo>
                    <a:pt x="165177" y="20723"/>
                  </a:lnTo>
                  <a:lnTo>
                    <a:pt x="146398" y="9676"/>
                  </a:lnTo>
                  <a:lnTo>
                    <a:pt x="109517" y="0"/>
                  </a:lnTo>
                  <a:lnTo>
                    <a:pt x="83835" y="76"/>
                  </a:lnTo>
                  <a:lnTo>
                    <a:pt x="50816" y="13273"/>
                  </a:lnTo>
                  <a:lnTo>
                    <a:pt x="10706" y="45495"/>
                  </a:lnTo>
                  <a:lnTo>
                    <a:pt x="2485" y="68649"/>
                  </a:lnTo>
                  <a:lnTo>
                    <a:pt x="0" y="96097"/>
                  </a:lnTo>
                  <a:lnTo>
                    <a:pt x="2796" y="119995"/>
                  </a:lnTo>
                  <a:lnTo>
                    <a:pt x="8689" y="130111"/>
                  </a:lnTo>
                  <a:lnTo>
                    <a:pt x="27714" y="147591"/>
                  </a:lnTo>
                  <a:lnTo>
                    <a:pt x="38169" y="152018"/>
                  </a:lnTo>
                  <a:lnTo>
                    <a:pt x="86404" y="153837"/>
                  </a:lnTo>
                  <a:lnTo>
                    <a:pt x="145975" y="153850"/>
                  </a:lnTo>
                  <a:lnTo>
                    <a:pt x="183092" y="159441"/>
                  </a:lnTo>
                  <a:lnTo>
                    <a:pt x="216316" y="174096"/>
                  </a:lnTo>
                  <a:lnTo>
                    <a:pt x="242798" y="193256"/>
                  </a:lnTo>
                  <a:lnTo>
                    <a:pt x="265462" y="219341"/>
                  </a:lnTo>
                  <a:lnTo>
                    <a:pt x="281406" y="254885"/>
                  </a:lnTo>
                  <a:lnTo>
                    <a:pt x="283453" y="281425"/>
                  </a:lnTo>
                  <a:lnTo>
                    <a:pt x="279293" y="307648"/>
                  </a:lnTo>
                  <a:lnTo>
                    <a:pt x="269646" y="331001"/>
                  </a:lnTo>
                  <a:lnTo>
                    <a:pt x="245471" y="358290"/>
                  </a:lnTo>
                  <a:lnTo>
                    <a:pt x="216081" y="375604"/>
                  </a:lnTo>
                  <a:lnTo>
                    <a:pt x="189299" y="377971"/>
                  </a:lnTo>
                  <a:lnTo>
                    <a:pt x="135624" y="369959"/>
                  </a:lnTo>
                  <a:lnTo>
                    <a:pt x="80135" y="353895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95253" y="3615457"/>
              <a:ext cx="221100" cy="251572"/>
            </a:xfrm>
            <a:custGeom>
              <a:avLst/>
              <a:gdLst/>
              <a:ahLst/>
              <a:cxnLst/>
              <a:rect l="0" t="0" r="0" b="0"/>
              <a:pathLst>
                <a:path w="221100" h="251572">
                  <a:moveTo>
                    <a:pt x="0" y="69517"/>
                  </a:moveTo>
                  <a:lnTo>
                    <a:pt x="58617" y="75106"/>
                  </a:lnTo>
                  <a:lnTo>
                    <a:pt x="112791" y="77900"/>
                  </a:lnTo>
                  <a:lnTo>
                    <a:pt x="152223" y="70181"/>
                  </a:lnTo>
                  <a:lnTo>
                    <a:pt x="171380" y="59673"/>
                  </a:lnTo>
                  <a:lnTo>
                    <a:pt x="176255" y="52426"/>
                  </a:lnTo>
                  <a:lnTo>
                    <a:pt x="178551" y="35015"/>
                  </a:lnTo>
                  <a:lnTo>
                    <a:pt x="175186" y="26628"/>
                  </a:lnTo>
                  <a:lnTo>
                    <a:pt x="162089" y="11071"/>
                  </a:lnTo>
                  <a:lnTo>
                    <a:pt x="138331" y="2596"/>
                  </a:lnTo>
                  <a:lnTo>
                    <a:pt x="110614" y="0"/>
                  </a:lnTo>
                  <a:lnTo>
                    <a:pt x="86596" y="2746"/>
                  </a:lnTo>
                  <a:lnTo>
                    <a:pt x="53345" y="16457"/>
                  </a:lnTo>
                  <a:lnTo>
                    <a:pt x="26855" y="35338"/>
                  </a:lnTo>
                  <a:lnTo>
                    <a:pt x="9777" y="61339"/>
                  </a:lnTo>
                  <a:lnTo>
                    <a:pt x="1931" y="109972"/>
                  </a:lnTo>
                  <a:lnTo>
                    <a:pt x="3502" y="161519"/>
                  </a:lnTo>
                  <a:lnTo>
                    <a:pt x="14730" y="205843"/>
                  </a:lnTo>
                  <a:lnTo>
                    <a:pt x="27604" y="224083"/>
                  </a:lnTo>
                  <a:lnTo>
                    <a:pt x="45024" y="238818"/>
                  </a:lnTo>
                  <a:lnTo>
                    <a:pt x="64464" y="249267"/>
                  </a:lnTo>
                  <a:lnTo>
                    <a:pt x="91042" y="251571"/>
                  </a:lnTo>
                  <a:lnTo>
                    <a:pt x="135770" y="243172"/>
                  </a:lnTo>
                  <a:lnTo>
                    <a:pt x="162118" y="230925"/>
                  </a:lnTo>
                  <a:lnTo>
                    <a:pt x="221099" y="17480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79523" y="3611274"/>
              <a:ext cx="84229" cy="235609"/>
            </a:xfrm>
            <a:custGeom>
              <a:avLst/>
              <a:gdLst/>
              <a:ahLst/>
              <a:cxnLst/>
              <a:rect l="0" t="0" r="0" b="0"/>
              <a:pathLst>
                <a:path w="84229" h="235609">
                  <a:moveTo>
                    <a:pt x="0" y="84228"/>
                  </a:moveTo>
                  <a:lnTo>
                    <a:pt x="14654" y="142845"/>
                  </a:lnTo>
                  <a:lnTo>
                    <a:pt x="28198" y="203085"/>
                  </a:lnTo>
                  <a:lnTo>
                    <a:pt x="35149" y="228300"/>
                  </a:lnTo>
                  <a:lnTo>
                    <a:pt x="35131" y="234089"/>
                  </a:lnTo>
                  <a:lnTo>
                    <a:pt x="32779" y="235608"/>
                  </a:lnTo>
                  <a:lnTo>
                    <a:pt x="28872" y="234281"/>
                  </a:lnTo>
                  <a:lnTo>
                    <a:pt x="21411" y="223448"/>
                  </a:lnTo>
                  <a:lnTo>
                    <a:pt x="7089" y="187897"/>
                  </a:lnTo>
                  <a:lnTo>
                    <a:pt x="933" y="125205"/>
                  </a:lnTo>
                  <a:lnTo>
                    <a:pt x="3396" y="87011"/>
                  </a:lnTo>
                  <a:lnTo>
                    <a:pt x="14654" y="53467"/>
                  </a:lnTo>
                  <a:lnTo>
                    <a:pt x="20298" y="42664"/>
                  </a:lnTo>
                  <a:lnTo>
                    <a:pt x="35927" y="2754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16393" y="3600746"/>
              <a:ext cx="168457" cy="226626"/>
            </a:xfrm>
            <a:custGeom>
              <a:avLst/>
              <a:gdLst/>
              <a:ahLst/>
              <a:cxnLst/>
              <a:rect l="0" t="0" r="0" b="0"/>
              <a:pathLst>
                <a:path w="168457" h="226626">
                  <a:moveTo>
                    <a:pt x="0" y="21057"/>
                  </a:moveTo>
                  <a:lnTo>
                    <a:pt x="15641" y="39038"/>
                  </a:lnTo>
                  <a:lnTo>
                    <a:pt x="40433" y="90798"/>
                  </a:lnTo>
                  <a:lnTo>
                    <a:pt x="67042" y="143324"/>
                  </a:lnTo>
                  <a:lnTo>
                    <a:pt x="96234" y="199504"/>
                  </a:lnTo>
                  <a:lnTo>
                    <a:pt x="113782" y="225878"/>
                  </a:lnTo>
                  <a:lnTo>
                    <a:pt x="117969" y="226625"/>
                  </a:lnTo>
                  <a:lnTo>
                    <a:pt x="120760" y="222443"/>
                  </a:lnTo>
                  <a:lnTo>
                    <a:pt x="137305" y="159316"/>
                  </a:lnTo>
                  <a:lnTo>
                    <a:pt x="154476" y="105468"/>
                  </a:lnTo>
                  <a:lnTo>
                    <a:pt x="165348" y="6008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169077" y="3632331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5590" y="58617"/>
                  </a:lnTo>
                  <a:lnTo>
                    <a:pt x="21331" y="118334"/>
                  </a:lnTo>
                  <a:lnTo>
                    <a:pt x="39019" y="179451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79606" y="349546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23220" y="3584387"/>
              <a:ext cx="340698" cy="219404"/>
            </a:xfrm>
            <a:custGeom>
              <a:avLst/>
              <a:gdLst/>
              <a:ahLst/>
              <a:cxnLst/>
              <a:rect l="0" t="0" r="0" b="0"/>
              <a:pathLst>
                <a:path w="340698" h="219404">
                  <a:moveTo>
                    <a:pt x="88013" y="58473"/>
                  </a:moveTo>
                  <a:lnTo>
                    <a:pt x="93602" y="41705"/>
                  </a:lnTo>
                  <a:lnTo>
                    <a:pt x="92909" y="34426"/>
                  </a:lnTo>
                  <a:lnTo>
                    <a:pt x="85899" y="20099"/>
                  </a:lnTo>
                  <a:lnTo>
                    <a:pt x="71866" y="9052"/>
                  </a:lnTo>
                  <a:lnTo>
                    <a:pt x="63210" y="4469"/>
                  </a:lnTo>
                  <a:lnTo>
                    <a:pt x="44234" y="2495"/>
                  </a:lnTo>
                  <a:lnTo>
                    <a:pt x="34260" y="3607"/>
                  </a:lnTo>
                  <a:lnTo>
                    <a:pt x="26442" y="7858"/>
                  </a:lnTo>
                  <a:lnTo>
                    <a:pt x="14635" y="21939"/>
                  </a:lnTo>
                  <a:lnTo>
                    <a:pt x="1410" y="55187"/>
                  </a:lnTo>
                  <a:lnTo>
                    <a:pt x="0" y="78069"/>
                  </a:lnTo>
                  <a:lnTo>
                    <a:pt x="3037" y="132534"/>
                  </a:lnTo>
                  <a:lnTo>
                    <a:pt x="14742" y="171274"/>
                  </a:lnTo>
                  <a:lnTo>
                    <a:pt x="33027" y="199390"/>
                  </a:lnTo>
                  <a:lnTo>
                    <a:pt x="49537" y="211959"/>
                  </a:lnTo>
                  <a:lnTo>
                    <a:pt x="58853" y="216949"/>
                  </a:lnTo>
                  <a:lnTo>
                    <a:pt x="78562" y="219374"/>
                  </a:lnTo>
                  <a:lnTo>
                    <a:pt x="97851" y="215382"/>
                  </a:lnTo>
                  <a:lnTo>
                    <a:pt x="114222" y="205809"/>
                  </a:lnTo>
                  <a:lnTo>
                    <a:pt x="136593" y="181677"/>
                  </a:lnTo>
                  <a:lnTo>
                    <a:pt x="164557" y="121368"/>
                  </a:lnTo>
                  <a:lnTo>
                    <a:pt x="171798" y="114441"/>
                  </a:lnTo>
                  <a:lnTo>
                    <a:pt x="192321" y="106745"/>
                  </a:lnTo>
                  <a:lnTo>
                    <a:pt x="213921" y="106443"/>
                  </a:lnTo>
                  <a:lnTo>
                    <a:pt x="235219" y="107869"/>
                  </a:lnTo>
                  <a:lnTo>
                    <a:pt x="256383" y="104603"/>
                  </a:lnTo>
                  <a:lnTo>
                    <a:pt x="274368" y="96133"/>
                  </a:lnTo>
                  <a:lnTo>
                    <a:pt x="282440" y="90598"/>
                  </a:lnTo>
                  <a:lnTo>
                    <a:pt x="294528" y="75090"/>
                  </a:lnTo>
                  <a:lnTo>
                    <a:pt x="299389" y="66042"/>
                  </a:lnTo>
                  <a:lnTo>
                    <a:pt x="301671" y="46629"/>
                  </a:lnTo>
                  <a:lnTo>
                    <a:pt x="297615" y="27472"/>
                  </a:lnTo>
                  <a:lnTo>
                    <a:pt x="288014" y="11160"/>
                  </a:lnTo>
                  <a:lnTo>
                    <a:pt x="278669" y="5874"/>
                  </a:lnTo>
                  <a:lnTo>
                    <a:pt x="252687" y="0"/>
                  </a:lnTo>
                  <a:lnTo>
                    <a:pt x="231001" y="3629"/>
                  </a:lnTo>
                  <a:lnTo>
                    <a:pt x="205639" y="18826"/>
                  </a:lnTo>
                  <a:lnTo>
                    <a:pt x="191764" y="32663"/>
                  </a:lnTo>
                  <a:lnTo>
                    <a:pt x="181698" y="50512"/>
                  </a:lnTo>
                  <a:lnTo>
                    <a:pt x="179563" y="76381"/>
                  </a:lnTo>
                  <a:lnTo>
                    <a:pt x="187725" y="135060"/>
                  </a:lnTo>
                  <a:lnTo>
                    <a:pt x="202825" y="172022"/>
                  </a:lnTo>
                  <a:lnTo>
                    <a:pt x="222117" y="199612"/>
                  </a:lnTo>
                  <a:lnTo>
                    <a:pt x="248240" y="217015"/>
                  </a:lnTo>
                  <a:lnTo>
                    <a:pt x="271139" y="219403"/>
                  </a:lnTo>
                  <a:lnTo>
                    <a:pt x="330777" y="208331"/>
                  </a:lnTo>
                  <a:lnTo>
                    <a:pt x="340697" y="20587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39982" y="3537575"/>
              <a:ext cx="182240" cy="284270"/>
            </a:xfrm>
            <a:custGeom>
              <a:avLst/>
              <a:gdLst/>
              <a:ahLst/>
              <a:cxnLst/>
              <a:rect l="0" t="0" r="0" b="0"/>
              <a:pathLst>
                <a:path w="182240" h="284270">
                  <a:moveTo>
                    <a:pt x="134505" y="0"/>
                  </a:moveTo>
                  <a:lnTo>
                    <a:pt x="81800" y="19128"/>
                  </a:lnTo>
                  <a:lnTo>
                    <a:pt x="22335" y="70388"/>
                  </a:lnTo>
                  <a:lnTo>
                    <a:pt x="1184" y="96895"/>
                  </a:lnTo>
                  <a:lnTo>
                    <a:pt x="0" y="104371"/>
                  </a:lnTo>
                  <a:lnTo>
                    <a:pt x="2721" y="110525"/>
                  </a:lnTo>
                  <a:lnTo>
                    <a:pt x="8045" y="115797"/>
                  </a:lnTo>
                  <a:lnTo>
                    <a:pt x="26438" y="121655"/>
                  </a:lnTo>
                  <a:lnTo>
                    <a:pt x="82666" y="132960"/>
                  </a:lnTo>
                  <a:lnTo>
                    <a:pt x="143522" y="141944"/>
                  </a:lnTo>
                  <a:lnTo>
                    <a:pt x="170582" y="156961"/>
                  </a:lnTo>
                  <a:lnTo>
                    <a:pt x="176104" y="165472"/>
                  </a:lnTo>
                  <a:lnTo>
                    <a:pt x="182239" y="187407"/>
                  </a:lnTo>
                  <a:lnTo>
                    <a:pt x="180104" y="220474"/>
                  </a:lnTo>
                  <a:lnTo>
                    <a:pt x="174263" y="230041"/>
                  </a:lnTo>
                  <a:lnTo>
                    <a:pt x="155294" y="246910"/>
                  </a:lnTo>
                  <a:lnTo>
                    <a:pt x="94551" y="272518"/>
                  </a:lnTo>
                  <a:lnTo>
                    <a:pt x="61445" y="280788"/>
                  </a:lnTo>
                  <a:lnTo>
                    <a:pt x="29220" y="2842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8388" y="721136"/>
            <a:ext cx="2410593" cy="604233"/>
            <a:chOff x="288388" y="721136"/>
            <a:chExt cx="2410593" cy="604233"/>
          </a:xfrm>
        </p:grpSpPr>
        <p:sp>
          <p:nvSpPr>
            <p:cNvPr id="2" name="Freeform 1"/>
            <p:cNvSpPr/>
            <p:nvPr/>
          </p:nvSpPr>
          <p:spPr>
            <a:xfrm>
              <a:off x="288388" y="721136"/>
              <a:ext cx="399650" cy="579459"/>
            </a:xfrm>
            <a:custGeom>
              <a:avLst/>
              <a:gdLst/>
              <a:ahLst/>
              <a:cxnLst/>
              <a:rect l="0" t="0" r="0" b="0"/>
              <a:pathLst>
                <a:path w="399650" h="579459">
                  <a:moveTo>
                    <a:pt x="20623" y="579067"/>
                  </a:moveTo>
                  <a:lnTo>
                    <a:pt x="17503" y="521803"/>
                  </a:lnTo>
                  <a:lnTo>
                    <a:pt x="12290" y="469293"/>
                  </a:lnTo>
                  <a:lnTo>
                    <a:pt x="10745" y="409281"/>
                  </a:lnTo>
                  <a:lnTo>
                    <a:pt x="10287" y="347046"/>
                  </a:lnTo>
                  <a:lnTo>
                    <a:pt x="10151" y="290392"/>
                  </a:lnTo>
                  <a:lnTo>
                    <a:pt x="10111" y="237730"/>
                  </a:lnTo>
                  <a:lnTo>
                    <a:pt x="6980" y="177673"/>
                  </a:lnTo>
                  <a:lnTo>
                    <a:pt x="1763" y="121664"/>
                  </a:lnTo>
                  <a:lnTo>
                    <a:pt x="0" y="60817"/>
                  </a:lnTo>
                  <a:lnTo>
                    <a:pt x="3365" y="54583"/>
                  </a:lnTo>
                  <a:lnTo>
                    <a:pt x="9117" y="53936"/>
                  </a:lnTo>
                  <a:lnTo>
                    <a:pt x="16462" y="57014"/>
                  </a:lnTo>
                  <a:lnTo>
                    <a:pt x="27742" y="72913"/>
                  </a:lnTo>
                  <a:lnTo>
                    <a:pt x="49420" y="126238"/>
                  </a:lnTo>
                  <a:lnTo>
                    <a:pt x="80439" y="189504"/>
                  </a:lnTo>
                  <a:lnTo>
                    <a:pt x="110805" y="252683"/>
                  </a:lnTo>
                  <a:lnTo>
                    <a:pt x="134866" y="310915"/>
                  </a:lnTo>
                  <a:lnTo>
                    <a:pt x="159944" y="367847"/>
                  </a:lnTo>
                  <a:lnTo>
                    <a:pt x="191489" y="428491"/>
                  </a:lnTo>
                  <a:lnTo>
                    <a:pt x="207731" y="454904"/>
                  </a:lnTo>
                  <a:lnTo>
                    <a:pt x="236942" y="506824"/>
                  </a:lnTo>
                  <a:lnTo>
                    <a:pt x="274442" y="552752"/>
                  </a:lnTo>
                  <a:lnTo>
                    <a:pt x="305229" y="574390"/>
                  </a:lnTo>
                  <a:lnTo>
                    <a:pt x="315645" y="579458"/>
                  </a:lnTo>
                  <a:lnTo>
                    <a:pt x="324929" y="579328"/>
                  </a:lnTo>
                  <a:lnTo>
                    <a:pt x="333458" y="575731"/>
                  </a:lnTo>
                  <a:lnTo>
                    <a:pt x="348004" y="562377"/>
                  </a:lnTo>
                  <a:lnTo>
                    <a:pt x="358368" y="544743"/>
                  </a:lnTo>
                  <a:lnTo>
                    <a:pt x="373384" y="486846"/>
                  </a:lnTo>
                  <a:lnTo>
                    <a:pt x="375879" y="429300"/>
                  </a:lnTo>
                  <a:lnTo>
                    <a:pt x="372069" y="371305"/>
                  </a:lnTo>
                  <a:lnTo>
                    <a:pt x="376957" y="309130"/>
                  </a:lnTo>
                  <a:lnTo>
                    <a:pt x="378107" y="250691"/>
                  </a:lnTo>
                  <a:lnTo>
                    <a:pt x="381568" y="198281"/>
                  </a:lnTo>
                  <a:lnTo>
                    <a:pt x="390002" y="151167"/>
                  </a:lnTo>
                  <a:lnTo>
                    <a:pt x="396791" y="95873"/>
                  </a:lnTo>
                  <a:lnTo>
                    <a:pt x="398802" y="45564"/>
                  </a:lnTo>
                  <a:lnTo>
                    <a:pt x="3996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7527" y="1110679"/>
              <a:ext cx="206366" cy="214690"/>
            </a:xfrm>
            <a:custGeom>
              <a:avLst/>
              <a:gdLst/>
              <a:ahLst/>
              <a:cxnLst/>
              <a:rect l="0" t="0" r="0" b="0"/>
              <a:pathLst>
                <a:path w="206366" h="214690">
                  <a:moveTo>
                    <a:pt x="80023" y="157939"/>
                  </a:moveTo>
                  <a:lnTo>
                    <a:pt x="88356" y="120461"/>
                  </a:lnTo>
                  <a:lnTo>
                    <a:pt x="90118" y="69037"/>
                  </a:lnTo>
                  <a:lnTo>
                    <a:pt x="84834" y="33332"/>
                  </a:lnTo>
                  <a:lnTo>
                    <a:pt x="70270" y="6114"/>
                  </a:lnTo>
                  <a:lnTo>
                    <a:pt x="62992" y="1740"/>
                  </a:lnTo>
                  <a:lnTo>
                    <a:pt x="45547" y="0"/>
                  </a:lnTo>
                  <a:lnTo>
                    <a:pt x="29215" y="6245"/>
                  </a:lnTo>
                  <a:lnTo>
                    <a:pt x="21585" y="11186"/>
                  </a:lnTo>
                  <a:lnTo>
                    <a:pt x="9987" y="32274"/>
                  </a:lnTo>
                  <a:lnTo>
                    <a:pt x="0" y="73911"/>
                  </a:lnTo>
                  <a:lnTo>
                    <a:pt x="160" y="115884"/>
                  </a:lnTo>
                  <a:lnTo>
                    <a:pt x="10695" y="166399"/>
                  </a:lnTo>
                  <a:lnTo>
                    <a:pt x="26206" y="199440"/>
                  </a:lnTo>
                  <a:lnTo>
                    <a:pt x="34786" y="206663"/>
                  </a:lnTo>
                  <a:lnTo>
                    <a:pt x="56798" y="214689"/>
                  </a:lnTo>
                  <a:lnTo>
                    <a:pt x="66879" y="212150"/>
                  </a:lnTo>
                  <a:lnTo>
                    <a:pt x="84320" y="196850"/>
                  </a:lnTo>
                  <a:lnTo>
                    <a:pt x="101703" y="161929"/>
                  </a:lnTo>
                  <a:lnTo>
                    <a:pt x="104756" y="110331"/>
                  </a:lnTo>
                  <a:lnTo>
                    <a:pt x="108210" y="110992"/>
                  </a:lnTo>
                  <a:lnTo>
                    <a:pt x="150630" y="154763"/>
                  </a:lnTo>
                  <a:lnTo>
                    <a:pt x="170675" y="162376"/>
                  </a:lnTo>
                  <a:lnTo>
                    <a:pt x="206365" y="168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7591" y="889592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20" y="60383"/>
                  </a:lnTo>
                  <a:lnTo>
                    <a:pt x="8333" y="118107"/>
                  </a:lnTo>
                  <a:lnTo>
                    <a:pt x="12998" y="179664"/>
                  </a:lnTo>
                  <a:lnTo>
                    <a:pt x="18669" y="242357"/>
                  </a:lnTo>
                  <a:lnTo>
                    <a:pt x="23469" y="296027"/>
                  </a:lnTo>
                  <a:lnTo>
                    <a:pt x="37753" y="354404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03892" y="103699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7761" y="16788"/>
                  </a:lnTo>
                  <a:lnTo>
                    <a:pt x="83711" y="23333"/>
                  </a:lnTo>
                  <a:lnTo>
                    <a:pt x="24715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7185" y="1142276"/>
              <a:ext cx="145205" cy="170980"/>
            </a:xfrm>
            <a:custGeom>
              <a:avLst/>
              <a:gdLst/>
              <a:ahLst/>
              <a:cxnLst/>
              <a:rect l="0" t="0" r="0" b="0"/>
              <a:pathLst>
                <a:path w="145205" h="170980">
                  <a:moveTo>
                    <a:pt x="8334" y="21057"/>
                  </a:moveTo>
                  <a:lnTo>
                    <a:pt x="0" y="69988"/>
                  </a:lnTo>
                  <a:lnTo>
                    <a:pt x="1121" y="97786"/>
                  </a:lnTo>
                  <a:lnTo>
                    <a:pt x="21653" y="148029"/>
                  </a:lnTo>
                  <a:lnTo>
                    <a:pt x="35310" y="162497"/>
                  </a:lnTo>
                  <a:lnTo>
                    <a:pt x="43866" y="167993"/>
                  </a:lnTo>
                  <a:lnTo>
                    <a:pt x="62730" y="170979"/>
                  </a:lnTo>
                  <a:lnTo>
                    <a:pt x="72674" y="170138"/>
                  </a:lnTo>
                  <a:lnTo>
                    <a:pt x="89962" y="162964"/>
                  </a:lnTo>
                  <a:lnTo>
                    <a:pt x="105444" y="150807"/>
                  </a:lnTo>
                  <a:lnTo>
                    <a:pt x="126144" y="123062"/>
                  </a:lnTo>
                  <a:lnTo>
                    <a:pt x="139037" y="84556"/>
                  </a:lnTo>
                  <a:lnTo>
                    <a:pt x="143986" y="29094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6617" y="1068576"/>
              <a:ext cx="73701" cy="200516"/>
            </a:xfrm>
            <a:custGeom>
              <a:avLst/>
              <a:gdLst/>
              <a:ahLst/>
              <a:cxnLst/>
              <a:rect l="0" t="0" r="0" b="0"/>
              <a:pathLst>
                <a:path w="73701" h="200516">
                  <a:moveTo>
                    <a:pt x="0" y="136871"/>
                  </a:moveTo>
                  <a:lnTo>
                    <a:pt x="23719" y="195488"/>
                  </a:lnTo>
                  <a:lnTo>
                    <a:pt x="25172" y="200515"/>
                  </a:lnTo>
                  <a:lnTo>
                    <a:pt x="24970" y="200357"/>
                  </a:lnTo>
                  <a:lnTo>
                    <a:pt x="9948" y="144654"/>
                  </a:lnTo>
                  <a:lnTo>
                    <a:pt x="1965" y="90705"/>
                  </a:lnTo>
                  <a:lnTo>
                    <a:pt x="6172" y="54562"/>
                  </a:lnTo>
                  <a:lnTo>
                    <a:pt x="14831" y="35558"/>
                  </a:lnTo>
                  <a:lnTo>
                    <a:pt x="20416" y="27215"/>
                  </a:lnTo>
                  <a:lnTo>
                    <a:pt x="35980" y="1482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27353" y="1100614"/>
              <a:ext cx="197763" cy="168005"/>
            </a:xfrm>
            <a:custGeom>
              <a:avLst/>
              <a:gdLst/>
              <a:ahLst/>
              <a:cxnLst/>
              <a:rect l="0" t="0" r="0" b="0"/>
              <a:pathLst>
                <a:path w="197763" h="168005">
                  <a:moveTo>
                    <a:pt x="81948" y="94304"/>
                  </a:moveTo>
                  <a:lnTo>
                    <a:pt x="78829" y="40160"/>
                  </a:lnTo>
                  <a:lnTo>
                    <a:pt x="76359" y="26622"/>
                  </a:lnTo>
                  <a:lnTo>
                    <a:pt x="71203" y="16428"/>
                  </a:lnTo>
                  <a:lnTo>
                    <a:pt x="56116" y="1981"/>
                  </a:lnTo>
                  <a:lnTo>
                    <a:pt x="48349" y="0"/>
                  </a:lnTo>
                  <a:lnTo>
                    <a:pt x="40831" y="1019"/>
                  </a:lnTo>
                  <a:lnTo>
                    <a:pt x="33480" y="4038"/>
                  </a:lnTo>
                  <a:lnTo>
                    <a:pt x="22192" y="16751"/>
                  </a:lnTo>
                  <a:lnTo>
                    <a:pt x="5414" y="53509"/>
                  </a:lnTo>
                  <a:lnTo>
                    <a:pt x="0" y="89756"/>
                  </a:lnTo>
                  <a:lnTo>
                    <a:pt x="9574" y="130131"/>
                  </a:lnTo>
                  <a:lnTo>
                    <a:pt x="24046" y="151561"/>
                  </a:lnTo>
                  <a:lnTo>
                    <a:pt x="32818" y="160552"/>
                  </a:lnTo>
                  <a:lnTo>
                    <a:pt x="41006" y="164205"/>
                  </a:lnTo>
                  <a:lnTo>
                    <a:pt x="48804" y="164302"/>
                  </a:lnTo>
                  <a:lnTo>
                    <a:pt x="56343" y="162026"/>
                  </a:lnTo>
                  <a:lnTo>
                    <a:pt x="70958" y="150139"/>
                  </a:lnTo>
                  <a:lnTo>
                    <a:pt x="84083" y="133158"/>
                  </a:lnTo>
                  <a:lnTo>
                    <a:pt x="93815" y="113912"/>
                  </a:lnTo>
                  <a:lnTo>
                    <a:pt x="100282" y="77757"/>
                  </a:lnTo>
                  <a:lnTo>
                    <a:pt x="102360" y="73914"/>
                  </a:lnTo>
                  <a:lnTo>
                    <a:pt x="104914" y="76032"/>
                  </a:lnTo>
                  <a:lnTo>
                    <a:pt x="133273" y="131608"/>
                  </a:lnTo>
                  <a:lnTo>
                    <a:pt x="152787" y="153580"/>
                  </a:lnTo>
                  <a:lnTo>
                    <a:pt x="169584" y="161593"/>
                  </a:lnTo>
                  <a:lnTo>
                    <a:pt x="197762" y="168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9248" y="879063"/>
              <a:ext cx="31153" cy="410613"/>
            </a:xfrm>
            <a:custGeom>
              <a:avLst/>
              <a:gdLst/>
              <a:ahLst/>
              <a:cxnLst/>
              <a:rect l="0" t="0" r="0" b="0"/>
              <a:pathLst>
                <a:path w="31153" h="410613">
                  <a:moveTo>
                    <a:pt x="10095" y="0"/>
                  </a:moveTo>
                  <a:lnTo>
                    <a:pt x="2859" y="27556"/>
                  </a:lnTo>
                  <a:lnTo>
                    <a:pt x="542" y="73026"/>
                  </a:lnTo>
                  <a:lnTo>
                    <a:pt x="0" y="114734"/>
                  </a:lnTo>
                  <a:lnTo>
                    <a:pt x="2878" y="160568"/>
                  </a:lnTo>
                  <a:lnTo>
                    <a:pt x="7957" y="223051"/>
                  </a:lnTo>
                  <a:lnTo>
                    <a:pt x="12581" y="274320"/>
                  </a:lnTo>
                  <a:lnTo>
                    <a:pt x="18240" y="323436"/>
                  </a:lnTo>
                  <a:lnTo>
                    <a:pt x="27545" y="385440"/>
                  </a:lnTo>
                  <a:lnTo>
                    <a:pt x="3115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4710" y="84747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3120" y="224695"/>
                  </a:lnTo>
                  <a:lnTo>
                    <a:pt x="8334" y="277926"/>
                  </a:lnTo>
                  <a:lnTo>
                    <a:pt x="9879" y="338152"/>
                  </a:lnTo>
                  <a:lnTo>
                    <a:pt x="13456" y="391092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6237" y="813007"/>
              <a:ext cx="422744" cy="501700"/>
            </a:xfrm>
            <a:custGeom>
              <a:avLst/>
              <a:gdLst/>
              <a:ahLst/>
              <a:cxnLst/>
              <a:rect l="0" t="0" r="0" b="0"/>
              <a:pathLst>
                <a:path w="422744" h="501700">
                  <a:moveTo>
                    <a:pt x="12132" y="129227"/>
                  </a:moveTo>
                  <a:lnTo>
                    <a:pt x="953" y="118049"/>
                  </a:lnTo>
                  <a:lnTo>
                    <a:pt x="0" y="111247"/>
                  </a:lnTo>
                  <a:lnTo>
                    <a:pt x="5180" y="94330"/>
                  </a:lnTo>
                  <a:lnTo>
                    <a:pt x="18401" y="78232"/>
                  </a:lnTo>
                  <a:lnTo>
                    <a:pt x="77133" y="27548"/>
                  </a:lnTo>
                  <a:lnTo>
                    <a:pt x="138634" y="0"/>
                  </a:lnTo>
                  <a:lnTo>
                    <a:pt x="175696" y="211"/>
                  </a:lnTo>
                  <a:lnTo>
                    <a:pt x="228971" y="11932"/>
                  </a:lnTo>
                  <a:lnTo>
                    <a:pt x="271383" y="35565"/>
                  </a:lnTo>
                  <a:lnTo>
                    <a:pt x="295227" y="58971"/>
                  </a:lnTo>
                  <a:lnTo>
                    <a:pt x="313991" y="88134"/>
                  </a:lnTo>
                  <a:lnTo>
                    <a:pt x="330811" y="135018"/>
                  </a:lnTo>
                  <a:lnTo>
                    <a:pt x="335823" y="188169"/>
                  </a:lnTo>
                  <a:lnTo>
                    <a:pt x="328489" y="222731"/>
                  </a:lnTo>
                  <a:lnTo>
                    <a:pt x="318071" y="244484"/>
                  </a:lnTo>
                  <a:lnTo>
                    <a:pt x="293463" y="270872"/>
                  </a:lnTo>
                  <a:lnTo>
                    <a:pt x="256046" y="301919"/>
                  </a:lnTo>
                  <a:lnTo>
                    <a:pt x="244151" y="320623"/>
                  </a:lnTo>
                  <a:lnTo>
                    <a:pt x="242850" y="330524"/>
                  </a:lnTo>
                  <a:lnTo>
                    <a:pt x="247644" y="350884"/>
                  </a:lnTo>
                  <a:lnTo>
                    <a:pt x="276318" y="406161"/>
                  </a:lnTo>
                  <a:lnTo>
                    <a:pt x="303612" y="448572"/>
                  </a:lnTo>
                  <a:lnTo>
                    <a:pt x="332704" y="478310"/>
                  </a:lnTo>
                  <a:lnTo>
                    <a:pt x="381250" y="500526"/>
                  </a:lnTo>
                  <a:lnTo>
                    <a:pt x="398842" y="501699"/>
                  </a:lnTo>
                  <a:lnTo>
                    <a:pt x="422743" y="49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88451" y="1045072"/>
            <a:ext cx="1634367" cy="286718"/>
            <a:chOff x="2688451" y="1045072"/>
            <a:chExt cx="1634367" cy="286718"/>
          </a:xfrm>
        </p:grpSpPr>
        <p:sp>
          <p:nvSpPr>
            <p:cNvPr id="13" name="Freeform 12"/>
            <p:cNvSpPr/>
            <p:nvPr/>
          </p:nvSpPr>
          <p:spPr>
            <a:xfrm>
              <a:off x="2688451" y="1045072"/>
              <a:ext cx="177522" cy="197591"/>
            </a:xfrm>
            <a:custGeom>
              <a:avLst/>
              <a:gdLst/>
              <a:ahLst/>
              <a:cxnLst/>
              <a:rect l="0" t="0" r="0" b="0"/>
              <a:pathLst>
                <a:path w="177522" h="197591">
                  <a:moveTo>
                    <a:pt x="0" y="86675"/>
                  </a:moveTo>
                  <a:lnTo>
                    <a:pt x="58617" y="77610"/>
                  </a:lnTo>
                  <a:lnTo>
                    <a:pt x="111621" y="68030"/>
                  </a:lnTo>
                  <a:lnTo>
                    <a:pt x="157100" y="51753"/>
                  </a:lnTo>
                  <a:lnTo>
                    <a:pt x="167904" y="45847"/>
                  </a:lnTo>
                  <a:lnTo>
                    <a:pt x="173937" y="38399"/>
                  </a:lnTo>
                  <a:lnTo>
                    <a:pt x="176790" y="29925"/>
                  </a:lnTo>
                  <a:lnTo>
                    <a:pt x="177521" y="20766"/>
                  </a:lnTo>
                  <a:lnTo>
                    <a:pt x="174500" y="13490"/>
                  </a:lnTo>
                  <a:lnTo>
                    <a:pt x="161784" y="2286"/>
                  </a:lnTo>
                  <a:lnTo>
                    <a:pt x="153479" y="0"/>
                  </a:lnTo>
                  <a:lnTo>
                    <a:pt x="134894" y="580"/>
                  </a:lnTo>
                  <a:lnTo>
                    <a:pt x="94366" y="18889"/>
                  </a:lnTo>
                  <a:lnTo>
                    <a:pt x="64226" y="39424"/>
                  </a:lnTo>
                  <a:lnTo>
                    <a:pt x="25168" y="87385"/>
                  </a:lnTo>
                  <a:lnTo>
                    <a:pt x="17035" y="111167"/>
                  </a:lnTo>
                  <a:lnTo>
                    <a:pt x="14866" y="124060"/>
                  </a:lnTo>
                  <a:lnTo>
                    <a:pt x="18696" y="147744"/>
                  </a:lnTo>
                  <a:lnTo>
                    <a:pt x="22992" y="158973"/>
                  </a:lnTo>
                  <a:lnTo>
                    <a:pt x="40245" y="177689"/>
                  </a:lnTo>
                  <a:lnTo>
                    <a:pt x="63510" y="191467"/>
                  </a:lnTo>
                  <a:lnTo>
                    <a:pt x="89448" y="197590"/>
                  </a:lnTo>
                  <a:lnTo>
                    <a:pt x="147399" y="191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41135" y="1047519"/>
              <a:ext cx="142619" cy="210571"/>
            </a:xfrm>
            <a:custGeom>
              <a:avLst/>
              <a:gdLst/>
              <a:ahLst/>
              <a:cxnLst/>
              <a:rect l="0" t="0" r="0" b="0"/>
              <a:pathLst>
                <a:path w="142619" h="210571">
                  <a:moveTo>
                    <a:pt x="105285" y="0"/>
                  </a:moveTo>
                  <a:lnTo>
                    <a:pt x="43028" y="19128"/>
                  </a:lnTo>
                  <a:lnTo>
                    <a:pt x="26533" y="30338"/>
                  </a:lnTo>
                  <a:lnTo>
                    <a:pt x="14522" y="46239"/>
                  </a:lnTo>
                  <a:lnTo>
                    <a:pt x="9681" y="55393"/>
                  </a:lnTo>
                  <a:lnTo>
                    <a:pt x="8794" y="63835"/>
                  </a:lnTo>
                  <a:lnTo>
                    <a:pt x="14047" y="79454"/>
                  </a:lnTo>
                  <a:lnTo>
                    <a:pt x="21064" y="84555"/>
                  </a:lnTo>
                  <a:lnTo>
                    <a:pt x="84075" y="102267"/>
                  </a:lnTo>
                  <a:lnTo>
                    <a:pt x="114599" y="113620"/>
                  </a:lnTo>
                  <a:lnTo>
                    <a:pt x="131261" y="124977"/>
                  </a:lnTo>
                  <a:lnTo>
                    <a:pt x="136641" y="133621"/>
                  </a:lnTo>
                  <a:lnTo>
                    <a:pt x="142618" y="155703"/>
                  </a:lnTo>
                  <a:lnTo>
                    <a:pt x="140702" y="165804"/>
                  </a:lnTo>
                  <a:lnTo>
                    <a:pt x="129215" y="183265"/>
                  </a:lnTo>
                  <a:lnTo>
                    <a:pt x="103017" y="200660"/>
                  </a:lnTo>
                  <a:lnTo>
                    <a:pt x="48252" y="2086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0209" y="1110690"/>
              <a:ext cx="464223" cy="174109"/>
            </a:xfrm>
            <a:custGeom>
              <a:avLst/>
              <a:gdLst/>
              <a:ahLst/>
              <a:cxnLst/>
              <a:rect l="0" t="0" r="0" b="0"/>
              <a:pathLst>
                <a:path w="464223" h="174109">
                  <a:moveTo>
                    <a:pt x="95724" y="0"/>
                  </a:moveTo>
                  <a:lnTo>
                    <a:pt x="51762" y="20244"/>
                  </a:lnTo>
                  <a:lnTo>
                    <a:pt x="19536" y="47326"/>
                  </a:lnTo>
                  <a:lnTo>
                    <a:pt x="4931" y="65488"/>
                  </a:lnTo>
                  <a:lnTo>
                    <a:pt x="0" y="88377"/>
                  </a:lnTo>
                  <a:lnTo>
                    <a:pt x="2877" y="112978"/>
                  </a:lnTo>
                  <a:lnTo>
                    <a:pt x="17652" y="145389"/>
                  </a:lnTo>
                  <a:lnTo>
                    <a:pt x="30220" y="162494"/>
                  </a:lnTo>
                  <a:lnTo>
                    <a:pt x="49843" y="171655"/>
                  </a:lnTo>
                  <a:lnTo>
                    <a:pt x="61628" y="174098"/>
                  </a:lnTo>
                  <a:lnTo>
                    <a:pt x="84080" y="170574"/>
                  </a:lnTo>
                  <a:lnTo>
                    <a:pt x="94980" y="166358"/>
                  </a:lnTo>
                  <a:lnTo>
                    <a:pt x="110211" y="152316"/>
                  </a:lnTo>
                  <a:lnTo>
                    <a:pt x="115911" y="143658"/>
                  </a:lnTo>
                  <a:lnTo>
                    <a:pt x="123932" y="109116"/>
                  </a:lnTo>
                  <a:lnTo>
                    <a:pt x="120720" y="74835"/>
                  </a:lnTo>
                  <a:lnTo>
                    <a:pt x="115898" y="66268"/>
                  </a:lnTo>
                  <a:lnTo>
                    <a:pt x="101181" y="53629"/>
                  </a:lnTo>
                  <a:lnTo>
                    <a:pt x="99362" y="48621"/>
                  </a:lnTo>
                  <a:lnTo>
                    <a:pt x="101659" y="44112"/>
                  </a:lnTo>
                  <a:lnTo>
                    <a:pt x="106700" y="39937"/>
                  </a:lnTo>
                  <a:lnTo>
                    <a:pt x="124779" y="35297"/>
                  </a:lnTo>
                  <a:lnTo>
                    <a:pt x="136151" y="34060"/>
                  </a:lnTo>
                  <a:lnTo>
                    <a:pt x="158145" y="38925"/>
                  </a:lnTo>
                  <a:lnTo>
                    <a:pt x="168924" y="43497"/>
                  </a:lnTo>
                  <a:lnTo>
                    <a:pt x="174940" y="50055"/>
                  </a:lnTo>
                  <a:lnTo>
                    <a:pt x="177780" y="57937"/>
                  </a:lnTo>
                  <a:lnTo>
                    <a:pt x="180836" y="113218"/>
                  </a:lnTo>
                  <a:lnTo>
                    <a:pt x="189443" y="145460"/>
                  </a:lnTo>
                  <a:lnTo>
                    <a:pt x="200158" y="162525"/>
                  </a:lnTo>
                  <a:lnTo>
                    <a:pt x="208631" y="168012"/>
                  </a:lnTo>
                  <a:lnTo>
                    <a:pt x="230523" y="174108"/>
                  </a:lnTo>
                  <a:lnTo>
                    <a:pt x="263566" y="171950"/>
                  </a:lnTo>
                  <a:lnTo>
                    <a:pt x="281845" y="160651"/>
                  </a:lnTo>
                  <a:lnTo>
                    <a:pt x="296598" y="143930"/>
                  </a:lnTo>
                  <a:lnTo>
                    <a:pt x="307054" y="124800"/>
                  </a:lnTo>
                  <a:lnTo>
                    <a:pt x="313929" y="88711"/>
                  </a:lnTo>
                  <a:lnTo>
                    <a:pt x="318403" y="81367"/>
                  </a:lnTo>
                  <a:lnTo>
                    <a:pt x="324895" y="77642"/>
                  </a:lnTo>
                  <a:lnTo>
                    <a:pt x="332733" y="76328"/>
                  </a:lnTo>
                  <a:lnTo>
                    <a:pt x="340297" y="77791"/>
                  </a:lnTo>
                  <a:lnTo>
                    <a:pt x="354942" y="85657"/>
                  </a:lnTo>
                  <a:lnTo>
                    <a:pt x="376341" y="108828"/>
                  </a:lnTo>
                  <a:lnTo>
                    <a:pt x="393787" y="141080"/>
                  </a:lnTo>
                  <a:lnTo>
                    <a:pt x="393868" y="139677"/>
                  </a:lnTo>
                  <a:lnTo>
                    <a:pt x="371030" y="84821"/>
                  </a:lnTo>
                  <a:lnTo>
                    <a:pt x="365482" y="63435"/>
                  </a:lnTo>
                  <a:lnTo>
                    <a:pt x="366915" y="42231"/>
                  </a:lnTo>
                  <a:lnTo>
                    <a:pt x="371275" y="34003"/>
                  </a:lnTo>
                  <a:lnTo>
                    <a:pt x="385477" y="21742"/>
                  </a:lnTo>
                  <a:lnTo>
                    <a:pt x="413204" y="8262"/>
                  </a:lnTo>
                  <a:lnTo>
                    <a:pt x="4642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56124" y="1086615"/>
              <a:ext cx="111520" cy="189140"/>
            </a:xfrm>
            <a:custGeom>
              <a:avLst/>
              <a:gdLst/>
              <a:ahLst/>
              <a:cxnLst/>
              <a:rect l="0" t="0" r="0" b="0"/>
              <a:pathLst>
                <a:path w="111520" h="189140">
                  <a:moveTo>
                    <a:pt x="100991" y="13547"/>
                  </a:moveTo>
                  <a:lnTo>
                    <a:pt x="84223" y="2368"/>
                  </a:lnTo>
                  <a:lnTo>
                    <a:pt x="66632" y="0"/>
                  </a:lnTo>
                  <a:lnTo>
                    <a:pt x="57028" y="1006"/>
                  </a:lnTo>
                  <a:lnTo>
                    <a:pt x="40117" y="8363"/>
                  </a:lnTo>
                  <a:lnTo>
                    <a:pt x="32333" y="13600"/>
                  </a:lnTo>
                  <a:lnTo>
                    <a:pt x="10198" y="43328"/>
                  </a:lnTo>
                  <a:lnTo>
                    <a:pt x="0" y="87362"/>
                  </a:lnTo>
                  <a:lnTo>
                    <a:pt x="3853" y="114204"/>
                  </a:lnTo>
                  <a:lnTo>
                    <a:pt x="19802" y="160031"/>
                  </a:lnTo>
                  <a:lnTo>
                    <a:pt x="33321" y="175357"/>
                  </a:lnTo>
                  <a:lnTo>
                    <a:pt x="41839" y="181082"/>
                  </a:lnTo>
                  <a:lnTo>
                    <a:pt x="76186" y="189139"/>
                  </a:lnTo>
                  <a:lnTo>
                    <a:pt x="93086" y="187904"/>
                  </a:lnTo>
                  <a:lnTo>
                    <a:pt x="111519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33622" y="1094311"/>
              <a:ext cx="127872" cy="198441"/>
            </a:xfrm>
            <a:custGeom>
              <a:avLst/>
              <a:gdLst/>
              <a:ahLst/>
              <a:cxnLst/>
              <a:rect l="0" t="0" r="0" b="0"/>
              <a:pathLst>
                <a:path w="127872" h="198441">
                  <a:moveTo>
                    <a:pt x="7721" y="100607"/>
                  </a:moveTo>
                  <a:lnTo>
                    <a:pt x="61596" y="82649"/>
                  </a:lnTo>
                  <a:lnTo>
                    <a:pt x="113168" y="59869"/>
                  </a:lnTo>
                  <a:lnTo>
                    <a:pt x="120133" y="51221"/>
                  </a:lnTo>
                  <a:lnTo>
                    <a:pt x="127871" y="29135"/>
                  </a:lnTo>
                  <a:lnTo>
                    <a:pt x="126425" y="20204"/>
                  </a:lnTo>
                  <a:lnTo>
                    <a:pt x="121952" y="13080"/>
                  </a:lnTo>
                  <a:lnTo>
                    <a:pt x="115461" y="7161"/>
                  </a:lnTo>
                  <a:lnTo>
                    <a:pt x="92650" y="584"/>
                  </a:lnTo>
                  <a:lnTo>
                    <a:pt x="66524" y="0"/>
                  </a:lnTo>
                  <a:lnTo>
                    <a:pt x="47114" y="7540"/>
                  </a:lnTo>
                  <a:lnTo>
                    <a:pt x="23032" y="24939"/>
                  </a:lnTo>
                  <a:lnTo>
                    <a:pt x="6668" y="50501"/>
                  </a:lnTo>
                  <a:lnTo>
                    <a:pt x="0" y="85891"/>
                  </a:lnTo>
                  <a:lnTo>
                    <a:pt x="3613" y="120423"/>
                  </a:lnTo>
                  <a:lnTo>
                    <a:pt x="17682" y="152882"/>
                  </a:lnTo>
                  <a:lnTo>
                    <a:pt x="42258" y="179137"/>
                  </a:lnTo>
                  <a:lnTo>
                    <a:pt x="77356" y="196145"/>
                  </a:lnTo>
                  <a:lnTo>
                    <a:pt x="97551" y="198440"/>
                  </a:lnTo>
                  <a:lnTo>
                    <a:pt x="123534" y="195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67335" y="1068576"/>
              <a:ext cx="155483" cy="263214"/>
            </a:xfrm>
            <a:custGeom>
              <a:avLst/>
              <a:gdLst/>
              <a:ahLst/>
              <a:cxnLst/>
              <a:rect l="0" t="0" r="0" b="0"/>
              <a:pathLst>
                <a:path w="155483" h="263214">
                  <a:moveTo>
                    <a:pt x="131976" y="0"/>
                  </a:moveTo>
                  <a:lnTo>
                    <a:pt x="73360" y="20244"/>
                  </a:lnTo>
                  <a:lnTo>
                    <a:pt x="19883" y="52998"/>
                  </a:lnTo>
                  <a:lnTo>
                    <a:pt x="11624" y="59898"/>
                  </a:lnTo>
                  <a:lnTo>
                    <a:pt x="2447" y="80044"/>
                  </a:lnTo>
                  <a:lnTo>
                    <a:pt x="0" y="91967"/>
                  </a:lnTo>
                  <a:lnTo>
                    <a:pt x="1878" y="101086"/>
                  </a:lnTo>
                  <a:lnTo>
                    <a:pt x="6640" y="108335"/>
                  </a:lnTo>
                  <a:lnTo>
                    <a:pt x="21289" y="119509"/>
                  </a:lnTo>
                  <a:lnTo>
                    <a:pt x="79784" y="143598"/>
                  </a:lnTo>
                  <a:lnTo>
                    <a:pt x="132036" y="161399"/>
                  </a:lnTo>
                  <a:lnTo>
                    <a:pt x="146821" y="174678"/>
                  </a:lnTo>
                  <a:lnTo>
                    <a:pt x="152401" y="183133"/>
                  </a:lnTo>
                  <a:lnTo>
                    <a:pt x="155482" y="201885"/>
                  </a:lnTo>
                  <a:lnTo>
                    <a:pt x="154666" y="211799"/>
                  </a:lnTo>
                  <a:lnTo>
                    <a:pt x="144400" y="229054"/>
                  </a:lnTo>
                  <a:lnTo>
                    <a:pt x="126970" y="243352"/>
                  </a:lnTo>
                  <a:lnTo>
                    <a:pt x="92018" y="256808"/>
                  </a:lnTo>
                  <a:lnTo>
                    <a:pt x="47749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02807" y="2084642"/>
            <a:ext cx="2829443" cy="508391"/>
            <a:chOff x="402807" y="2084642"/>
            <a:chExt cx="2829443" cy="508391"/>
          </a:xfrm>
        </p:grpSpPr>
        <p:sp>
          <p:nvSpPr>
            <p:cNvPr id="20" name="Freeform 19"/>
            <p:cNvSpPr/>
            <p:nvPr/>
          </p:nvSpPr>
          <p:spPr>
            <a:xfrm>
              <a:off x="402807" y="2096295"/>
              <a:ext cx="318451" cy="475918"/>
            </a:xfrm>
            <a:custGeom>
              <a:avLst/>
              <a:gdLst/>
              <a:ahLst/>
              <a:cxnLst/>
              <a:rect l="0" t="0" r="0" b="0"/>
              <a:pathLst>
                <a:path w="318451" h="475918">
                  <a:moveTo>
                    <a:pt x="197317" y="40990"/>
                  </a:moveTo>
                  <a:lnTo>
                    <a:pt x="168008" y="11681"/>
                  </a:lnTo>
                  <a:lnTo>
                    <a:pt x="148416" y="4567"/>
                  </a:lnTo>
                  <a:lnTo>
                    <a:pt x="97710" y="0"/>
                  </a:lnTo>
                  <a:lnTo>
                    <a:pt x="76618" y="5614"/>
                  </a:lnTo>
                  <a:lnTo>
                    <a:pt x="44014" y="28283"/>
                  </a:lnTo>
                  <a:lnTo>
                    <a:pt x="16213" y="56461"/>
                  </a:lnTo>
                  <a:lnTo>
                    <a:pt x="6472" y="74772"/>
                  </a:lnTo>
                  <a:lnTo>
                    <a:pt x="0" y="110401"/>
                  </a:lnTo>
                  <a:lnTo>
                    <a:pt x="3672" y="150593"/>
                  </a:lnTo>
                  <a:lnTo>
                    <a:pt x="12207" y="171981"/>
                  </a:lnTo>
                  <a:lnTo>
                    <a:pt x="17758" y="180959"/>
                  </a:lnTo>
                  <a:lnTo>
                    <a:pt x="36405" y="194055"/>
                  </a:lnTo>
                  <a:lnTo>
                    <a:pt x="61459" y="202605"/>
                  </a:lnTo>
                  <a:lnTo>
                    <a:pt x="122084" y="208094"/>
                  </a:lnTo>
                  <a:lnTo>
                    <a:pt x="179467" y="214768"/>
                  </a:lnTo>
                  <a:lnTo>
                    <a:pt x="233522" y="228521"/>
                  </a:lnTo>
                  <a:lnTo>
                    <a:pt x="272275" y="255674"/>
                  </a:lnTo>
                  <a:lnTo>
                    <a:pt x="307790" y="288897"/>
                  </a:lnTo>
                  <a:lnTo>
                    <a:pt x="316606" y="312998"/>
                  </a:lnTo>
                  <a:lnTo>
                    <a:pt x="318450" y="356331"/>
                  </a:lnTo>
                  <a:lnTo>
                    <a:pt x="308592" y="407306"/>
                  </a:lnTo>
                  <a:lnTo>
                    <a:pt x="293198" y="434837"/>
                  </a:lnTo>
                  <a:lnTo>
                    <a:pt x="268230" y="457812"/>
                  </a:lnTo>
                  <a:lnTo>
                    <a:pt x="238605" y="473848"/>
                  </a:lnTo>
                  <a:lnTo>
                    <a:pt x="214887" y="475917"/>
                  </a:lnTo>
                  <a:lnTo>
                    <a:pt x="167122" y="467713"/>
                  </a:lnTo>
                  <a:lnTo>
                    <a:pt x="117826" y="446421"/>
                  </a:lnTo>
                  <a:lnTo>
                    <a:pt x="81503" y="420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91026" y="2408253"/>
              <a:ext cx="171591" cy="184780"/>
            </a:xfrm>
            <a:custGeom>
              <a:avLst/>
              <a:gdLst/>
              <a:ahLst/>
              <a:cxnLst/>
              <a:rect l="0" t="0" r="0" b="0"/>
              <a:pathLst>
                <a:path w="171591" h="184780">
                  <a:moveTo>
                    <a:pt x="103896" y="13301"/>
                  </a:moveTo>
                  <a:lnTo>
                    <a:pt x="92717" y="2123"/>
                  </a:lnTo>
                  <a:lnTo>
                    <a:pt x="85915" y="0"/>
                  </a:lnTo>
                  <a:lnTo>
                    <a:pt x="59574" y="2601"/>
                  </a:lnTo>
                  <a:lnTo>
                    <a:pt x="39743" y="7766"/>
                  </a:lnTo>
                  <a:lnTo>
                    <a:pt x="22351" y="20199"/>
                  </a:lnTo>
                  <a:lnTo>
                    <a:pt x="14438" y="28429"/>
                  </a:lnTo>
                  <a:lnTo>
                    <a:pt x="5645" y="50050"/>
                  </a:lnTo>
                  <a:lnTo>
                    <a:pt x="0" y="102058"/>
                  </a:lnTo>
                  <a:lnTo>
                    <a:pt x="4612" y="137865"/>
                  </a:lnTo>
                  <a:lnTo>
                    <a:pt x="13366" y="156791"/>
                  </a:lnTo>
                  <a:lnTo>
                    <a:pt x="18976" y="165113"/>
                  </a:lnTo>
                  <a:lnTo>
                    <a:pt x="34568" y="177479"/>
                  </a:lnTo>
                  <a:lnTo>
                    <a:pt x="43639" y="182415"/>
                  </a:lnTo>
                  <a:lnTo>
                    <a:pt x="63077" y="184779"/>
                  </a:lnTo>
                  <a:lnTo>
                    <a:pt x="104152" y="176765"/>
                  </a:lnTo>
                  <a:lnTo>
                    <a:pt x="129968" y="161690"/>
                  </a:lnTo>
                  <a:lnTo>
                    <a:pt x="142000" y="145932"/>
                  </a:lnTo>
                  <a:lnTo>
                    <a:pt x="166715" y="86628"/>
                  </a:lnTo>
                  <a:lnTo>
                    <a:pt x="171590" y="65778"/>
                  </a:lnTo>
                  <a:lnTo>
                    <a:pt x="169857" y="44813"/>
                  </a:lnTo>
                  <a:lnTo>
                    <a:pt x="158948" y="26916"/>
                  </a:lnTo>
                  <a:lnTo>
                    <a:pt x="151126" y="18869"/>
                  </a:lnTo>
                  <a:lnTo>
                    <a:pt x="133076" y="9926"/>
                  </a:lnTo>
                  <a:lnTo>
                    <a:pt x="103896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63378" y="240049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73906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91915" y="2084642"/>
              <a:ext cx="29391" cy="484312"/>
            </a:xfrm>
            <a:custGeom>
              <a:avLst/>
              <a:gdLst/>
              <a:ahLst/>
              <a:cxnLst/>
              <a:rect l="0" t="0" r="0" b="0"/>
              <a:pathLst>
                <a:path w="29391" h="484312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5"/>
                  </a:lnTo>
                  <a:lnTo>
                    <a:pt x="7938" y="206583"/>
                  </a:lnTo>
                  <a:lnTo>
                    <a:pt x="13805" y="253972"/>
                  </a:lnTo>
                  <a:lnTo>
                    <a:pt x="17363" y="308828"/>
                  </a:lnTo>
                  <a:lnTo>
                    <a:pt x="25801" y="366200"/>
                  </a:lnTo>
                  <a:lnTo>
                    <a:pt x="28681" y="421379"/>
                  </a:lnTo>
                  <a:lnTo>
                    <a:pt x="2939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50735" y="2284683"/>
              <a:ext cx="154882" cy="156131"/>
            </a:xfrm>
            <a:custGeom>
              <a:avLst/>
              <a:gdLst/>
              <a:ahLst/>
              <a:cxnLst/>
              <a:rect l="0" t="0" r="0" b="0"/>
              <a:pathLst>
                <a:path w="154882" h="156131">
                  <a:moveTo>
                    <a:pt x="81182" y="0"/>
                  </a:moveTo>
                  <a:lnTo>
                    <a:pt x="81182" y="52051"/>
                  </a:lnTo>
                  <a:lnTo>
                    <a:pt x="86771" y="111538"/>
                  </a:lnTo>
                  <a:lnTo>
                    <a:pt x="90734" y="156130"/>
                  </a:lnTo>
                  <a:lnTo>
                    <a:pt x="91276" y="148550"/>
                  </a:lnTo>
                  <a:lnTo>
                    <a:pt x="80403" y="123564"/>
                  </a:lnTo>
                  <a:lnTo>
                    <a:pt x="62364" y="99523"/>
                  </a:lnTo>
                  <a:lnTo>
                    <a:pt x="42792" y="91026"/>
                  </a:lnTo>
                  <a:lnTo>
                    <a:pt x="31022" y="88760"/>
                  </a:lnTo>
                  <a:lnTo>
                    <a:pt x="20836" y="89589"/>
                  </a:lnTo>
                  <a:lnTo>
                    <a:pt x="3279" y="96750"/>
                  </a:lnTo>
                  <a:lnTo>
                    <a:pt x="0" y="101935"/>
                  </a:lnTo>
                  <a:lnTo>
                    <a:pt x="155" y="107731"/>
                  </a:lnTo>
                  <a:lnTo>
                    <a:pt x="2597" y="113935"/>
                  </a:lnTo>
                  <a:lnTo>
                    <a:pt x="8905" y="116901"/>
                  </a:lnTo>
                  <a:lnTo>
                    <a:pt x="28391" y="117077"/>
                  </a:lnTo>
                  <a:lnTo>
                    <a:pt x="60081" y="110599"/>
                  </a:lnTo>
                  <a:lnTo>
                    <a:pt x="86108" y="95681"/>
                  </a:lnTo>
                  <a:lnTo>
                    <a:pt x="141151" y="48253"/>
                  </a:lnTo>
                  <a:lnTo>
                    <a:pt x="154881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12402" y="2168870"/>
              <a:ext cx="367039" cy="328677"/>
            </a:xfrm>
            <a:custGeom>
              <a:avLst/>
              <a:gdLst/>
              <a:ahLst/>
              <a:cxnLst/>
              <a:rect l="0" t="0" r="0" b="0"/>
              <a:pathLst>
                <a:path w="367039" h="328677">
                  <a:moveTo>
                    <a:pt x="9069" y="0"/>
                  </a:moveTo>
                  <a:lnTo>
                    <a:pt x="4" y="58617"/>
                  </a:lnTo>
                  <a:lnTo>
                    <a:pt x="0" y="121196"/>
                  </a:lnTo>
                  <a:lnTo>
                    <a:pt x="7032" y="172521"/>
                  </a:lnTo>
                  <a:lnTo>
                    <a:pt x="16524" y="223603"/>
                  </a:lnTo>
                  <a:lnTo>
                    <a:pt x="33332" y="280258"/>
                  </a:lnTo>
                  <a:lnTo>
                    <a:pt x="46759" y="301204"/>
                  </a:lnTo>
                  <a:lnTo>
                    <a:pt x="64425" y="314413"/>
                  </a:lnTo>
                  <a:lnTo>
                    <a:pt x="74049" y="314893"/>
                  </a:lnTo>
                  <a:lnTo>
                    <a:pt x="94101" y="306069"/>
                  </a:lnTo>
                  <a:lnTo>
                    <a:pt x="119532" y="281370"/>
                  </a:lnTo>
                  <a:lnTo>
                    <a:pt x="144773" y="222912"/>
                  </a:lnTo>
                  <a:lnTo>
                    <a:pt x="148671" y="211779"/>
                  </a:lnTo>
                  <a:lnTo>
                    <a:pt x="152440" y="207866"/>
                  </a:lnTo>
                  <a:lnTo>
                    <a:pt x="156123" y="208768"/>
                  </a:lnTo>
                  <a:lnTo>
                    <a:pt x="176027" y="235430"/>
                  </a:lnTo>
                  <a:lnTo>
                    <a:pt x="204162" y="293104"/>
                  </a:lnTo>
                  <a:lnTo>
                    <a:pt x="223289" y="312762"/>
                  </a:lnTo>
                  <a:lnTo>
                    <a:pt x="247388" y="325399"/>
                  </a:lnTo>
                  <a:lnTo>
                    <a:pt x="270576" y="328676"/>
                  </a:lnTo>
                  <a:lnTo>
                    <a:pt x="281673" y="327911"/>
                  </a:lnTo>
                  <a:lnTo>
                    <a:pt x="300242" y="317704"/>
                  </a:lnTo>
                  <a:lnTo>
                    <a:pt x="316294" y="300299"/>
                  </a:lnTo>
                  <a:lnTo>
                    <a:pt x="352788" y="237522"/>
                  </a:lnTo>
                  <a:lnTo>
                    <a:pt x="362816" y="190610"/>
                  </a:lnTo>
                  <a:lnTo>
                    <a:pt x="365787" y="139665"/>
                  </a:lnTo>
                  <a:lnTo>
                    <a:pt x="366873" y="76479"/>
                  </a:lnTo>
                  <a:lnTo>
                    <a:pt x="367038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97115" y="2306904"/>
              <a:ext cx="240295" cy="188634"/>
            </a:xfrm>
            <a:custGeom>
              <a:avLst/>
              <a:gdLst/>
              <a:ahLst/>
              <a:cxnLst/>
              <a:rect l="0" t="0" r="0" b="0"/>
              <a:pathLst>
                <a:path w="240295" h="188634">
                  <a:moveTo>
                    <a:pt x="71838" y="146235"/>
                  </a:moveTo>
                  <a:lnTo>
                    <a:pt x="80171" y="108758"/>
                  </a:lnTo>
                  <a:lnTo>
                    <a:pt x="81933" y="57334"/>
                  </a:lnTo>
                  <a:lnTo>
                    <a:pt x="75935" y="33024"/>
                  </a:lnTo>
                  <a:lnTo>
                    <a:pt x="71060" y="21628"/>
                  </a:lnTo>
                  <a:lnTo>
                    <a:pt x="56284" y="5847"/>
                  </a:lnTo>
                  <a:lnTo>
                    <a:pt x="47431" y="0"/>
                  </a:lnTo>
                  <a:lnTo>
                    <a:pt x="39189" y="782"/>
                  </a:lnTo>
                  <a:lnTo>
                    <a:pt x="31355" y="5983"/>
                  </a:lnTo>
                  <a:lnTo>
                    <a:pt x="17581" y="23070"/>
                  </a:lnTo>
                  <a:lnTo>
                    <a:pt x="7560" y="42362"/>
                  </a:lnTo>
                  <a:lnTo>
                    <a:pt x="0" y="98984"/>
                  </a:lnTo>
                  <a:lnTo>
                    <a:pt x="1030" y="141074"/>
                  </a:lnTo>
                  <a:lnTo>
                    <a:pt x="9562" y="164998"/>
                  </a:lnTo>
                  <a:lnTo>
                    <a:pt x="24273" y="181091"/>
                  </a:lnTo>
                  <a:lnTo>
                    <a:pt x="33109" y="187020"/>
                  </a:lnTo>
                  <a:lnTo>
                    <a:pt x="41339" y="188633"/>
                  </a:lnTo>
                  <a:lnTo>
                    <a:pt x="49166" y="187369"/>
                  </a:lnTo>
                  <a:lnTo>
                    <a:pt x="56723" y="184186"/>
                  </a:lnTo>
                  <a:lnTo>
                    <a:pt x="68240" y="168172"/>
                  </a:lnTo>
                  <a:lnTo>
                    <a:pt x="87742" y="113596"/>
                  </a:lnTo>
                  <a:lnTo>
                    <a:pt x="91368" y="85222"/>
                  </a:lnTo>
                  <a:lnTo>
                    <a:pt x="94782" y="105671"/>
                  </a:lnTo>
                  <a:lnTo>
                    <a:pt x="122144" y="148057"/>
                  </a:lnTo>
                  <a:lnTo>
                    <a:pt x="138650" y="161863"/>
                  </a:lnTo>
                  <a:lnTo>
                    <a:pt x="147965" y="167182"/>
                  </a:lnTo>
                  <a:lnTo>
                    <a:pt x="170793" y="169973"/>
                  </a:lnTo>
                  <a:lnTo>
                    <a:pt x="194197" y="166144"/>
                  </a:lnTo>
                  <a:lnTo>
                    <a:pt x="225166" y="147742"/>
                  </a:lnTo>
                  <a:lnTo>
                    <a:pt x="240294" y="135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37409" y="2105699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1170" y="50433"/>
                  </a:lnTo>
                  <a:lnTo>
                    <a:pt x="8405" y="105410"/>
                  </a:lnTo>
                  <a:lnTo>
                    <a:pt x="18211" y="167094"/>
                  </a:lnTo>
                  <a:lnTo>
                    <a:pt x="26084" y="218750"/>
                  </a:lnTo>
                  <a:lnTo>
                    <a:pt x="33980" y="281765"/>
                  </a:lnTo>
                  <a:lnTo>
                    <a:pt x="40507" y="337067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53181" y="2274155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63834" y="0"/>
                  </a:lnTo>
                  <a:lnTo>
                    <a:pt x="114444" y="0"/>
                  </a:lnTo>
                  <a:lnTo>
                    <a:pt x="65885" y="0"/>
                  </a:lnTo>
                  <a:lnTo>
                    <a:pt x="28100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95336" y="2310410"/>
              <a:ext cx="168457" cy="202633"/>
            </a:xfrm>
            <a:custGeom>
              <a:avLst/>
              <a:gdLst/>
              <a:ahLst/>
              <a:cxnLst/>
              <a:rect l="0" t="0" r="0" b="0"/>
              <a:pathLst>
                <a:path w="168457" h="202633">
                  <a:moveTo>
                    <a:pt x="0" y="121672"/>
                  </a:moveTo>
                  <a:lnTo>
                    <a:pt x="17981" y="106031"/>
                  </a:lnTo>
                  <a:lnTo>
                    <a:pt x="73184" y="80896"/>
                  </a:lnTo>
                  <a:lnTo>
                    <a:pt x="89458" y="64945"/>
                  </a:lnTo>
                  <a:lnTo>
                    <a:pt x="106185" y="36234"/>
                  </a:lnTo>
                  <a:lnTo>
                    <a:pt x="107055" y="27279"/>
                  </a:lnTo>
                  <a:lnTo>
                    <a:pt x="101782" y="11090"/>
                  </a:lnTo>
                  <a:lnTo>
                    <a:pt x="94761" y="5837"/>
                  </a:lnTo>
                  <a:lnTo>
                    <a:pt x="74482" y="0"/>
                  </a:lnTo>
                  <a:lnTo>
                    <a:pt x="52990" y="3645"/>
                  </a:lnTo>
                  <a:lnTo>
                    <a:pt x="42346" y="7893"/>
                  </a:lnTo>
                  <a:lnTo>
                    <a:pt x="27399" y="21971"/>
                  </a:lnTo>
                  <a:lnTo>
                    <a:pt x="21776" y="30638"/>
                  </a:lnTo>
                  <a:lnTo>
                    <a:pt x="13861" y="65194"/>
                  </a:lnTo>
                  <a:lnTo>
                    <a:pt x="11516" y="110657"/>
                  </a:lnTo>
                  <a:lnTo>
                    <a:pt x="17207" y="134714"/>
                  </a:lnTo>
                  <a:lnTo>
                    <a:pt x="39924" y="174811"/>
                  </a:lnTo>
                  <a:lnTo>
                    <a:pt x="56349" y="189354"/>
                  </a:lnTo>
                  <a:lnTo>
                    <a:pt x="76517" y="198546"/>
                  </a:lnTo>
                  <a:lnTo>
                    <a:pt x="101078" y="202632"/>
                  </a:lnTo>
                  <a:lnTo>
                    <a:pt x="124472" y="198209"/>
                  </a:lnTo>
                  <a:lnTo>
                    <a:pt x="168456" y="174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28406" y="2316269"/>
              <a:ext cx="103844" cy="187634"/>
            </a:xfrm>
            <a:custGeom>
              <a:avLst/>
              <a:gdLst/>
              <a:ahLst/>
              <a:cxnLst/>
              <a:rect l="0" t="0" r="0" b="0"/>
              <a:pathLst>
                <a:path w="103844" h="187634">
                  <a:moveTo>
                    <a:pt x="9086" y="115813"/>
                  </a:moveTo>
                  <a:lnTo>
                    <a:pt x="20539" y="164744"/>
                  </a:lnTo>
                  <a:lnTo>
                    <a:pt x="23740" y="180020"/>
                  </a:lnTo>
                  <a:lnTo>
                    <a:pt x="23535" y="186694"/>
                  </a:lnTo>
                  <a:lnTo>
                    <a:pt x="21058" y="187633"/>
                  </a:lnTo>
                  <a:lnTo>
                    <a:pt x="17068" y="184750"/>
                  </a:lnTo>
                  <a:lnTo>
                    <a:pt x="5862" y="158336"/>
                  </a:lnTo>
                  <a:lnTo>
                    <a:pt x="0" y="100253"/>
                  </a:lnTo>
                  <a:lnTo>
                    <a:pt x="1325" y="59080"/>
                  </a:lnTo>
                  <a:lnTo>
                    <a:pt x="9926" y="39516"/>
                  </a:lnTo>
                  <a:lnTo>
                    <a:pt x="27922" y="15348"/>
                  </a:lnTo>
                  <a:lnTo>
                    <a:pt x="47483" y="6821"/>
                  </a:lnTo>
                  <a:lnTo>
                    <a:pt x="1038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1640553" y="1526632"/>
            <a:ext cx="275634" cy="404600"/>
          </a:xfrm>
          <a:custGeom>
            <a:avLst/>
            <a:gdLst/>
            <a:ahLst/>
            <a:cxnLst/>
            <a:rect l="0" t="0" r="0" b="0"/>
            <a:pathLst>
              <a:path w="275634" h="404600">
                <a:moveTo>
                  <a:pt x="117706" y="0"/>
                </a:moveTo>
                <a:lnTo>
                  <a:pt x="109372" y="37478"/>
                </a:lnTo>
                <a:lnTo>
                  <a:pt x="107611" y="88901"/>
                </a:lnTo>
                <a:lnTo>
                  <a:pt x="107263" y="151355"/>
                </a:lnTo>
                <a:lnTo>
                  <a:pt x="107194" y="213084"/>
                </a:lnTo>
                <a:lnTo>
                  <a:pt x="107181" y="275667"/>
                </a:lnTo>
                <a:lnTo>
                  <a:pt x="107178" y="333089"/>
                </a:lnTo>
                <a:lnTo>
                  <a:pt x="104058" y="386373"/>
                </a:lnTo>
                <a:lnTo>
                  <a:pt x="101588" y="397962"/>
                </a:lnTo>
                <a:lnTo>
                  <a:pt x="96432" y="403348"/>
                </a:lnTo>
                <a:lnTo>
                  <a:pt x="89485" y="404599"/>
                </a:lnTo>
                <a:lnTo>
                  <a:pt x="81344" y="403094"/>
                </a:lnTo>
                <a:lnTo>
                  <a:pt x="74748" y="398580"/>
                </a:lnTo>
                <a:lnTo>
                  <a:pt x="64298" y="384207"/>
                </a:lnTo>
                <a:lnTo>
                  <a:pt x="46888" y="331913"/>
                </a:lnTo>
                <a:lnTo>
                  <a:pt x="20975" y="274469"/>
                </a:lnTo>
                <a:lnTo>
                  <a:pt x="3777" y="247960"/>
                </a:lnTo>
                <a:lnTo>
                  <a:pt x="809" y="246025"/>
                </a:lnTo>
                <a:lnTo>
                  <a:pt x="0" y="248244"/>
                </a:lnTo>
                <a:lnTo>
                  <a:pt x="7108" y="277023"/>
                </a:lnTo>
                <a:lnTo>
                  <a:pt x="40791" y="336910"/>
                </a:lnTo>
                <a:lnTo>
                  <a:pt x="72583" y="375054"/>
                </a:lnTo>
                <a:lnTo>
                  <a:pt x="92582" y="383109"/>
                </a:lnTo>
                <a:lnTo>
                  <a:pt x="104466" y="385258"/>
                </a:lnTo>
                <a:lnTo>
                  <a:pt x="114728" y="383180"/>
                </a:lnTo>
                <a:lnTo>
                  <a:pt x="132370" y="371513"/>
                </a:lnTo>
                <a:lnTo>
                  <a:pt x="185387" y="313292"/>
                </a:lnTo>
                <a:lnTo>
                  <a:pt x="246507" y="266387"/>
                </a:lnTo>
                <a:lnTo>
                  <a:pt x="275633" y="2526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638771" y="2705823"/>
            <a:ext cx="214245" cy="411353"/>
          </a:xfrm>
          <a:custGeom>
            <a:avLst/>
            <a:gdLst/>
            <a:ahLst/>
            <a:cxnLst/>
            <a:rect l="0" t="0" r="0" b="0"/>
            <a:pathLst>
              <a:path w="214245" h="411353">
                <a:moveTo>
                  <a:pt x="98431" y="0"/>
                </a:moveTo>
                <a:lnTo>
                  <a:pt x="95311" y="54145"/>
                </a:lnTo>
                <a:lnTo>
                  <a:pt x="92365" y="81387"/>
                </a:lnTo>
                <a:lnTo>
                  <a:pt x="93766" y="133883"/>
                </a:lnTo>
                <a:lnTo>
                  <a:pt x="89060" y="183984"/>
                </a:lnTo>
                <a:lnTo>
                  <a:pt x="88131" y="246176"/>
                </a:lnTo>
                <a:lnTo>
                  <a:pt x="87947" y="307854"/>
                </a:lnTo>
                <a:lnTo>
                  <a:pt x="87911" y="370427"/>
                </a:lnTo>
                <a:lnTo>
                  <a:pt x="85568" y="377973"/>
                </a:lnTo>
                <a:lnTo>
                  <a:pt x="81667" y="380664"/>
                </a:lnTo>
                <a:lnTo>
                  <a:pt x="76726" y="380118"/>
                </a:lnTo>
                <a:lnTo>
                  <a:pt x="64998" y="370153"/>
                </a:lnTo>
                <a:lnTo>
                  <a:pt x="48360" y="344812"/>
                </a:lnTo>
                <a:lnTo>
                  <a:pt x="21838" y="287159"/>
                </a:lnTo>
                <a:lnTo>
                  <a:pt x="5936" y="260949"/>
                </a:lnTo>
                <a:lnTo>
                  <a:pt x="1673" y="251175"/>
                </a:lnTo>
                <a:lnTo>
                  <a:pt x="0" y="250509"/>
                </a:lnTo>
                <a:lnTo>
                  <a:pt x="3235" y="275177"/>
                </a:lnTo>
                <a:lnTo>
                  <a:pt x="17929" y="316139"/>
                </a:lnTo>
                <a:lnTo>
                  <a:pt x="56644" y="379051"/>
                </a:lnTo>
                <a:lnTo>
                  <a:pt x="71670" y="397755"/>
                </a:lnTo>
                <a:lnTo>
                  <a:pt x="90046" y="409967"/>
                </a:lnTo>
                <a:lnTo>
                  <a:pt x="99860" y="411352"/>
                </a:lnTo>
                <a:lnTo>
                  <a:pt x="120123" y="406651"/>
                </a:lnTo>
                <a:lnTo>
                  <a:pt x="137707" y="393644"/>
                </a:lnTo>
                <a:lnTo>
                  <a:pt x="189511" y="331596"/>
                </a:lnTo>
                <a:lnTo>
                  <a:pt x="214244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559602" y="3221720"/>
            <a:ext cx="1466414" cy="445927"/>
            <a:chOff x="559602" y="3221720"/>
            <a:chExt cx="1466414" cy="445927"/>
          </a:xfrm>
        </p:grpSpPr>
        <p:sp>
          <p:nvSpPr>
            <p:cNvPr id="35" name="Freeform 34"/>
            <p:cNvSpPr/>
            <p:nvPr/>
          </p:nvSpPr>
          <p:spPr>
            <a:xfrm>
              <a:off x="559602" y="3245641"/>
              <a:ext cx="261621" cy="422006"/>
            </a:xfrm>
            <a:custGeom>
              <a:avLst/>
              <a:gdLst/>
              <a:ahLst/>
              <a:cxnLst/>
              <a:rect l="0" t="0" r="0" b="0"/>
              <a:pathLst>
                <a:path w="261621" h="422006">
                  <a:moveTo>
                    <a:pt x="261620" y="123478"/>
                  </a:moveTo>
                  <a:lnTo>
                    <a:pt x="232939" y="69603"/>
                  </a:lnTo>
                  <a:lnTo>
                    <a:pt x="213608" y="40054"/>
                  </a:lnTo>
                  <a:lnTo>
                    <a:pt x="186173" y="17131"/>
                  </a:lnTo>
                  <a:lnTo>
                    <a:pt x="166087" y="6803"/>
                  </a:lnTo>
                  <a:lnTo>
                    <a:pt x="129459" y="0"/>
                  </a:lnTo>
                  <a:lnTo>
                    <a:pt x="105786" y="4648"/>
                  </a:lnTo>
                  <a:lnTo>
                    <a:pt x="75847" y="20418"/>
                  </a:lnTo>
                  <a:lnTo>
                    <a:pt x="44770" y="46708"/>
                  </a:lnTo>
                  <a:lnTo>
                    <a:pt x="28782" y="73045"/>
                  </a:lnTo>
                  <a:lnTo>
                    <a:pt x="9239" y="135222"/>
                  </a:lnTo>
                  <a:lnTo>
                    <a:pt x="547" y="190398"/>
                  </a:lnTo>
                  <a:lnTo>
                    <a:pt x="0" y="247528"/>
                  </a:lnTo>
                  <a:lnTo>
                    <a:pt x="9944" y="307685"/>
                  </a:lnTo>
                  <a:lnTo>
                    <a:pt x="22883" y="343004"/>
                  </a:lnTo>
                  <a:lnTo>
                    <a:pt x="48216" y="386380"/>
                  </a:lnTo>
                  <a:lnTo>
                    <a:pt x="64999" y="401370"/>
                  </a:lnTo>
                  <a:lnTo>
                    <a:pt x="104368" y="420525"/>
                  </a:lnTo>
                  <a:lnTo>
                    <a:pt x="128170" y="422005"/>
                  </a:lnTo>
                  <a:lnTo>
                    <a:pt x="153176" y="417593"/>
                  </a:lnTo>
                  <a:lnTo>
                    <a:pt x="208562" y="389186"/>
                  </a:lnTo>
                  <a:lnTo>
                    <a:pt x="261620" y="355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2287" y="3442818"/>
              <a:ext cx="157877" cy="171369"/>
            </a:xfrm>
            <a:custGeom>
              <a:avLst/>
              <a:gdLst/>
              <a:ahLst/>
              <a:cxnLst/>
              <a:rect l="0" t="0" r="0" b="0"/>
              <a:pathLst>
                <a:path w="157877" h="171369">
                  <a:moveTo>
                    <a:pt x="87391" y="31586"/>
                  </a:moveTo>
                  <a:lnTo>
                    <a:pt x="70624" y="25997"/>
                  </a:lnTo>
                  <a:lnTo>
                    <a:pt x="53033" y="29492"/>
                  </a:lnTo>
                  <a:lnTo>
                    <a:pt x="34686" y="40013"/>
                  </a:lnTo>
                  <a:lnTo>
                    <a:pt x="12373" y="65668"/>
                  </a:lnTo>
                  <a:lnTo>
                    <a:pt x="2187" y="85338"/>
                  </a:lnTo>
                  <a:lnTo>
                    <a:pt x="0" y="108898"/>
                  </a:lnTo>
                  <a:lnTo>
                    <a:pt x="4097" y="132627"/>
                  </a:lnTo>
                  <a:lnTo>
                    <a:pt x="13717" y="150973"/>
                  </a:lnTo>
                  <a:lnTo>
                    <a:pt x="28911" y="163806"/>
                  </a:lnTo>
                  <a:lnTo>
                    <a:pt x="37876" y="168865"/>
                  </a:lnTo>
                  <a:lnTo>
                    <a:pt x="60315" y="171368"/>
                  </a:lnTo>
                  <a:lnTo>
                    <a:pt x="83546" y="167411"/>
                  </a:lnTo>
                  <a:lnTo>
                    <a:pt x="110949" y="150859"/>
                  </a:lnTo>
                  <a:lnTo>
                    <a:pt x="138435" y="124248"/>
                  </a:lnTo>
                  <a:lnTo>
                    <a:pt x="150242" y="104355"/>
                  </a:lnTo>
                  <a:lnTo>
                    <a:pt x="157876" y="67835"/>
                  </a:lnTo>
                  <a:lnTo>
                    <a:pt x="153423" y="47306"/>
                  </a:lnTo>
                  <a:lnTo>
                    <a:pt x="131500" y="15064"/>
                  </a:lnTo>
                  <a:lnTo>
                    <a:pt x="118304" y="6695"/>
                  </a:lnTo>
                  <a:lnTo>
                    <a:pt x="97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94182" y="3253305"/>
              <a:ext cx="16596" cy="305328"/>
            </a:xfrm>
            <a:custGeom>
              <a:avLst/>
              <a:gdLst/>
              <a:ahLst/>
              <a:cxnLst/>
              <a:rect l="0" t="0" r="0" b="0"/>
              <a:pathLst>
                <a:path w="16596" h="305328">
                  <a:moveTo>
                    <a:pt x="6066" y="0"/>
                  </a:moveTo>
                  <a:lnTo>
                    <a:pt x="0" y="42027"/>
                  </a:lnTo>
                  <a:lnTo>
                    <a:pt x="3749" y="90962"/>
                  </a:lnTo>
                  <a:lnTo>
                    <a:pt x="5380" y="148224"/>
                  </a:lnTo>
                  <a:lnTo>
                    <a:pt x="5863" y="202756"/>
                  </a:lnTo>
                  <a:lnTo>
                    <a:pt x="7176" y="253618"/>
                  </a:lnTo>
                  <a:lnTo>
                    <a:pt x="1659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05492" y="3337533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6166" y="17959"/>
                  </a:lnTo>
                  <a:lnTo>
                    <a:pt x="89005" y="35149"/>
                  </a:lnTo>
                  <a:lnTo>
                    <a:pt x="27001" y="495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44549" y="3221720"/>
              <a:ext cx="29441" cy="326384"/>
            </a:xfrm>
            <a:custGeom>
              <a:avLst/>
              <a:gdLst/>
              <a:ahLst/>
              <a:cxnLst/>
              <a:rect l="0" t="0" r="0" b="0"/>
              <a:pathLst>
                <a:path w="29441" h="326384">
                  <a:moveTo>
                    <a:pt x="8383" y="0"/>
                  </a:moveTo>
                  <a:lnTo>
                    <a:pt x="1148" y="49263"/>
                  </a:lnTo>
                  <a:lnTo>
                    <a:pt x="0" y="100514"/>
                  </a:lnTo>
                  <a:lnTo>
                    <a:pt x="5380" y="157294"/>
                  </a:lnTo>
                  <a:lnTo>
                    <a:pt x="8663" y="205963"/>
                  </a:lnTo>
                  <a:lnTo>
                    <a:pt x="16525" y="255738"/>
                  </a:lnTo>
                  <a:lnTo>
                    <a:pt x="26542" y="305713"/>
                  </a:lnTo>
                  <a:lnTo>
                    <a:pt x="2944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89761" y="3348062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30054" y="11453"/>
                  </a:lnTo>
                  <a:lnTo>
                    <a:pt x="76513" y="24749"/>
                  </a:lnTo>
                  <a:lnTo>
                    <a:pt x="33311" y="3981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639462" y="3369119"/>
              <a:ext cx="185278" cy="184361"/>
            </a:xfrm>
            <a:custGeom>
              <a:avLst/>
              <a:gdLst/>
              <a:ahLst/>
              <a:cxnLst/>
              <a:rect l="0" t="0" r="0" b="0"/>
              <a:pathLst>
                <a:path w="185278" h="184361">
                  <a:moveTo>
                    <a:pt x="108268" y="0"/>
                  </a:moveTo>
                  <a:lnTo>
                    <a:pt x="65576" y="14572"/>
                  </a:lnTo>
                  <a:lnTo>
                    <a:pt x="29515" y="39403"/>
                  </a:lnTo>
                  <a:lnTo>
                    <a:pt x="17505" y="59236"/>
                  </a:lnTo>
                  <a:lnTo>
                    <a:pt x="262" y="104508"/>
                  </a:lnTo>
                  <a:lnTo>
                    <a:pt x="0" y="114125"/>
                  </a:lnTo>
                  <a:lnTo>
                    <a:pt x="5946" y="131051"/>
                  </a:lnTo>
                  <a:lnTo>
                    <a:pt x="22448" y="153733"/>
                  </a:lnTo>
                  <a:lnTo>
                    <a:pt x="47745" y="175272"/>
                  </a:lnTo>
                  <a:lnTo>
                    <a:pt x="73570" y="183183"/>
                  </a:lnTo>
                  <a:lnTo>
                    <a:pt x="101036" y="184360"/>
                  </a:lnTo>
                  <a:lnTo>
                    <a:pt x="121041" y="177084"/>
                  </a:lnTo>
                  <a:lnTo>
                    <a:pt x="167511" y="139905"/>
                  </a:lnTo>
                  <a:lnTo>
                    <a:pt x="183273" y="113593"/>
                  </a:lnTo>
                  <a:lnTo>
                    <a:pt x="185277" y="90650"/>
                  </a:lnTo>
                  <a:lnTo>
                    <a:pt x="181099" y="67195"/>
                  </a:lnTo>
                  <a:lnTo>
                    <a:pt x="165593" y="40836"/>
                  </a:lnTo>
                  <a:lnTo>
                    <a:pt x="152853" y="25559"/>
                  </a:lnTo>
                  <a:lnTo>
                    <a:pt x="136273" y="17209"/>
                  </a:lnTo>
                  <a:lnTo>
                    <a:pt x="10826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63544" y="3354767"/>
              <a:ext cx="162472" cy="203866"/>
            </a:xfrm>
            <a:custGeom>
              <a:avLst/>
              <a:gdLst/>
              <a:ahLst/>
              <a:cxnLst/>
              <a:rect l="0" t="0" r="0" b="0"/>
              <a:pathLst>
                <a:path w="162472" h="203866">
                  <a:moveTo>
                    <a:pt x="0" y="109108"/>
                  </a:moveTo>
                  <a:lnTo>
                    <a:pt x="17958" y="170219"/>
                  </a:lnTo>
                  <a:lnTo>
                    <a:pt x="25858" y="195065"/>
                  </a:lnTo>
                  <a:lnTo>
                    <a:pt x="13107" y="136546"/>
                  </a:lnTo>
                  <a:lnTo>
                    <a:pt x="14412" y="100470"/>
                  </a:lnTo>
                  <a:lnTo>
                    <a:pt x="29757" y="38951"/>
                  </a:lnTo>
                  <a:lnTo>
                    <a:pt x="40911" y="15926"/>
                  </a:lnTo>
                  <a:lnTo>
                    <a:pt x="49501" y="8382"/>
                  </a:lnTo>
                  <a:lnTo>
                    <a:pt x="71523" y="0"/>
                  </a:lnTo>
                  <a:lnTo>
                    <a:pt x="81607" y="105"/>
                  </a:lnTo>
                  <a:lnTo>
                    <a:pt x="99051" y="6460"/>
                  </a:lnTo>
                  <a:lnTo>
                    <a:pt x="114602" y="23322"/>
                  </a:lnTo>
                  <a:lnTo>
                    <a:pt x="138061" y="66686"/>
                  </a:lnTo>
                  <a:lnTo>
                    <a:pt x="157622" y="127930"/>
                  </a:lnTo>
                  <a:lnTo>
                    <a:pt x="162471" y="150229"/>
                  </a:lnTo>
                  <a:lnTo>
                    <a:pt x="157927" y="20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1580354" y="3727088"/>
            <a:ext cx="241077" cy="510090"/>
          </a:xfrm>
          <a:custGeom>
            <a:avLst/>
            <a:gdLst/>
            <a:ahLst/>
            <a:cxnLst/>
            <a:rect l="0" t="0" r="0" b="0"/>
            <a:pathLst>
              <a:path w="241077" h="510090">
                <a:moveTo>
                  <a:pt x="104205" y="0"/>
                </a:moveTo>
                <a:lnTo>
                  <a:pt x="95872" y="48931"/>
                </a:lnTo>
                <a:lnTo>
                  <a:pt x="99699" y="108061"/>
                </a:lnTo>
                <a:lnTo>
                  <a:pt x="102870" y="156280"/>
                </a:lnTo>
                <a:lnTo>
                  <a:pt x="111177" y="217740"/>
                </a:lnTo>
                <a:lnTo>
                  <a:pt x="113680" y="267806"/>
                </a:lnTo>
                <a:lnTo>
                  <a:pt x="114422" y="318516"/>
                </a:lnTo>
                <a:lnTo>
                  <a:pt x="117792" y="378165"/>
                </a:lnTo>
                <a:lnTo>
                  <a:pt x="120772" y="405549"/>
                </a:lnTo>
                <a:lnTo>
                  <a:pt x="115760" y="468176"/>
                </a:lnTo>
                <a:lnTo>
                  <a:pt x="109449" y="503707"/>
                </a:lnTo>
                <a:lnTo>
                  <a:pt x="105361" y="508940"/>
                </a:lnTo>
                <a:lnTo>
                  <a:pt x="100296" y="510089"/>
                </a:lnTo>
                <a:lnTo>
                  <a:pt x="94580" y="508515"/>
                </a:lnTo>
                <a:lnTo>
                  <a:pt x="81990" y="494288"/>
                </a:lnTo>
                <a:lnTo>
                  <a:pt x="64868" y="459971"/>
                </a:lnTo>
                <a:lnTo>
                  <a:pt x="43012" y="406453"/>
                </a:lnTo>
                <a:lnTo>
                  <a:pt x="9247" y="348279"/>
                </a:lnTo>
                <a:lnTo>
                  <a:pt x="0" y="332605"/>
                </a:lnTo>
                <a:lnTo>
                  <a:pt x="810" y="331701"/>
                </a:lnTo>
                <a:lnTo>
                  <a:pt x="3690" y="333438"/>
                </a:lnTo>
                <a:lnTo>
                  <a:pt x="35475" y="391753"/>
                </a:lnTo>
                <a:lnTo>
                  <a:pt x="69303" y="451397"/>
                </a:lnTo>
                <a:lnTo>
                  <a:pt x="98394" y="492237"/>
                </a:lnTo>
                <a:lnTo>
                  <a:pt x="116830" y="504601"/>
                </a:lnTo>
                <a:lnTo>
                  <a:pt x="125490" y="504857"/>
                </a:lnTo>
                <a:lnTo>
                  <a:pt x="133603" y="501517"/>
                </a:lnTo>
                <a:lnTo>
                  <a:pt x="148856" y="487279"/>
                </a:lnTo>
                <a:lnTo>
                  <a:pt x="184796" y="426701"/>
                </a:lnTo>
                <a:lnTo>
                  <a:pt x="212974" y="389699"/>
                </a:lnTo>
                <a:lnTo>
                  <a:pt x="241076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884393" y="4443742"/>
            <a:ext cx="2137286" cy="641523"/>
            <a:chOff x="884393" y="4443742"/>
            <a:chExt cx="2137286" cy="641523"/>
          </a:xfrm>
        </p:grpSpPr>
        <p:sp>
          <p:nvSpPr>
            <p:cNvPr id="45" name="Freeform 44"/>
            <p:cNvSpPr/>
            <p:nvPr/>
          </p:nvSpPr>
          <p:spPr>
            <a:xfrm>
              <a:off x="884393" y="4443742"/>
              <a:ext cx="294799" cy="546766"/>
            </a:xfrm>
            <a:custGeom>
              <a:avLst/>
              <a:gdLst/>
              <a:ahLst/>
              <a:cxnLst/>
              <a:rect l="0" t="0" r="0" b="0"/>
              <a:pathLst>
                <a:path w="294799" h="546766">
                  <a:moveTo>
                    <a:pt x="0" y="452009"/>
                  </a:moveTo>
                  <a:lnTo>
                    <a:pt x="0" y="393392"/>
                  </a:lnTo>
                  <a:lnTo>
                    <a:pt x="5589" y="341834"/>
                  </a:lnTo>
                  <a:lnTo>
                    <a:pt x="9065" y="287693"/>
                  </a:lnTo>
                  <a:lnTo>
                    <a:pt x="17475" y="231468"/>
                  </a:lnTo>
                  <a:lnTo>
                    <a:pt x="20350" y="169583"/>
                  </a:lnTo>
                  <a:lnTo>
                    <a:pt x="20586" y="154930"/>
                  </a:lnTo>
                  <a:lnTo>
                    <a:pt x="23083" y="148672"/>
                  </a:lnTo>
                  <a:lnTo>
                    <a:pt x="27087" y="148009"/>
                  </a:lnTo>
                  <a:lnTo>
                    <a:pt x="32096" y="151076"/>
                  </a:lnTo>
                  <a:lnTo>
                    <a:pt x="40781" y="166963"/>
                  </a:lnTo>
                  <a:lnTo>
                    <a:pt x="49711" y="187281"/>
                  </a:lnTo>
                  <a:lnTo>
                    <a:pt x="81257" y="226739"/>
                  </a:lnTo>
                  <a:lnTo>
                    <a:pt x="89266" y="229299"/>
                  </a:lnTo>
                  <a:lnTo>
                    <a:pt x="107524" y="225905"/>
                  </a:lnTo>
                  <a:lnTo>
                    <a:pt x="124218" y="210359"/>
                  </a:lnTo>
                  <a:lnTo>
                    <a:pt x="161158" y="150042"/>
                  </a:lnTo>
                  <a:lnTo>
                    <a:pt x="190906" y="88893"/>
                  </a:lnTo>
                  <a:lnTo>
                    <a:pt x="212709" y="34055"/>
                  </a:lnTo>
                  <a:lnTo>
                    <a:pt x="217370" y="6159"/>
                  </a:lnTo>
                  <a:lnTo>
                    <a:pt x="220952" y="358"/>
                  </a:lnTo>
                  <a:lnTo>
                    <a:pt x="225681" y="0"/>
                  </a:lnTo>
                  <a:lnTo>
                    <a:pt x="231172" y="3271"/>
                  </a:lnTo>
                  <a:lnTo>
                    <a:pt x="240394" y="19383"/>
                  </a:lnTo>
                  <a:lnTo>
                    <a:pt x="247222" y="44482"/>
                  </a:lnTo>
                  <a:lnTo>
                    <a:pt x="252236" y="95734"/>
                  </a:lnTo>
                  <a:lnTo>
                    <a:pt x="259440" y="145105"/>
                  </a:lnTo>
                  <a:lnTo>
                    <a:pt x="263265" y="206526"/>
                  </a:lnTo>
                  <a:lnTo>
                    <a:pt x="270117" y="255921"/>
                  </a:lnTo>
                  <a:lnTo>
                    <a:pt x="273025" y="314533"/>
                  </a:lnTo>
                  <a:lnTo>
                    <a:pt x="273600" y="371171"/>
                  </a:lnTo>
                  <a:lnTo>
                    <a:pt x="274883" y="426249"/>
                  </a:lnTo>
                  <a:lnTo>
                    <a:pt x="282069" y="478376"/>
                  </a:lnTo>
                  <a:lnTo>
                    <a:pt x="286737" y="517923"/>
                  </a:lnTo>
                  <a:lnTo>
                    <a:pt x="294798" y="546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69402" y="4706401"/>
              <a:ext cx="320402" cy="230951"/>
            </a:xfrm>
            <a:custGeom>
              <a:avLst/>
              <a:gdLst/>
              <a:ahLst/>
              <a:cxnLst/>
              <a:rect l="0" t="0" r="0" b="0"/>
              <a:pathLst>
                <a:path w="320402" h="230951">
                  <a:moveTo>
                    <a:pt x="88774" y="84065"/>
                  </a:moveTo>
                  <a:lnTo>
                    <a:pt x="83185" y="25448"/>
                  </a:lnTo>
                  <a:lnTo>
                    <a:pt x="78029" y="15742"/>
                  </a:lnTo>
                  <a:lnTo>
                    <a:pt x="62941" y="1836"/>
                  </a:lnTo>
                  <a:lnTo>
                    <a:pt x="55174" y="0"/>
                  </a:lnTo>
                  <a:lnTo>
                    <a:pt x="47657" y="1115"/>
                  </a:lnTo>
                  <a:lnTo>
                    <a:pt x="40305" y="4199"/>
                  </a:lnTo>
                  <a:lnTo>
                    <a:pt x="29018" y="16983"/>
                  </a:lnTo>
                  <a:lnTo>
                    <a:pt x="12239" y="59376"/>
                  </a:lnTo>
                  <a:lnTo>
                    <a:pt x="0" y="112810"/>
                  </a:lnTo>
                  <a:lnTo>
                    <a:pt x="3301" y="168425"/>
                  </a:lnTo>
                  <a:lnTo>
                    <a:pt x="6332" y="195258"/>
                  </a:lnTo>
                  <a:lnTo>
                    <a:pt x="15478" y="218882"/>
                  </a:lnTo>
                  <a:lnTo>
                    <a:pt x="22363" y="225416"/>
                  </a:lnTo>
                  <a:lnTo>
                    <a:pt x="30462" y="228602"/>
                  </a:lnTo>
                  <a:lnTo>
                    <a:pt x="39371" y="229556"/>
                  </a:lnTo>
                  <a:lnTo>
                    <a:pt x="47649" y="225513"/>
                  </a:lnTo>
                  <a:lnTo>
                    <a:pt x="63087" y="208542"/>
                  </a:lnTo>
                  <a:lnTo>
                    <a:pt x="79343" y="172680"/>
                  </a:lnTo>
                  <a:lnTo>
                    <a:pt x="88081" y="126829"/>
                  </a:lnTo>
                  <a:lnTo>
                    <a:pt x="90651" y="126612"/>
                  </a:lnTo>
                  <a:lnTo>
                    <a:pt x="128104" y="180079"/>
                  </a:lnTo>
                  <a:lnTo>
                    <a:pt x="136051" y="184340"/>
                  </a:lnTo>
                  <a:lnTo>
                    <a:pt x="144858" y="184840"/>
                  </a:lnTo>
                  <a:lnTo>
                    <a:pt x="154240" y="182834"/>
                  </a:lnTo>
                  <a:lnTo>
                    <a:pt x="161663" y="176817"/>
                  </a:lnTo>
                  <a:lnTo>
                    <a:pt x="173032" y="157654"/>
                  </a:lnTo>
                  <a:lnTo>
                    <a:pt x="178871" y="155351"/>
                  </a:lnTo>
                  <a:lnTo>
                    <a:pt x="185103" y="158495"/>
                  </a:lnTo>
                  <a:lnTo>
                    <a:pt x="197097" y="173297"/>
                  </a:lnTo>
                  <a:lnTo>
                    <a:pt x="206328" y="191574"/>
                  </a:lnTo>
                  <a:lnTo>
                    <a:pt x="212512" y="227184"/>
                  </a:lnTo>
                  <a:lnTo>
                    <a:pt x="212210" y="230950"/>
                  </a:lnTo>
                  <a:lnTo>
                    <a:pt x="210839" y="228782"/>
                  </a:lnTo>
                  <a:lnTo>
                    <a:pt x="196803" y="166209"/>
                  </a:lnTo>
                  <a:lnTo>
                    <a:pt x="194601" y="106140"/>
                  </a:lnTo>
                  <a:lnTo>
                    <a:pt x="199808" y="66429"/>
                  </a:lnTo>
                  <a:lnTo>
                    <a:pt x="206081" y="59440"/>
                  </a:lnTo>
                  <a:lnTo>
                    <a:pt x="214941" y="55950"/>
                  </a:lnTo>
                  <a:lnTo>
                    <a:pt x="225528" y="54793"/>
                  </a:lnTo>
                  <a:lnTo>
                    <a:pt x="243530" y="59747"/>
                  </a:lnTo>
                  <a:lnTo>
                    <a:pt x="251606" y="64343"/>
                  </a:lnTo>
                  <a:lnTo>
                    <a:pt x="274151" y="93169"/>
                  </a:lnTo>
                  <a:lnTo>
                    <a:pt x="298337" y="155382"/>
                  </a:lnTo>
                  <a:lnTo>
                    <a:pt x="320401" y="210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63502" y="4758880"/>
              <a:ext cx="136872" cy="210585"/>
            </a:xfrm>
            <a:custGeom>
              <a:avLst/>
              <a:gdLst/>
              <a:ahLst/>
              <a:cxnLst/>
              <a:rect l="0" t="0" r="0" b="0"/>
              <a:pathLst>
                <a:path w="136872" h="210585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6117" y="165891"/>
                  </a:lnTo>
                  <a:lnTo>
                    <a:pt x="33241" y="196162"/>
                  </a:lnTo>
                  <a:lnTo>
                    <a:pt x="39708" y="204474"/>
                  </a:lnTo>
                  <a:lnTo>
                    <a:pt x="47529" y="208846"/>
                  </a:lnTo>
                  <a:lnTo>
                    <a:pt x="65578" y="210584"/>
                  </a:lnTo>
                  <a:lnTo>
                    <a:pt x="82178" y="204337"/>
                  </a:lnTo>
                  <a:lnTo>
                    <a:pt x="97355" y="192592"/>
                  </a:lnTo>
                  <a:lnTo>
                    <a:pt x="111899" y="175674"/>
                  </a:lnTo>
                  <a:lnTo>
                    <a:pt x="119923" y="153337"/>
                  </a:lnTo>
                  <a:lnTo>
                    <a:pt x="130663" y="100869"/>
                  </a:lnTo>
                  <a:lnTo>
                    <a:pt x="135644" y="4661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56132" y="4567809"/>
              <a:ext cx="91641" cy="380586"/>
            </a:xfrm>
            <a:custGeom>
              <a:avLst/>
              <a:gdLst/>
              <a:ahLst/>
              <a:cxnLst/>
              <a:rect l="0" t="0" r="0" b="0"/>
              <a:pathLst>
                <a:path w="91641" h="380586">
                  <a:moveTo>
                    <a:pt x="60054" y="380585"/>
                  </a:moveTo>
                  <a:lnTo>
                    <a:pt x="53988" y="348132"/>
                  </a:lnTo>
                  <a:lnTo>
                    <a:pt x="55390" y="306714"/>
                  </a:lnTo>
                  <a:lnTo>
                    <a:pt x="41892" y="246984"/>
                  </a:lnTo>
                  <a:lnTo>
                    <a:pt x="24878" y="185913"/>
                  </a:lnTo>
                  <a:lnTo>
                    <a:pt x="10905" y="125018"/>
                  </a:lnTo>
                  <a:lnTo>
                    <a:pt x="0" y="73649"/>
                  </a:lnTo>
                  <a:lnTo>
                    <a:pt x="926" y="35787"/>
                  </a:lnTo>
                  <a:lnTo>
                    <a:pt x="3088" y="24377"/>
                  </a:lnTo>
                  <a:lnTo>
                    <a:pt x="8039" y="15601"/>
                  </a:lnTo>
                  <a:lnTo>
                    <a:pt x="22898" y="2731"/>
                  </a:lnTo>
                  <a:lnTo>
                    <a:pt x="31774" y="0"/>
                  </a:lnTo>
                  <a:lnTo>
                    <a:pt x="91640" y="1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63544" y="477993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92678" y="4748717"/>
              <a:ext cx="165665" cy="199758"/>
            </a:xfrm>
            <a:custGeom>
              <a:avLst/>
              <a:gdLst/>
              <a:ahLst/>
              <a:cxnLst/>
              <a:rect l="0" t="0" r="0" b="0"/>
              <a:pathLst>
                <a:path w="165665" h="199758">
                  <a:moveTo>
                    <a:pt x="81436" y="104920"/>
                  </a:moveTo>
                  <a:lnTo>
                    <a:pt x="81436" y="50775"/>
                  </a:lnTo>
                  <a:lnTo>
                    <a:pt x="79096" y="25874"/>
                  </a:lnTo>
                  <a:lnTo>
                    <a:pt x="70257" y="7007"/>
                  </a:lnTo>
                  <a:lnTo>
                    <a:pt x="63455" y="2210"/>
                  </a:lnTo>
                  <a:lnTo>
                    <a:pt x="55410" y="182"/>
                  </a:lnTo>
                  <a:lnTo>
                    <a:pt x="46538" y="0"/>
                  </a:lnTo>
                  <a:lnTo>
                    <a:pt x="38283" y="3387"/>
                  </a:lnTo>
                  <a:lnTo>
                    <a:pt x="22872" y="16511"/>
                  </a:lnTo>
                  <a:lnTo>
                    <a:pt x="6632" y="49219"/>
                  </a:lnTo>
                  <a:lnTo>
                    <a:pt x="0" y="94135"/>
                  </a:lnTo>
                  <a:lnTo>
                    <a:pt x="6165" y="144904"/>
                  </a:lnTo>
                  <a:lnTo>
                    <a:pt x="16499" y="176819"/>
                  </a:lnTo>
                  <a:lnTo>
                    <a:pt x="27619" y="193807"/>
                  </a:lnTo>
                  <a:lnTo>
                    <a:pt x="35029" y="198103"/>
                  </a:lnTo>
                  <a:lnTo>
                    <a:pt x="52622" y="199757"/>
                  </a:lnTo>
                  <a:lnTo>
                    <a:pt x="59887" y="196221"/>
                  </a:lnTo>
                  <a:lnTo>
                    <a:pt x="89545" y="161310"/>
                  </a:lnTo>
                  <a:lnTo>
                    <a:pt x="104245" y="128907"/>
                  </a:lnTo>
                  <a:lnTo>
                    <a:pt x="111288" y="85395"/>
                  </a:lnTo>
                  <a:lnTo>
                    <a:pt x="111865" y="87224"/>
                  </a:lnTo>
                  <a:lnTo>
                    <a:pt x="118382" y="118192"/>
                  </a:lnTo>
                  <a:lnTo>
                    <a:pt x="132104" y="156935"/>
                  </a:lnTo>
                  <a:lnTo>
                    <a:pt x="148441" y="178564"/>
                  </a:lnTo>
                  <a:lnTo>
                    <a:pt x="165664" y="189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92677" y="4747641"/>
              <a:ext cx="144650" cy="206878"/>
            </a:xfrm>
            <a:custGeom>
              <a:avLst/>
              <a:gdLst/>
              <a:ahLst/>
              <a:cxnLst/>
              <a:rect l="0" t="0" r="0" b="0"/>
              <a:pathLst>
                <a:path w="144650" h="206878">
                  <a:moveTo>
                    <a:pt x="81478" y="42825"/>
                  </a:moveTo>
                  <a:lnTo>
                    <a:pt x="71903" y="18778"/>
                  </a:lnTo>
                  <a:lnTo>
                    <a:pt x="61235" y="4452"/>
                  </a:lnTo>
                  <a:lnTo>
                    <a:pt x="53944" y="865"/>
                  </a:lnTo>
                  <a:lnTo>
                    <a:pt x="36486" y="0"/>
                  </a:lnTo>
                  <a:lnTo>
                    <a:pt x="29256" y="4916"/>
                  </a:lnTo>
                  <a:lnTo>
                    <a:pt x="13492" y="33023"/>
                  </a:lnTo>
                  <a:lnTo>
                    <a:pt x="2583" y="66437"/>
                  </a:lnTo>
                  <a:lnTo>
                    <a:pt x="0" y="110003"/>
                  </a:lnTo>
                  <a:lnTo>
                    <a:pt x="7293" y="146178"/>
                  </a:lnTo>
                  <a:lnTo>
                    <a:pt x="30126" y="186723"/>
                  </a:lnTo>
                  <a:lnTo>
                    <a:pt x="36715" y="194909"/>
                  </a:lnTo>
                  <a:lnTo>
                    <a:pt x="56514" y="204005"/>
                  </a:lnTo>
                  <a:lnTo>
                    <a:pt x="79742" y="206877"/>
                  </a:lnTo>
                  <a:lnTo>
                    <a:pt x="120129" y="199189"/>
                  </a:lnTo>
                  <a:lnTo>
                    <a:pt x="144649" y="190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32516" y="4579896"/>
              <a:ext cx="20624" cy="379027"/>
            </a:xfrm>
            <a:custGeom>
              <a:avLst/>
              <a:gdLst/>
              <a:ahLst/>
              <a:cxnLst/>
              <a:rect l="0" t="0" r="0" b="0"/>
              <a:pathLst>
                <a:path w="20624" h="379027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822" y="172498"/>
                  </a:lnTo>
                  <a:lnTo>
                    <a:pt x="7917" y="229176"/>
                  </a:lnTo>
                  <a:lnTo>
                    <a:pt x="12569" y="283543"/>
                  </a:lnTo>
                  <a:lnTo>
                    <a:pt x="18237" y="333577"/>
                  </a:lnTo>
                  <a:lnTo>
                    <a:pt x="2062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7854" y="4706238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2746" y="11179"/>
                  </a:lnTo>
                  <a:lnTo>
                    <a:pt x="119998" y="20276"/>
                  </a:lnTo>
                  <a:lnTo>
                    <a:pt x="63305" y="29005"/>
                  </a:lnTo>
                  <a:lnTo>
                    <a:pt x="27336" y="339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39802" y="4822052"/>
              <a:ext cx="140627" cy="169803"/>
            </a:xfrm>
            <a:custGeom>
              <a:avLst/>
              <a:gdLst/>
              <a:ahLst/>
              <a:cxnLst/>
              <a:rect l="0" t="0" r="0" b="0"/>
              <a:pathLst>
                <a:path w="140627" h="169803">
                  <a:moveTo>
                    <a:pt x="18623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7515" y="131540"/>
                  </a:lnTo>
                  <a:lnTo>
                    <a:pt x="17975" y="150489"/>
                  </a:lnTo>
                  <a:lnTo>
                    <a:pt x="33543" y="163590"/>
                  </a:lnTo>
                  <a:lnTo>
                    <a:pt x="42607" y="168721"/>
                  </a:lnTo>
                  <a:lnTo>
                    <a:pt x="52160" y="169802"/>
                  </a:lnTo>
                  <a:lnTo>
                    <a:pt x="72132" y="164764"/>
                  </a:lnTo>
                  <a:lnTo>
                    <a:pt x="103107" y="148774"/>
                  </a:lnTo>
                  <a:lnTo>
                    <a:pt x="128923" y="118040"/>
                  </a:lnTo>
                  <a:lnTo>
                    <a:pt x="137835" y="92626"/>
                  </a:lnTo>
                  <a:lnTo>
                    <a:pt x="140626" y="66903"/>
                  </a:lnTo>
                  <a:lnTo>
                    <a:pt x="13443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30512" y="4790466"/>
              <a:ext cx="59540" cy="197183"/>
            </a:xfrm>
            <a:custGeom>
              <a:avLst/>
              <a:gdLst/>
              <a:ahLst/>
              <a:cxnLst/>
              <a:rect l="0" t="0" r="0" b="0"/>
              <a:pathLst>
                <a:path w="59540" h="197183">
                  <a:moveTo>
                    <a:pt x="27954" y="178984"/>
                  </a:moveTo>
                  <a:lnTo>
                    <a:pt x="34020" y="197182"/>
                  </a:lnTo>
                  <a:lnTo>
                    <a:pt x="8626" y="137666"/>
                  </a:lnTo>
                  <a:lnTo>
                    <a:pt x="0" y="102401"/>
                  </a:lnTo>
                  <a:lnTo>
                    <a:pt x="322" y="77097"/>
                  </a:lnTo>
                  <a:lnTo>
                    <a:pt x="13658" y="44291"/>
                  </a:lnTo>
                  <a:lnTo>
                    <a:pt x="32427" y="20402"/>
                  </a:lnTo>
                  <a:lnTo>
                    <a:pt x="595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84808" y="4801083"/>
              <a:ext cx="136871" cy="284182"/>
            </a:xfrm>
            <a:custGeom>
              <a:avLst/>
              <a:gdLst/>
              <a:ahLst/>
              <a:cxnLst/>
              <a:rect l="0" t="0" r="0" b="0"/>
              <a:pathLst>
                <a:path w="136871" h="284182">
                  <a:moveTo>
                    <a:pt x="0" y="105196"/>
                  </a:moveTo>
                  <a:lnTo>
                    <a:pt x="16768" y="110786"/>
                  </a:lnTo>
                  <a:lnTo>
                    <a:pt x="34358" y="107291"/>
                  </a:lnTo>
                  <a:lnTo>
                    <a:pt x="60873" y="92169"/>
                  </a:lnTo>
                  <a:lnTo>
                    <a:pt x="75018" y="78349"/>
                  </a:lnTo>
                  <a:lnTo>
                    <a:pt x="85204" y="60509"/>
                  </a:lnTo>
                  <a:lnTo>
                    <a:pt x="91926" y="25145"/>
                  </a:lnTo>
                  <a:lnTo>
                    <a:pt x="89360" y="15564"/>
                  </a:lnTo>
                  <a:lnTo>
                    <a:pt x="84140" y="8007"/>
                  </a:lnTo>
                  <a:lnTo>
                    <a:pt x="77150" y="1799"/>
                  </a:lnTo>
                  <a:lnTo>
                    <a:pt x="70151" y="0"/>
                  </a:lnTo>
                  <a:lnTo>
                    <a:pt x="63145" y="1140"/>
                  </a:lnTo>
                  <a:lnTo>
                    <a:pt x="49121" y="8646"/>
                  </a:lnTo>
                  <a:lnTo>
                    <a:pt x="35090" y="19782"/>
                  </a:lnTo>
                  <a:lnTo>
                    <a:pt x="14036" y="50382"/>
                  </a:lnTo>
                  <a:lnTo>
                    <a:pt x="4159" y="89085"/>
                  </a:lnTo>
                  <a:lnTo>
                    <a:pt x="1991" y="151320"/>
                  </a:lnTo>
                  <a:lnTo>
                    <a:pt x="9818" y="194382"/>
                  </a:lnTo>
                  <a:lnTo>
                    <a:pt x="20351" y="218534"/>
                  </a:lnTo>
                  <a:lnTo>
                    <a:pt x="45024" y="246273"/>
                  </a:lnTo>
                  <a:lnTo>
                    <a:pt x="74562" y="263720"/>
                  </a:lnTo>
                  <a:lnTo>
                    <a:pt x="136870" y="284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1670361" y="5095792"/>
            <a:ext cx="182655" cy="419870"/>
          </a:xfrm>
          <a:custGeom>
            <a:avLst/>
            <a:gdLst/>
            <a:ahLst/>
            <a:cxnLst/>
            <a:rect l="0" t="0" r="0" b="0"/>
            <a:pathLst>
              <a:path w="182655" h="419870">
                <a:moveTo>
                  <a:pt x="87898" y="0"/>
                </a:moveTo>
                <a:lnTo>
                  <a:pt x="87898" y="57265"/>
                </a:lnTo>
                <a:lnTo>
                  <a:pt x="93487" y="112567"/>
                </a:lnTo>
                <a:lnTo>
                  <a:pt x="96963" y="163205"/>
                </a:lnTo>
                <a:lnTo>
                  <a:pt x="105373" y="221491"/>
                </a:lnTo>
                <a:lnTo>
                  <a:pt x="107893" y="276977"/>
                </a:lnTo>
                <a:lnTo>
                  <a:pt x="108640" y="335531"/>
                </a:lnTo>
                <a:lnTo>
                  <a:pt x="108892" y="398424"/>
                </a:lnTo>
                <a:lnTo>
                  <a:pt x="108913" y="413015"/>
                </a:lnTo>
                <a:lnTo>
                  <a:pt x="106587" y="419233"/>
                </a:lnTo>
                <a:lnTo>
                  <a:pt x="102697" y="419869"/>
                </a:lnTo>
                <a:lnTo>
                  <a:pt x="92136" y="411217"/>
                </a:lnTo>
                <a:lnTo>
                  <a:pt x="59455" y="361602"/>
                </a:lnTo>
                <a:lnTo>
                  <a:pt x="36131" y="302686"/>
                </a:lnTo>
                <a:lnTo>
                  <a:pt x="10587" y="243194"/>
                </a:lnTo>
                <a:lnTo>
                  <a:pt x="0" y="219067"/>
                </a:lnTo>
                <a:lnTo>
                  <a:pt x="8545" y="260548"/>
                </a:lnTo>
                <a:lnTo>
                  <a:pt x="43010" y="322674"/>
                </a:lnTo>
                <a:lnTo>
                  <a:pt x="77466" y="383751"/>
                </a:lnTo>
                <a:lnTo>
                  <a:pt x="84453" y="392705"/>
                </a:lnTo>
                <a:lnTo>
                  <a:pt x="92620" y="397504"/>
                </a:lnTo>
                <a:lnTo>
                  <a:pt x="111054" y="399717"/>
                </a:lnTo>
                <a:lnTo>
                  <a:pt x="127825" y="393681"/>
                </a:lnTo>
                <a:lnTo>
                  <a:pt x="135573" y="388796"/>
                </a:lnTo>
                <a:lnTo>
                  <a:pt x="147301" y="370890"/>
                </a:lnTo>
                <a:lnTo>
                  <a:pt x="177008" y="314896"/>
                </a:lnTo>
                <a:lnTo>
                  <a:pt x="182654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873865" y="5775886"/>
            <a:ext cx="1981967" cy="625441"/>
            <a:chOff x="873865" y="5775886"/>
            <a:chExt cx="1981967" cy="625441"/>
          </a:xfrm>
        </p:grpSpPr>
        <p:sp>
          <p:nvSpPr>
            <p:cNvPr id="59" name="Freeform 58"/>
            <p:cNvSpPr/>
            <p:nvPr/>
          </p:nvSpPr>
          <p:spPr>
            <a:xfrm>
              <a:off x="1031792" y="5822259"/>
              <a:ext cx="42115" cy="558011"/>
            </a:xfrm>
            <a:custGeom>
              <a:avLst/>
              <a:gdLst/>
              <a:ahLst/>
              <a:cxnLst/>
              <a:rect l="0" t="0" r="0" b="0"/>
              <a:pathLst>
                <a:path w="42115" h="55801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55249"/>
                  </a:lnTo>
                  <a:lnTo>
                    <a:pt x="18669" y="213854"/>
                  </a:lnTo>
                  <a:lnTo>
                    <a:pt x="23469" y="264185"/>
                  </a:lnTo>
                  <a:lnTo>
                    <a:pt x="29181" y="316143"/>
                  </a:lnTo>
                  <a:lnTo>
                    <a:pt x="30873" y="368583"/>
                  </a:lnTo>
                  <a:lnTo>
                    <a:pt x="31375" y="418045"/>
                  </a:lnTo>
                  <a:lnTo>
                    <a:pt x="37133" y="471091"/>
                  </a:lnTo>
                  <a:lnTo>
                    <a:pt x="41458" y="531284"/>
                  </a:lnTo>
                  <a:lnTo>
                    <a:pt x="42114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73865" y="5775886"/>
              <a:ext cx="376129" cy="393814"/>
            </a:xfrm>
            <a:custGeom>
              <a:avLst/>
              <a:gdLst/>
              <a:ahLst/>
              <a:cxnLst/>
              <a:rect l="0" t="0" r="0" b="0"/>
              <a:pathLst>
                <a:path w="376129" h="393814">
                  <a:moveTo>
                    <a:pt x="0" y="151658"/>
                  </a:moveTo>
                  <a:lnTo>
                    <a:pt x="19128" y="89400"/>
                  </a:lnTo>
                  <a:lnTo>
                    <a:pt x="49803" y="50465"/>
                  </a:lnTo>
                  <a:lnTo>
                    <a:pt x="81567" y="28998"/>
                  </a:lnTo>
                  <a:lnTo>
                    <a:pt x="134222" y="9189"/>
                  </a:lnTo>
                  <a:lnTo>
                    <a:pt x="176900" y="0"/>
                  </a:lnTo>
                  <a:lnTo>
                    <a:pt x="224900" y="4817"/>
                  </a:lnTo>
                  <a:lnTo>
                    <a:pt x="268108" y="21712"/>
                  </a:lnTo>
                  <a:lnTo>
                    <a:pt x="325642" y="68342"/>
                  </a:lnTo>
                  <a:lnTo>
                    <a:pt x="352160" y="104875"/>
                  </a:lnTo>
                  <a:lnTo>
                    <a:pt x="369246" y="145335"/>
                  </a:lnTo>
                  <a:lnTo>
                    <a:pt x="376128" y="186959"/>
                  </a:lnTo>
                  <a:lnTo>
                    <a:pt x="372578" y="223338"/>
                  </a:lnTo>
                  <a:lnTo>
                    <a:pt x="358528" y="256345"/>
                  </a:lnTo>
                  <a:lnTo>
                    <a:pt x="313516" y="310996"/>
                  </a:lnTo>
                  <a:lnTo>
                    <a:pt x="254571" y="350961"/>
                  </a:lnTo>
                  <a:lnTo>
                    <a:pt x="201460" y="384357"/>
                  </a:lnTo>
                  <a:lnTo>
                    <a:pt x="168456" y="393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57353" y="6106528"/>
              <a:ext cx="111352" cy="265271"/>
            </a:xfrm>
            <a:custGeom>
              <a:avLst/>
              <a:gdLst/>
              <a:ahLst/>
              <a:cxnLst/>
              <a:rect l="0" t="0" r="0" b="0"/>
              <a:pathLst>
                <a:path w="111352" h="265271">
                  <a:moveTo>
                    <a:pt x="6066" y="105285"/>
                  </a:moveTo>
                  <a:lnTo>
                    <a:pt x="0" y="137737"/>
                  </a:lnTo>
                  <a:lnTo>
                    <a:pt x="10626" y="195217"/>
                  </a:lnTo>
                  <a:lnTo>
                    <a:pt x="27261" y="252049"/>
                  </a:lnTo>
                  <a:lnTo>
                    <a:pt x="30725" y="262789"/>
                  </a:lnTo>
                  <a:lnTo>
                    <a:pt x="33034" y="265270"/>
                  </a:lnTo>
                  <a:lnTo>
                    <a:pt x="34573" y="262244"/>
                  </a:lnTo>
                  <a:lnTo>
                    <a:pt x="37044" y="218178"/>
                  </a:lnTo>
                  <a:lnTo>
                    <a:pt x="29238" y="155810"/>
                  </a:lnTo>
                  <a:lnTo>
                    <a:pt x="21952" y="101357"/>
                  </a:lnTo>
                  <a:lnTo>
                    <a:pt x="23771" y="65127"/>
                  </a:lnTo>
                  <a:lnTo>
                    <a:pt x="31873" y="46103"/>
                  </a:lnTo>
                  <a:lnTo>
                    <a:pt x="37308" y="37755"/>
                  </a:lnTo>
                  <a:lnTo>
                    <a:pt x="52707" y="25359"/>
                  </a:lnTo>
                  <a:lnTo>
                    <a:pt x="111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29002" y="6117057"/>
              <a:ext cx="157795" cy="215628"/>
            </a:xfrm>
            <a:custGeom>
              <a:avLst/>
              <a:gdLst/>
              <a:ahLst/>
              <a:cxnLst/>
              <a:rect l="0" t="0" r="0" b="0"/>
              <a:pathLst>
                <a:path w="157795" h="215628">
                  <a:moveTo>
                    <a:pt x="66044" y="0"/>
                  </a:moveTo>
                  <a:lnTo>
                    <a:pt x="41998" y="9575"/>
                  </a:lnTo>
                  <a:lnTo>
                    <a:pt x="27671" y="20243"/>
                  </a:lnTo>
                  <a:lnTo>
                    <a:pt x="16624" y="39023"/>
                  </a:lnTo>
                  <a:lnTo>
                    <a:pt x="0" y="83617"/>
                  </a:lnTo>
                  <a:lnTo>
                    <a:pt x="202" y="126811"/>
                  </a:lnTo>
                  <a:lnTo>
                    <a:pt x="11921" y="183063"/>
                  </a:lnTo>
                  <a:lnTo>
                    <a:pt x="22882" y="202634"/>
                  </a:lnTo>
                  <a:lnTo>
                    <a:pt x="31420" y="208789"/>
                  </a:lnTo>
                  <a:lnTo>
                    <a:pt x="53385" y="215627"/>
                  </a:lnTo>
                  <a:lnTo>
                    <a:pt x="86470" y="213888"/>
                  </a:lnTo>
                  <a:lnTo>
                    <a:pt x="104758" y="205805"/>
                  </a:lnTo>
                  <a:lnTo>
                    <a:pt x="120685" y="193244"/>
                  </a:lnTo>
                  <a:lnTo>
                    <a:pt x="141636" y="165272"/>
                  </a:lnTo>
                  <a:lnTo>
                    <a:pt x="154602" y="127868"/>
                  </a:lnTo>
                  <a:lnTo>
                    <a:pt x="157794" y="88320"/>
                  </a:lnTo>
                  <a:lnTo>
                    <a:pt x="150681" y="53855"/>
                  </a:lnTo>
                  <a:lnTo>
                    <a:pt x="140315" y="32124"/>
                  </a:lnTo>
                  <a:lnTo>
                    <a:pt x="124790" y="17007"/>
                  </a:lnTo>
                  <a:lnTo>
                    <a:pt x="97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685594" y="5924060"/>
              <a:ext cx="167422" cy="477267"/>
            </a:xfrm>
            <a:custGeom>
              <a:avLst/>
              <a:gdLst/>
              <a:ahLst/>
              <a:cxnLst/>
              <a:rect l="0" t="0" r="0" b="0"/>
              <a:pathLst>
                <a:path w="167422" h="477267">
                  <a:moveTo>
                    <a:pt x="104250" y="256168"/>
                  </a:moveTo>
                  <a:lnTo>
                    <a:pt x="93072" y="244990"/>
                  </a:lnTo>
                  <a:lnTo>
                    <a:pt x="75105" y="239501"/>
                  </a:lnTo>
                  <a:lnTo>
                    <a:pt x="63763" y="238038"/>
                  </a:lnTo>
                  <a:lnTo>
                    <a:pt x="53862" y="240572"/>
                  </a:lnTo>
                  <a:lnTo>
                    <a:pt x="36622" y="252746"/>
                  </a:lnTo>
                  <a:lnTo>
                    <a:pt x="19351" y="279330"/>
                  </a:lnTo>
                  <a:lnTo>
                    <a:pt x="4205" y="320924"/>
                  </a:lnTo>
                  <a:lnTo>
                    <a:pt x="0" y="372988"/>
                  </a:lnTo>
                  <a:lnTo>
                    <a:pt x="2391" y="411274"/>
                  </a:lnTo>
                  <a:lnTo>
                    <a:pt x="13628" y="444845"/>
                  </a:lnTo>
                  <a:lnTo>
                    <a:pt x="19269" y="455652"/>
                  </a:lnTo>
                  <a:lnTo>
                    <a:pt x="27709" y="462857"/>
                  </a:lnTo>
                  <a:lnTo>
                    <a:pt x="49565" y="470862"/>
                  </a:lnTo>
                  <a:lnTo>
                    <a:pt x="60774" y="469487"/>
                  </a:lnTo>
                  <a:lnTo>
                    <a:pt x="82588" y="458601"/>
                  </a:lnTo>
                  <a:lnTo>
                    <a:pt x="109010" y="432741"/>
                  </a:lnTo>
                  <a:lnTo>
                    <a:pt x="126068" y="391674"/>
                  </a:lnTo>
                  <a:lnTo>
                    <a:pt x="138531" y="336872"/>
                  </a:lnTo>
                  <a:lnTo>
                    <a:pt x="144043" y="287359"/>
                  </a:lnTo>
                  <a:lnTo>
                    <a:pt x="145676" y="231874"/>
                  </a:lnTo>
                  <a:lnTo>
                    <a:pt x="142939" y="188439"/>
                  </a:lnTo>
                  <a:lnTo>
                    <a:pt x="137823" y="144178"/>
                  </a:lnTo>
                  <a:lnTo>
                    <a:pt x="128366" y="86375"/>
                  </a:lnTo>
                  <a:lnTo>
                    <a:pt x="118155" y="34543"/>
                  </a:lnTo>
                  <a:lnTo>
                    <a:pt x="111210" y="7929"/>
                  </a:lnTo>
                  <a:lnTo>
                    <a:pt x="105380" y="1768"/>
                  </a:lnTo>
                  <a:lnTo>
                    <a:pt x="97985" y="0"/>
                  </a:lnTo>
                  <a:lnTo>
                    <a:pt x="89545" y="1162"/>
                  </a:lnTo>
                  <a:lnTo>
                    <a:pt x="83918" y="6615"/>
                  </a:lnTo>
                  <a:lnTo>
                    <a:pt x="77666" y="25152"/>
                  </a:lnTo>
                  <a:lnTo>
                    <a:pt x="74822" y="85926"/>
                  </a:lnTo>
                  <a:lnTo>
                    <a:pt x="78693" y="128252"/>
                  </a:lnTo>
                  <a:lnTo>
                    <a:pt x="84313" y="171241"/>
                  </a:lnTo>
                  <a:lnTo>
                    <a:pt x="90710" y="213743"/>
                  </a:lnTo>
                  <a:lnTo>
                    <a:pt x="100888" y="277133"/>
                  </a:lnTo>
                  <a:lnTo>
                    <a:pt x="111313" y="339199"/>
                  </a:lnTo>
                  <a:lnTo>
                    <a:pt x="121811" y="392814"/>
                  </a:lnTo>
                  <a:lnTo>
                    <a:pt x="138958" y="443556"/>
                  </a:lnTo>
                  <a:lnTo>
                    <a:pt x="150091" y="462284"/>
                  </a:lnTo>
                  <a:lnTo>
                    <a:pt x="167421" y="4772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39438" y="6127585"/>
              <a:ext cx="122548" cy="270756"/>
            </a:xfrm>
            <a:custGeom>
              <a:avLst/>
              <a:gdLst/>
              <a:ahLst/>
              <a:cxnLst/>
              <a:rect l="0" t="0" r="0" b="0"/>
              <a:pathLst>
                <a:path w="122548" h="270756">
                  <a:moveTo>
                    <a:pt x="8334" y="21057"/>
                  </a:moveTo>
                  <a:lnTo>
                    <a:pt x="0" y="58535"/>
                  </a:lnTo>
                  <a:lnTo>
                    <a:pt x="3828" y="115548"/>
                  </a:lnTo>
                  <a:lnTo>
                    <a:pt x="8613" y="174729"/>
                  </a:lnTo>
                  <a:lnTo>
                    <a:pt x="19611" y="228361"/>
                  </a:lnTo>
                  <a:lnTo>
                    <a:pt x="22871" y="239978"/>
                  </a:lnTo>
                  <a:lnTo>
                    <a:pt x="35851" y="259125"/>
                  </a:lnTo>
                  <a:lnTo>
                    <a:pt x="44226" y="267507"/>
                  </a:lnTo>
                  <a:lnTo>
                    <a:pt x="53319" y="270755"/>
                  </a:lnTo>
                  <a:lnTo>
                    <a:pt x="62890" y="270581"/>
                  </a:lnTo>
                  <a:lnTo>
                    <a:pt x="72781" y="268125"/>
                  </a:lnTo>
                  <a:lnTo>
                    <a:pt x="80544" y="262978"/>
                  </a:lnTo>
                  <a:lnTo>
                    <a:pt x="92290" y="247901"/>
                  </a:lnTo>
                  <a:lnTo>
                    <a:pt x="113121" y="187959"/>
                  </a:lnTo>
                  <a:lnTo>
                    <a:pt x="121969" y="127465"/>
                  </a:lnTo>
                  <a:lnTo>
                    <a:pt x="122547" y="68766"/>
                  </a:lnTo>
                  <a:lnTo>
                    <a:pt x="115729" y="25282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52004" y="6117057"/>
              <a:ext cx="111623" cy="234623"/>
            </a:xfrm>
            <a:custGeom>
              <a:avLst/>
              <a:gdLst/>
              <a:ahLst/>
              <a:cxnLst/>
              <a:rect l="0" t="0" r="0" b="0"/>
              <a:pathLst>
                <a:path w="111623" h="234623">
                  <a:moveTo>
                    <a:pt x="58980" y="0"/>
                  </a:moveTo>
                  <a:lnTo>
                    <a:pt x="36623" y="0"/>
                  </a:lnTo>
                  <a:lnTo>
                    <a:pt x="28868" y="4679"/>
                  </a:lnTo>
                  <a:lnTo>
                    <a:pt x="17131" y="22357"/>
                  </a:lnTo>
                  <a:lnTo>
                    <a:pt x="1234" y="73003"/>
                  </a:lnTo>
                  <a:lnTo>
                    <a:pt x="0" y="134999"/>
                  </a:lnTo>
                  <a:lnTo>
                    <a:pt x="5861" y="162945"/>
                  </a:lnTo>
                  <a:lnTo>
                    <a:pt x="16264" y="187064"/>
                  </a:lnTo>
                  <a:lnTo>
                    <a:pt x="40864" y="214783"/>
                  </a:lnTo>
                  <a:lnTo>
                    <a:pt x="70380" y="232225"/>
                  </a:lnTo>
                  <a:lnTo>
                    <a:pt x="87833" y="234622"/>
                  </a:lnTo>
                  <a:lnTo>
                    <a:pt x="11162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96373" y="6138180"/>
              <a:ext cx="167296" cy="234426"/>
            </a:xfrm>
            <a:custGeom>
              <a:avLst/>
              <a:gdLst/>
              <a:ahLst/>
              <a:cxnLst/>
              <a:rect l="0" t="0" r="0" b="0"/>
              <a:pathLst>
                <a:path w="167296" h="234426">
                  <a:moveTo>
                    <a:pt x="40953" y="105219"/>
                  </a:moveTo>
                  <a:lnTo>
                    <a:pt x="84915" y="84975"/>
                  </a:lnTo>
                  <a:lnTo>
                    <a:pt x="109611" y="65816"/>
                  </a:lnTo>
                  <a:lnTo>
                    <a:pt x="118261" y="45982"/>
                  </a:lnTo>
                  <a:lnTo>
                    <a:pt x="120568" y="34142"/>
                  </a:lnTo>
                  <a:lnTo>
                    <a:pt x="119766" y="23909"/>
                  </a:lnTo>
                  <a:lnTo>
                    <a:pt x="112636" y="6300"/>
                  </a:lnTo>
                  <a:lnTo>
                    <a:pt x="105119" y="1839"/>
                  </a:lnTo>
                  <a:lnTo>
                    <a:pt x="84289" y="0"/>
                  </a:lnTo>
                  <a:lnTo>
                    <a:pt x="51844" y="11132"/>
                  </a:lnTo>
                  <a:lnTo>
                    <a:pt x="36824" y="25968"/>
                  </a:lnTo>
                  <a:lnTo>
                    <a:pt x="7654" y="68223"/>
                  </a:lnTo>
                  <a:lnTo>
                    <a:pt x="0" y="130921"/>
                  </a:lnTo>
                  <a:lnTo>
                    <a:pt x="5594" y="152127"/>
                  </a:lnTo>
                  <a:lnTo>
                    <a:pt x="28249" y="184804"/>
                  </a:lnTo>
                  <a:lnTo>
                    <a:pt x="56425" y="212619"/>
                  </a:lnTo>
                  <a:lnTo>
                    <a:pt x="104775" y="234425"/>
                  </a:lnTo>
                  <a:lnTo>
                    <a:pt x="167295" y="231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16310" y="6043357"/>
              <a:ext cx="94758" cy="286140"/>
            </a:xfrm>
            <a:custGeom>
              <a:avLst/>
              <a:gdLst/>
              <a:ahLst/>
              <a:cxnLst/>
              <a:rect l="0" t="0" r="0" b="0"/>
              <a:pathLst>
                <a:path w="94758" h="286140">
                  <a:moveTo>
                    <a:pt x="0" y="157928"/>
                  </a:moveTo>
                  <a:lnTo>
                    <a:pt x="14655" y="213069"/>
                  </a:lnTo>
                  <a:lnTo>
                    <a:pt x="31667" y="272683"/>
                  </a:lnTo>
                  <a:lnTo>
                    <a:pt x="36301" y="286139"/>
                  </a:lnTo>
                  <a:lnTo>
                    <a:pt x="20512" y="230607"/>
                  </a:lnTo>
                  <a:lnTo>
                    <a:pt x="4608" y="170445"/>
                  </a:lnTo>
                  <a:lnTo>
                    <a:pt x="2536" y="130571"/>
                  </a:lnTo>
                  <a:lnTo>
                    <a:pt x="9980" y="96010"/>
                  </a:lnTo>
                  <a:lnTo>
                    <a:pt x="32864" y="56010"/>
                  </a:lnTo>
                  <a:lnTo>
                    <a:pt x="66849" y="1916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95490" y="6074943"/>
              <a:ext cx="160342" cy="326384"/>
            </a:xfrm>
            <a:custGeom>
              <a:avLst/>
              <a:gdLst/>
              <a:ahLst/>
              <a:cxnLst/>
              <a:rect l="0" t="0" r="0" b="0"/>
              <a:pathLst>
                <a:path w="160342" h="326384">
                  <a:moveTo>
                    <a:pt x="115618" y="0"/>
                  </a:moveTo>
                  <a:lnTo>
                    <a:pt x="98851" y="5589"/>
                  </a:lnTo>
                  <a:lnTo>
                    <a:pt x="84380" y="17691"/>
                  </a:lnTo>
                  <a:lnTo>
                    <a:pt x="34920" y="79058"/>
                  </a:lnTo>
                  <a:lnTo>
                    <a:pt x="8141" y="130167"/>
                  </a:lnTo>
                  <a:lnTo>
                    <a:pt x="1853" y="142930"/>
                  </a:lnTo>
                  <a:lnTo>
                    <a:pt x="0" y="153778"/>
                  </a:lnTo>
                  <a:lnTo>
                    <a:pt x="1105" y="163350"/>
                  </a:lnTo>
                  <a:lnTo>
                    <a:pt x="4181" y="172071"/>
                  </a:lnTo>
                  <a:lnTo>
                    <a:pt x="16958" y="184881"/>
                  </a:lnTo>
                  <a:lnTo>
                    <a:pt x="25278" y="189934"/>
                  </a:lnTo>
                  <a:lnTo>
                    <a:pt x="43882" y="192430"/>
                  </a:lnTo>
                  <a:lnTo>
                    <a:pt x="90010" y="190089"/>
                  </a:lnTo>
                  <a:lnTo>
                    <a:pt x="113596" y="196008"/>
                  </a:lnTo>
                  <a:lnTo>
                    <a:pt x="124798" y="200862"/>
                  </a:lnTo>
                  <a:lnTo>
                    <a:pt x="140365" y="215614"/>
                  </a:lnTo>
                  <a:lnTo>
                    <a:pt x="159891" y="253680"/>
                  </a:lnTo>
                  <a:lnTo>
                    <a:pt x="160341" y="263876"/>
                  </a:lnTo>
                  <a:lnTo>
                    <a:pt x="154603" y="284564"/>
                  </a:lnTo>
                  <a:lnTo>
                    <a:pt x="141134" y="299218"/>
                  </a:lnTo>
                  <a:lnTo>
                    <a:pt x="103891" y="318157"/>
                  </a:lnTo>
                  <a:lnTo>
                    <a:pt x="4191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800787" y="1975987"/>
            <a:ext cx="1141385" cy="266584"/>
          </a:xfrm>
          <a:custGeom>
            <a:avLst/>
            <a:gdLst/>
            <a:ahLst/>
            <a:cxnLst/>
            <a:rect l="0" t="0" r="0" b="0"/>
            <a:pathLst>
              <a:path w="1141385" h="266584">
                <a:moveTo>
                  <a:pt x="0" y="245526"/>
                </a:moveTo>
                <a:lnTo>
                  <a:pt x="63450" y="228737"/>
                </a:lnTo>
                <a:lnTo>
                  <a:pt x="124664" y="222192"/>
                </a:lnTo>
                <a:lnTo>
                  <a:pt x="174198" y="213266"/>
                </a:lnTo>
                <a:lnTo>
                  <a:pt x="237051" y="199769"/>
                </a:lnTo>
                <a:lnTo>
                  <a:pt x="288996" y="189334"/>
                </a:lnTo>
                <a:lnTo>
                  <a:pt x="348841" y="178833"/>
                </a:lnTo>
                <a:lnTo>
                  <a:pt x="399848" y="173902"/>
                </a:lnTo>
                <a:lnTo>
                  <a:pt x="462514" y="163831"/>
                </a:lnTo>
                <a:lnTo>
                  <a:pt x="523346" y="153989"/>
                </a:lnTo>
                <a:lnTo>
                  <a:pt x="576076" y="143664"/>
                </a:lnTo>
                <a:lnTo>
                  <a:pt x="619072" y="136693"/>
                </a:lnTo>
                <a:lnTo>
                  <a:pt x="665477" y="132815"/>
                </a:lnTo>
                <a:lnTo>
                  <a:pt x="725163" y="127512"/>
                </a:lnTo>
                <a:lnTo>
                  <a:pt x="782361" y="120829"/>
                </a:lnTo>
                <a:lnTo>
                  <a:pt x="835835" y="119671"/>
                </a:lnTo>
                <a:lnTo>
                  <a:pt x="898805" y="118110"/>
                </a:lnTo>
                <a:lnTo>
                  <a:pt x="935067" y="113146"/>
                </a:lnTo>
                <a:lnTo>
                  <a:pt x="985001" y="117644"/>
                </a:lnTo>
                <a:lnTo>
                  <a:pt x="1033527" y="118727"/>
                </a:lnTo>
                <a:lnTo>
                  <a:pt x="1096736" y="119094"/>
                </a:lnTo>
                <a:lnTo>
                  <a:pt x="1134483" y="124746"/>
                </a:lnTo>
                <a:lnTo>
                  <a:pt x="1140028" y="122892"/>
                </a:lnTo>
                <a:lnTo>
                  <a:pt x="1141384" y="118146"/>
                </a:lnTo>
                <a:lnTo>
                  <a:pt x="1139949" y="111473"/>
                </a:lnTo>
                <a:lnTo>
                  <a:pt x="1135483" y="105854"/>
                </a:lnTo>
                <a:lnTo>
                  <a:pt x="1076135" y="72544"/>
                </a:lnTo>
                <a:lnTo>
                  <a:pt x="1025994" y="45284"/>
                </a:lnTo>
                <a:lnTo>
                  <a:pt x="966168" y="11532"/>
                </a:lnTo>
                <a:lnTo>
                  <a:pt x="936440" y="69"/>
                </a:lnTo>
                <a:lnTo>
                  <a:pt x="936638" y="0"/>
                </a:lnTo>
                <a:lnTo>
                  <a:pt x="995536" y="29099"/>
                </a:lnTo>
                <a:lnTo>
                  <a:pt x="1055437" y="67464"/>
                </a:lnTo>
                <a:lnTo>
                  <a:pt x="1111856" y="107852"/>
                </a:lnTo>
                <a:lnTo>
                  <a:pt x="1127038" y="123506"/>
                </a:lnTo>
                <a:lnTo>
                  <a:pt x="1137685" y="142162"/>
                </a:lnTo>
                <a:lnTo>
                  <a:pt x="1137483" y="150880"/>
                </a:lnTo>
                <a:lnTo>
                  <a:pt x="1133838" y="159032"/>
                </a:lnTo>
                <a:lnTo>
                  <a:pt x="1111942" y="181683"/>
                </a:lnTo>
                <a:lnTo>
                  <a:pt x="1055606" y="217361"/>
                </a:lnTo>
                <a:lnTo>
                  <a:pt x="993430" y="257216"/>
                </a:lnTo>
                <a:lnTo>
                  <a:pt x="979151" y="2665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085264" y="1687891"/>
            <a:ext cx="1726675" cy="933705"/>
            <a:chOff x="5085264" y="1687891"/>
            <a:chExt cx="1726675" cy="933705"/>
          </a:xfrm>
        </p:grpSpPr>
        <p:sp>
          <p:nvSpPr>
            <p:cNvPr id="71" name="Freeform 70"/>
            <p:cNvSpPr/>
            <p:nvPr/>
          </p:nvSpPr>
          <p:spPr>
            <a:xfrm>
              <a:off x="5222134" y="173720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1"/>
                  </a:lnTo>
                  <a:lnTo>
                    <a:pt x="3120" y="99895"/>
                  </a:lnTo>
                  <a:lnTo>
                    <a:pt x="8334" y="159450"/>
                  </a:lnTo>
                  <a:lnTo>
                    <a:pt x="9879" y="218430"/>
                  </a:lnTo>
                  <a:lnTo>
                    <a:pt x="10336" y="269831"/>
                  </a:lnTo>
                  <a:lnTo>
                    <a:pt x="10472" y="308457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85264" y="1687891"/>
              <a:ext cx="353534" cy="417809"/>
            </a:xfrm>
            <a:custGeom>
              <a:avLst/>
              <a:gdLst/>
              <a:ahLst/>
              <a:cxnLst/>
              <a:rect l="0" t="0" r="0" b="0"/>
              <a:pathLst>
                <a:path w="353534" h="417809">
                  <a:moveTo>
                    <a:pt x="0" y="91425"/>
                  </a:moveTo>
                  <a:lnTo>
                    <a:pt x="37086" y="56678"/>
                  </a:lnTo>
                  <a:lnTo>
                    <a:pt x="90541" y="30191"/>
                  </a:lnTo>
                  <a:lnTo>
                    <a:pt x="146844" y="7914"/>
                  </a:lnTo>
                  <a:lnTo>
                    <a:pt x="181939" y="0"/>
                  </a:lnTo>
                  <a:lnTo>
                    <a:pt x="218854" y="775"/>
                  </a:lnTo>
                  <a:lnTo>
                    <a:pt x="239988" y="6682"/>
                  </a:lnTo>
                  <a:lnTo>
                    <a:pt x="301752" y="44033"/>
                  </a:lnTo>
                  <a:lnTo>
                    <a:pt x="327794" y="73093"/>
                  </a:lnTo>
                  <a:lnTo>
                    <a:pt x="342998" y="97705"/>
                  </a:lnTo>
                  <a:lnTo>
                    <a:pt x="353533" y="143459"/>
                  </a:lnTo>
                  <a:lnTo>
                    <a:pt x="349758" y="170703"/>
                  </a:lnTo>
                  <a:lnTo>
                    <a:pt x="339112" y="193340"/>
                  </a:lnTo>
                  <a:lnTo>
                    <a:pt x="322682" y="211200"/>
                  </a:lnTo>
                  <a:lnTo>
                    <a:pt x="288112" y="228819"/>
                  </a:lnTo>
                  <a:lnTo>
                    <a:pt x="261801" y="231257"/>
                  </a:lnTo>
                  <a:lnTo>
                    <a:pt x="206781" y="228880"/>
                  </a:lnTo>
                  <a:lnTo>
                    <a:pt x="198685" y="233364"/>
                  </a:lnTo>
                  <a:lnTo>
                    <a:pt x="194458" y="241033"/>
                  </a:lnTo>
                  <a:lnTo>
                    <a:pt x="192810" y="250825"/>
                  </a:lnTo>
                  <a:lnTo>
                    <a:pt x="197218" y="271064"/>
                  </a:lnTo>
                  <a:lnTo>
                    <a:pt x="223970" y="330518"/>
                  </a:lnTo>
                  <a:lnTo>
                    <a:pt x="263465" y="386878"/>
                  </a:lnTo>
                  <a:lnTo>
                    <a:pt x="270400" y="397188"/>
                  </a:lnTo>
                  <a:lnTo>
                    <a:pt x="279702" y="404061"/>
                  </a:lnTo>
                  <a:lnTo>
                    <a:pt x="326383" y="417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98600" y="1925902"/>
              <a:ext cx="207846" cy="170903"/>
            </a:xfrm>
            <a:custGeom>
              <a:avLst/>
              <a:gdLst/>
              <a:ahLst/>
              <a:cxnLst/>
              <a:rect l="0" t="0" r="0" b="0"/>
              <a:pathLst>
                <a:path w="207846" h="170903">
                  <a:moveTo>
                    <a:pt x="102560" y="74512"/>
                  </a:moveTo>
                  <a:lnTo>
                    <a:pt x="102560" y="52155"/>
                  </a:lnTo>
                  <a:lnTo>
                    <a:pt x="91382" y="21484"/>
                  </a:lnTo>
                  <a:lnTo>
                    <a:pt x="76535" y="6880"/>
                  </a:lnTo>
                  <a:lnTo>
                    <a:pt x="67663" y="1348"/>
                  </a:lnTo>
                  <a:lnTo>
                    <a:pt x="59408" y="0"/>
                  </a:lnTo>
                  <a:lnTo>
                    <a:pt x="51565" y="1441"/>
                  </a:lnTo>
                  <a:lnTo>
                    <a:pt x="43997" y="4741"/>
                  </a:lnTo>
                  <a:lnTo>
                    <a:pt x="22167" y="26153"/>
                  </a:lnTo>
                  <a:lnTo>
                    <a:pt x="6470" y="54724"/>
                  </a:lnTo>
                  <a:lnTo>
                    <a:pt x="0" y="91006"/>
                  </a:lnTo>
                  <a:lnTo>
                    <a:pt x="3672" y="125802"/>
                  </a:lnTo>
                  <a:lnTo>
                    <a:pt x="12207" y="144491"/>
                  </a:lnTo>
                  <a:lnTo>
                    <a:pt x="17758" y="152750"/>
                  </a:lnTo>
                  <a:lnTo>
                    <a:pt x="33285" y="165047"/>
                  </a:lnTo>
                  <a:lnTo>
                    <a:pt x="42338" y="169964"/>
                  </a:lnTo>
                  <a:lnTo>
                    <a:pt x="51884" y="170902"/>
                  </a:lnTo>
                  <a:lnTo>
                    <a:pt x="71849" y="165705"/>
                  </a:lnTo>
                  <a:lnTo>
                    <a:pt x="89301" y="152477"/>
                  </a:lnTo>
                  <a:lnTo>
                    <a:pt x="103686" y="133730"/>
                  </a:lnTo>
                  <a:lnTo>
                    <a:pt x="117192" y="96867"/>
                  </a:lnTo>
                  <a:lnTo>
                    <a:pt x="122883" y="64498"/>
                  </a:lnTo>
                  <a:lnTo>
                    <a:pt x="125467" y="64327"/>
                  </a:lnTo>
                  <a:lnTo>
                    <a:pt x="131459" y="73495"/>
                  </a:lnTo>
                  <a:lnTo>
                    <a:pt x="147956" y="104857"/>
                  </a:lnTo>
                  <a:lnTo>
                    <a:pt x="173399" y="133928"/>
                  </a:lnTo>
                  <a:lnTo>
                    <a:pt x="187076" y="141864"/>
                  </a:lnTo>
                  <a:lnTo>
                    <a:pt x="207845" y="148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738031" y="1895129"/>
              <a:ext cx="305327" cy="176350"/>
            </a:xfrm>
            <a:custGeom>
              <a:avLst/>
              <a:gdLst/>
              <a:ahLst/>
              <a:cxnLst/>
              <a:rect l="0" t="0" r="0" b="0"/>
              <a:pathLst>
                <a:path w="305327" h="176350">
                  <a:moveTo>
                    <a:pt x="0" y="21057"/>
                  </a:moveTo>
                  <a:lnTo>
                    <a:pt x="5589" y="79674"/>
                  </a:lnTo>
                  <a:lnTo>
                    <a:pt x="32784" y="136271"/>
                  </a:lnTo>
                  <a:lnTo>
                    <a:pt x="59898" y="173277"/>
                  </a:lnTo>
                  <a:lnTo>
                    <a:pt x="68008" y="176349"/>
                  </a:lnTo>
                  <a:lnTo>
                    <a:pt x="76924" y="176058"/>
                  </a:lnTo>
                  <a:lnTo>
                    <a:pt x="86377" y="173524"/>
                  </a:lnTo>
                  <a:lnTo>
                    <a:pt x="103120" y="158230"/>
                  </a:lnTo>
                  <a:lnTo>
                    <a:pt x="127344" y="115874"/>
                  </a:lnTo>
                  <a:lnTo>
                    <a:pt x="132859" y="112344"/>
                  </a:lnTo>
                  <a:lnTo>
                    <a:pt x="138876" y="113501"/>
                  </a:lnTo>
                  <a:lnTo>
                    <a:pt x="195440" y="159418"/>
                  </a:lnTo>
                  <a:lnTo>
                    <a:pt x="218274" y="164439"/>
                  </a:lnTo>
                  <a:lnTo>
                    <a:pt x="228574" y="162269"/>
                  </a:lnTo>
                  <a:lnTo>
                    <a:pt x="246257" y="150498"/>
                  </a:lnTo>
                  <a:lnTo>
                    <a:pt x="263778" y="124141"/>
                  </a:lnTo>
                  <a:lnTo>
                    <a:pt x="283882" y="70290"/>
                  </a:lnTo>
                  <a:lnTo>
                    <a:pt x="302172" y="9984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16850" y="2205613"/>
              <a:ext cx="263213" cy="331755"/>
            </a:xfrm>
            <a:custGeom>
              <a:avLst/>
              <a:gdLst/>
              <a:ahLst/>
              <a:cxnLst/>
              <a:rect l="0" t="0" r="0" b="0"/>
              <a:pathLst>
                <a:path w="263213" h="331755">
                  <a:moveTo>
                    <a:pt x="0" y="268584"/>
                  </a:moveTo>
                  <a:lnTo>
                    <a:pt x="3119" y="216533"/>
                  </a:lnTo>
                  <a:lnTo>
                    <a:pt x="8333" y="160354"/>
                  </a:lnTo>
                  <a:lnTo>
                    <a:pt x="12997" y="105494"/>
                  </a:lnTo>
                  <a:lnTo>
                    <a:pt x="25054" y="50625"/>
                  </a:lnTo>
                  <a:lnTo>
                    <a:pt x="28401" y="46069"/>
                  </a:lnTo>
                  <a:lnTo>
                    <a:pt x="31802" y="46541"/>
                  </a:lnTo>
                  <a:lnTo>
                    <a:pt x="38700" y="56424"/>
                  </a:lnTo>
                  <a:lnTo>
                    <a:pt x="55781" y="88245"/>
                  </a:lnTo>
                  <a:lnTo>
                    <a:pt x="69245" y="101865"/>
                  </a:lnTo>
                  <a:lnTo>
                    <a:pt x="86927" y="111818"/>
                  </a:lnTo>
                  <a:lnTo>
                    <a:pt x="95386" y="111431"/>
                  </a:lnTo>
                  <a:lnTo>
                    <a:pt x="103365" y="107663"/>
                  </a:lnTo>
                  <a:lnTo>
                    <a:pt x="138571" y="70810"/>
                  </a:lnTo>
                  <a:lnTo>
                    <a:pt x="175164" y="16198"/>
                  </a:lnTo>
                  <a:lnTo>
                    <a:pt x="179947" y="5570"/>
                  </a:lnTo>
                  <a:lnTo>
                    <a:pt x="185475" y="824"/>
                  </a:lnTo>
                  <a:lnTo>
                    <a:pt x="191500" y="0"/>
                  </a:lnTo>
                  <a:lnTo>
                    <a:pt x="197856" y="1791"/>
                  </a:lnTo>
                  <a:lnTo>
                    <a:pt x="202094" y="7663"/>
                  </a:lnTo>
                  <a:lnTo>
                    <a:pt x="208058" y="38286"/>
                  </a:lnTo>
                  <a:lnTo>
                    <a:pt x="215828" y="98685"/>
                  </a:lnTo>
                  <a:lnTo>
                    <a:pt x="225126" y="148053"/>
                  </a:lnTo>
                  <a:lnTo>
                    <a:pt x="238748" y="204741"/>
                  </a:lnTo>
                  <a:lnTo>
                    <a:pt x="249584" y="266718"/>
                  </a:lnTo>
                  <a:lnTo>
                    <a:pt x="254885" y="303905"/>
                  </a:lnTo>
                  <a:lnTo>
                    <a:pt x="263212" y="331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55676" y="2335063"/>
              <a:ext cx="208656" cy="181248"/>
            </a:xfrm>
            <a:custGeom>
              <a:avLst/>
              <a:gdLst/>
              <a:ahLst/>
              <a:cxnLst/>
              <a:rect l="0" t="0" r="0" b="0"/>
              <a:pathLst>
                <a:path w="208656" h="181248">
                  <a:moveTo>
                    <a:pt x="113899" y="118076"/>
                  </a:moveTo>
                  <a:lnTo>
                    <a:pt x="119965" y="84455"/>
                  </a:lnTo>
                  <a:lnTo>
                    <a:pt x="109339" y="24670"/>
                  </a:lnTo>
                  <a:lnTo>
                    <a:pt x="103840" y="16031"/>
                  </a:lnTo>
                  <a:lnTo>
                    <a:pt x="88372" y="3313"/>
                  </a:lnTo>
                  <a:lnTo>
                    <a:pt x="69798" y="0"/>
                  </a:lnTo>
                  <a:lnTo>
                    <a:pt x="59932" y="754"/>
                  </a:lnTo>
                  <a:lnTo>
                    <a:pt x="42731" y="10951"/>
                  </a:lnTo>
                  <a:lnTo>
                    <a:pt x="19892" y="39543"/>
                  </a:lnTo>
                  <a:lnTo>
                    <a:pt x="7777" y="64455"/>
                  </a:lnTo>
                  <a:lnTo>
                    <a:pt x="0" y="118576"/>
                  </a:lnTo>
                  <a:lnTo>
                    <a:pt x="1276" y="144035"/>
                  </a:lnTo>
                  <a:lnTo>
                    <a:pt x="9642" y="163149"/>
                  </a:lnTo>
                  <a:lnTo>
                    <a:pt x="17488" y="168012"/>
                  </a:lnTo>
                  <a:lnTo>
                    <a:pt x="38684" y="170296"/>
                  </a:lnTo>
                  <a:lnTo>
                    <a:pt x="48548" y="166927"/>
                  </a:lnTo>
                  <a:lnTo>
                    <a:pt x="65747" y="153826"/>
                  </a:lnTo>
                  <a:lnTo>
                    <a:pt x="82994" y="126719"/>
                  </a:lnTo>
                  <a:lnTo>
                    <a:pt x="95513" y="96461"/>
                  </a:lnTo>
                  <a:lnTo>
                    <a:pt x="99302" y="93138"/>
                  </a:lnTo>
                  <a:lnTo>
                    <a:pt x="102998" y="94432"/>
                  </a:lnTo>
                  <a:lnTo>
                    <a:pt x="110224" y="105228"/>
                  </a:lnTo>
                  <a:lnTo>
                    <a:pt x="133504" y="150743"/>
                  </a:lnTo>
                  <a:lnTo>
                    <a:pt x="158703" y="175979"/>
                  </a:lnTo>
                  <a:lnTo>
                    <a:pt x="168334" y="180075"/>
                  </a:lnTo>
                  <a:lnTo>
                    <a:pt x="208655" y="181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49535" y="2242570"/>
              <a:ext cx="9554" cy="336912"/>
            </a:xfrm>
            <a:custGeom>
              <a:avLst/>
              <a:gdLst/>
              <a:ahLst/>
              <a:cxnLst/>
              <a:rect l="0" t="0" r="0" b="0"/>
              <a:pathLst>
                <a:path w="9554" h="336912">
                  <a:moveTo>
                    <a:pt x="9553" y="0"/>
                  </a:moveTo>
                  <a:lnTo>
                    <a:pt x="2317" y="29895"/>
                  </a:lnTo>
                  <a:lnTo>
                    <a:pt x="0" y="83987"/>
                  </a:lnTo>
                  <a:lnTo>
                    <a:pt x="483" y="134719"/>
                  </a:lnTo>
                  <a:lnTo>
                    <a:pt x="4742" y="177248"/>
                  </a:lnTo>
                  <a:lnTo>
                    <a:pt x="7415" y="220326"/>
                  </a:lnTo>
                  <a:lnTo>
                    <a:pt x="8919" y="277801"/>
                  </a:lnTo>
                  <a:lnTo>
                    <a:pt x="9553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43274" y="238996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101479" y="0"/>
                  </a:lnTo>
                  <a:lnTo>
                    <a:pt x="46735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51123" y="2355181"/>
              <a:ext cx="160650" cy="168226"/>
            </a:xfrm>
            <a:custGeom>
              <a:avLst/>
              <a:gdLst/>
              <a:ahLst/>
              <a:cxnLst/>
              <a:rect l="0" t="0" r="0" b="0"/>
              <a:pathLst>
                <a:path w="160650" h="168226">
                  <a:moveTo>
                    <a:pt x="2721" y="97958"/>
                  </a:moveTo>
                  <a:lnTo>
                    <a:pt x="40199" y="89625"/>
                  </a:lnTo>
                  <a:lnTo>
                    <a:pt x="86033" y="82274"/>
                  </a:lnTo>
                  <a:lnTo>
                    <a:pt x="118263" y="67315"/>
                  </a:lnTo>
                  <a:lnTo>
                    <a:pt x="133232" y="51584"/>
                  </a:lnTo>
                  <a:lnTo>
                    <a:pt x="138862" y="42476"/>
                  </a:lnTo>
                  <a:lnTo>
                    <a:pt x="140275" y="34064"/>
                  </a:lnTo>
                  <a:lnTo>
                    <a:pt x="138877" y="26116"/>
                  </a:lnTo>
                  <a:lnTo>
                    <a:pt x="135606" y="18478"/>
                  </a:lnTo>
                  <a:lnTo>
                    <a:pt x="122612" y="6872"/>
                  </a:lnTo>
                  <a:lnTo>
                    <a:pt x="114234" y="2139"/>
                  </a:lnTo>
                  <a:lnTo>
                    <a:pt x="95566" y="0"/>
                  </a:lnTo>
                  <a:lnTo>
                    <a:pt x="75571" y="4118"/>
                  </a:lnTo>
                  <a:lnTo>
                    <a:pt x="54986" y="13748"/>
                  </a:lnTo>
                  <a:lnTo>
                    <a:pt x="29256" y="37912"/>
                  </a:lnTo>
                  <a:lnTo>
                    <a:pt x="12403" y="67299"/>
                  </a:lnTo>
                  <a:lnTo>
                    <a:pt x="0" y="103822"/>
                  </a:lnTo>
                  <a:lnTo>
                    <a:pt x="1902" y="127471"/>
                  </a:lnTo>
                  <a:lnTo>
                    <a:pt x="5685" y="138690"/>
                  </a:lnTo>
                  <a:lnTo>
                    <a:pt x="19246" y="154276"/>
                  </a:lnTo>
                  <a:lnTo>
                    <a:pt x="27776" y="160070"/>
                  </a:lnTo>
                  <a:lnTo>
                    <a:pt x="62137" y="168225"/>
                  </a:lnTo>
                  <a:lnTo>
                    <a:pt x="96365" y="165051"/>
                  </a:lnTo>
                  <a:lnTo>
                    <a:pt x="143735" y="144979"/>
                  </a:lnTo>
                  <a:lnTo>
                    <a:pt x="160649" y="140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49458" y="2379247"/>
              <a:ext cx="99185" cy="118798"/>
            </a:xfrm>
            <a:custGeom>
              <a:avLst/>
              <a:gdLst/>
              <a:ahLst/>
              <a:cxnLst/>
              <a:rect l="0" t="0" r="0" b="0"/>
              <a:pathLst>
                <a:path w="99185" h="118798">
                  <a:moveTo>
                    <a:pt x="14956" y="52835"/>
                  </a:moveTo>
                  <a:lnTo>
                    <a:pt x="20545" y="114928"/>
                  </a:lnTo>
                  <a:lnTo>
                    <a:pt x="21022" y="118797"/>
                  </a:lnTo>
                  <a:lnTo>
                    <a:pt x="20170" y="117867"/>
                  </a:lnTo>
                  <a:lnTo>
                    <a:pt x="607" y="62240"/>
                  </a:lnTo>
                  <a:lnTo>
                    <a:pt x="0" y="41808"/>
                  </a:lnTo>
                  <a:lnTo>
                    <a:pt x="1476" y="31446"/>
                  </a:lnTo>
                  <a:lnTo>
                    <a:pt x="12475" y="13693"/>
                  </a:lnTo>
                  <a:lnTo>
                    <a:pt x="20321" y="5684"/>
                  </a:lnTo>
                  <a:lnTo>
                    <a:pt x="30231" y="1514"/>
                  </a:lnTo>
                  <a:lnTo>
                    <a:pt x="53721" y="0"/>
                  </a:lnTo>
                  <a:lnTo>
                    <a:pt x="99184" y="10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53927" y="24320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53927" y="2316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51833" y="2370740"/>
              <a:ext cx="175837" cy="198214"/>
            </a:xfrm>
            <a:custGeom>
              <a:avLst/>
              <a:gdLst/>
              <a:ahLst/>
              <a:cxnLst/>
              <a:rect l="0" t="0" r="0" b="0"/>
              <a:pathLst>
                <a:path w="175837" h="198214">
                  <a:moveTo>
                    <a:pt x="112664" y="113985"/>
                  </a:moveTo>
                  <a:lnTo>
                    <a:pt x="109545" y="59841"/>
                  </a:lnTo>
                  <a:lnTo>
                    <a:pt x="101919" y="33769"/>
                  </a:lnTo>
                  <a:lnTo>
                    <a:pt x="86832" y="10483"/>
                  </a:lnTo>
                  <a:lnTo>
                    <a:pt x="76725" y="4040"/>
                  </a:lnTo>
                  <a:lnTo>
                    <a:pt x="53017" y="0"/>
                  </a:lnTo>
                  <a:lnTo>
                    <a:pt x="42484" y="2900"/>
                  </a:lnTo>
                  <a:lnTo>
                    <a:pt x="24542" y="15481"/>
                  </a:lnTo>
                  <a:lnTo>
                    <a:pt x="11888" y="35890"/>
                  </a:lnTo>
                  <a:lnTo>
                    <a:pt x="3534" y="61729"/>
                  </a:lnTo>
                  <a:lnTo>
                    <a:pt x="0" y="107990"/>
                  </a:lnTo>
                  <a:lnTo>
                    <a:pt x="3320" y="137447"/>
                  </a:lnTo>
                  <a:lnTo>
                    <a:pt x="9353" y="146004"/>
                  </a:lnTo>
                  <a:lnTo>
                    <a:pt x="18054" y="150539"/>
                  </a:lnTo>
                  <a:lnTo>
                    <a:pt x="28533" y="152392"/>
                  </a:lnTo>
                  <a:lnTo>
                    <a:pt x="37859" y="150118"/>
                  </a:lnTo>
                  <a:lnTo>
                    <a:pt x="54461" y="138233"/>
                  </a:lnTo>
                  <a:lnTo>
                    <a:pt x="71372" y="111811"/>
                  </a:lnTo>
                  <a:lnTo>
                    <a:pt x="76947" y="110196"/>
                  </a:lnTo>
                  <a:lnTo>
                    <a:pt x="83003" y="113799"/>
                  </a:lnTo>
                  <a:lnTo>
                    <a:pt x="135914" y="172172"/>
                  </a:lnTo>
                  <a:lnTo>
                    <a:pt x="175836" y="198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49700" y="2168870"/>
              <a:ext cx="9554" cy="389556"/>
            </a:xfrm>
            <a:custGeom>
              <a:avLst/>
              <a:gdLst/>
              <a:ahLst/>
              <a:cxnLst/>
              <a:rect l="0" t="0" r="0" b="0"/>
              <a:pathLst>
                <a:path w="9554" h="389556">
                  <a:moveTo>
                    <a:pt x="9553" y="0"/>
                  </a:moveTo>
                  <a:lnTo>
                    <a:pt x="2318" y="29896"/>
                  </a:lnTo>
                  <a:lnTo>
                    <a:pt x="0" y="85157"/>
                  </a:lnTo>
                  <a:lnTo>
                    <a:pt x="484" y="138446"/>
                  </a:lnTo>
                  <a:lnTo>
                    <a:pt x="6346" y="185560"/>
                  </a:lnTo>
                  <a:lnTo>
                    <a:pt x="8603" y="234875"/>
                  </a:lnTo>
                  <a:lnTo>
                    <a:pt x="9272" y="281982"/>
                  </a:lnTo>
                  <a:lnTo>
                    <a:pt x="9470" y="335844"/>
                  </a:lnTo>
                  <a:lnTo>
                    <a:pt x="955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64145" y="2326798"/>
              <a:ext cx="147794" cy="294798"/>
            </a:xfrm>
            <a:custGeom>
              <a:avLst/>
              <a:gdLst/>
              <a:ahLst/>
              <a:cxnLst/>
              <a:rect l="0" t="0" r="0" b="0"/>
              <a:pathLst>
                <a:path w="147794" h="294798">
                  <a:moveTo>
                    <a:pt x="147793" y="0"/>
                  </a:moveTo>
                  <a:lnTo>
                    <a:pt x="85512" y="19128"/>
                  </a:lnTo>
                  <a:lnTo>
                    <a:pt x="23185" y="49803"/>
                  </a:lnTo>
                  <a:lnTo>
                    <a:pt x="7404" y="66588"/>
                  </a:lnTo>
                  <a:lnTo>
                    <a:pt x="1558" y="75977"/>
                  </a:lnTo>
                  <a:lnTo>
                    <a:pt x="0" y="85746"/>
                  </a:lnTo>
                  <a:lnTo>
                    <a:pt x="4508" y="105960"/>
                  </a:lnTo>
                  <a:lnTo>
                    <a:pt x="10156" y="113923"/>
                  </a:lnTo>
                  <a:lnTo>
                    <a:pt x="64421" y="151512"/>
                  </a:lnTo>
                  <a:lnTo>
                    <a:pt x="110731" y="186083"/>
                  </a:lnTo>
                  <a:lnTo>
                    <a:pt x="127583" y="218262"/>
                  </a:lnTo>
                  <a:lnTo>
                    <a:pt x="128470" y="228566"/>
                  </a:lnTo>
                  <a:lnTo>
                    <a:pt x="123217" y="246254"/>
                  </a:lnTo>
                  <a:lnTo>
                    <a:pt x="74093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2632124" y="3046152"/>
            <a:ext cx="2177468" cy="351626"/>
          </a:xfrm>
          <a:custGeom>
            <a:avLst/>
            <a:gdLst/>
            <a:ahLst/>
            <a:cxnLst/>
            <a:rect l="0" t="0" r="0" b="0"/>
            <a:pathLst>
              <a:path w="2177468" h="351626">
                <a:moveTo>
                  <a:pt x="0" y="333495"/>
                </a:moveTo>
                <a:lnTo>
                  <a:pt x="16767" y="344674"/>
                </a:lnTo>
                <a:lnTo>
                  <a:pt x="49552" y="351625"/>
                </a:lnTo>
                <a:lnTo>
                  <a:pt x="102551" y="346738"/>
                </a:lnTo>
                <a:lnTo>
                  <a:pt x="161200" y="344560"/>
                </a:lnTo>
                <a:lnTo>
                  <a:pt x="211540" y="341063"/>
                </a:lnTo>
                <a:lnTo>
                  <a:pt x="263500" y="335738"/>
                </a:lnTo>
                <a:lnTo>
                  <a:pt x="319059" y="331040"/>
                </a:lnTo>
                <a:lnTo>
                  <a:pt x="360563" y="326555"/>
                </a:lnTo>
                <a:lnTo>
                  <a:pt x="406305" y="324562"/>
                </a:lnTo>
                <a:lnTo>
                  <a:pt x="450811" y="323675"/>
                </a:lnTo>
                <a:lnTo>
                  <a:pt x="509090" y="320057"/>
                </a:lnTo>
                <a:lnTo>
                  <a:pt x="562233" y="311576"/>
                </a:lnTo>
                <a:lnTo>
                  <a:pt x="616193" y="304774"/>
                </a:lnTo>
                <a:lnTo>
                  <a:pt x="670759" y="296886"/>
                </a:lnTo>
                <a:lnTo>
                  <a:pt x="721269" y="293012"/>
                </a:lnTo>
                <a:lnTo>
                  <a:pt x="780689" y="286275"/>
                </a:lnTo>
                <a:lnTo>
                  <a:pt x="831570" y="282459"/>
                </a:lnTo>
                <a:lnTo>
                  <a:pt x="883448" y="273934"/>
                </a:lnTo>
                <a:lnTo>
                  <a:pt x="946902" y="267918"/>
                </a:lnTo>
                <a:lnTo>
                  <a:pt x="990554" y="262235"/>
                </a:lnTo>
                <a:lnTo>
                  <a:pt x="1037251" y="255811"/>
                </a:lnTo>
                <a:lnTo>
                  <a:pt x="1085301" y="249056"/>
                </a:lnTo>
                <a:lnTo>
                  <a:pt x="1133953" y="243324"/>
                </a:lnTo>
                <a:lnTo>
                  <a:pt x="1182872" y="240777"/>
                </a:lnTo>
                <a:lnTo>
                  <a:pt x="1234095" y="233753"/>
                </a:lnTo>
                <a:lnTo>
                  <a:pt x="1293855" y="229853"/>
                </a:lnTo>
                <a:lnTo>
                  <a:pt x="1341068" y="223108"/>
                </a:lnTo>
                <a:lnTo>
                  <a:pt x="1399640" y="219290"/>
                </a:lnTo>
                <a:lnTo>
                  <a:pt x="1442115" y="218397"/>
                </a:lnTo>
                <a:lnTo>
                  <a:pt x="1499250" y="214774"/>
                </a:lnTo>
                <a:lnTo>
                  <a:pt x="1552054" y="209411"/>
                </a:lnTo>
                <a:lnTo>
                  <a:pt x="1602795" y="204703"/>
                </a:lnTo>
                <a:lnTo>
                  <a:pt x="1649415" y="199018"/>
                </a:lnTo>
                <a:lnTo>
                  <a:pt x="1704562" y="197334"/>
                </a:lnTo>
                <a:lnTo>
                  <a:pt x="1761066" y="196835"/>
                </a:lnTo>
                <a:lnTo>
                  <a:pt x="1819142" y="196687"/>
                </a:lnTo>
                <a:lnTo>
                  <a:pt x="1873395" y="196644"/>
                </a:lnTo>
                <a:lnTo>
                  <a:pt x="1926514" y="196630"/>
                </a:lnTo>
                <a:lnTo>
                  <a:pt x="1979298" y="196627"/>
                </a:lnTo>
                <a:lnTo>
                  <a:pt x="2028863" y="196625"/>
                </a:lnTo>
                <a:lnTo>
                  <a:pt x="2087532" y="196625"/>
                </a:lnTo>
                <a:lnTo>
                  <a:pt x="2143012" y="195455"/>
                </a:lnTo>
                <a:lnTo>
                  <a:pt x="2166736" y="191036"/>
                </a:lnTo>
                <a:lnTo>
                  <a:pt x="2173297" y="185880"/>
                </a:lnTo>
                <a:lnTo>
                  <a:pt x="2176501" y="178933"/>
                </a:lnTo>
                <a:lnTo>
                  <a:pt x="2177467" y="170792"/>
                </a:lnTo>
                <a:lnTo>
                  <a:pt x="2169182" y="149269"/>
                </a:lnTo>
                <a:lnTo>
                  <a:pt x="2140856" y="108502"/>
                </a:lnTo>
                <a:lnTo>
                  <a:pt x="2080556" y="54473"/>
                </a:lnTo>
                <a:lnTo>
                  <a:pt x="2023129" y="9536"/>
                </a:lnTo>
                <a:lnTo>
                  <a:pt x="2008170" y="0"/>
                </a:lnTo>
                <a:lnTo>
                  <a:pt x="2009095" y="2371"/>
                </a:lnTo>
                <a:lnTo>
                  <a:pt x="2063811" y="59905"/>
                </a:lnTo>
                <a:lnTo>
                  <a:pt x="2123910" y="114485"/>
                </a:lnTo>
                <a:lnTo>
                  <a:pt x="2151909" y="139012"/>
                </a:lnTo>
                <a:lnTo>
                  <a:pt x="2156393" y="147688"/>
                </a:lnTo>
                <a:lnTo>
                  <a:pt x="2158256" y="166686"/>
                </a:lnTo>
                <a:lnTo>
                  <a:pt x="2154775" y="175496"/>
                </a:lnTo>
                <a:lnTo>
                  <a:pt x="2133109" y="199073"/>
                </a:lnTo>
                <a:lnTo>
                  <a:pt x="2073747" y="242155"/>
                </a:lnTo>
                <a:lnTo>
                  <a:pt x="2031928" y="276545"/>
                </a:lnTo>
                <a:lnTo>
                  <a:pt x="1979358" y="32296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916808" y="3116435"/>
            <a:ext cx="1621390" cy="779110"/>
            <a:chOff x="4916808" y="3116435"/>
            <a:chExt cx="1621390" cy="779110"/>
          </a:xfrm>
        </p:grpSpPr>
        <p:sp>
          <p:nvSpPr>
            <p:cNvPr id="88" name="Freeform 87"/>
            <p:cNvSpPr/>
            <p:nvPr/>
          </p:nvSpPr>
          <p:spPr>
            <a:xfrm>
              <a:off x="5074735" y="320066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6403" y="60730"/>
                  </a:lnTo>
                  <a:lnTo>
                    <a:pt x="1898" y="123799"/>
                  </a:lnTo>
                  <a:lnTo>
                    <a:pt x="6441" y="186021"/>
                  </a:lnTo>
                  <a:lnTo>
                    <a:pt x="1619" y="24215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16808" y="3116435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304677" y="11178"/>
                  </a:lnTo>
                  <a:lnTo>
                    <a:pt x="250288" y="34328"/>
                  </a:lnTo>
                  <a:lnTo>
                    <a:pt x="190469" y="54614"/>
                  </a:lnTo>
                  <a:lnTo>
                    <a:pt x="127854" y="73497"/>
                  </a:lnTo>
                  <a:lnTo>
                    <a:pt x="71559" y="91220"/>
                  </a:lnTo>
                  <a:lnTo>
                    <a:pt x="21197" y="1021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45637" y="3358590"/>
              <a:ext cx="126310" cy="148863"/>
            </a:xfrm>
            <a:custGeom>
              <a:avLst/>
              <a:gdLst/>
              <a:ahLst/>
              <a:cxnLst/>
              <a:rect l="0" t="0" r="0" b="0"/>
              <a:pathLst>
                <a:path w="126310" h="148863">
                  <a:moveTo>
                    <a:pt x="108083" y="21057"/>
                  </a:moveTo>
                  <a:lnTo>
                    <a:pt x="102494" y="4290"/>
                  </a:lnTo>
                  <a:lnTo>
                    <a:pt x="97338" y="1690"/>
                  </a:lnTo>
                  <a:lnTo>
                    <a:pt x="90391" y="2297"/>
                  </a:lnTo>
                  <a:lnTo>
                    <a:pt x="74484" y="9210"/>
                  </a:lnTo>
                  <a:lnTo>
                    <a:pt x="24939" y="47294"/>
                  </a:lnTo>
                  <a:lnTo>
                    <a:pt x="8708" y="76404"/>
                  </a:lnTo>
                  <a:lnTo>
                    <a:pt x="355" y="101028"/>
                  </a:lnTo>
                  <a:lnTo>
                    <a:pt x="0" y="111806"/>
                  </a:lnTo>
                  <a:lnTo>
                    <a:pt x="5844" y="130020"/>
                  </a:lnTo>
                  <a:lnTo>
                    <a:pt x="19359" y="142795"/>
                  </a:lnTo>
                  <a:lnTo>
                    <a:pt x="27877" y="147839"/>
                  </a:lnTo>
                  <a:lnTo>
                    <a:pt x="35895" y="148862"/>
                  </a:lnTo>
                  <a:lnTo>
                    <a:pt x="51043" y="143760"/>
                  </a:lnTo>
                  <a:lnTo>
                    <a:pt x="103032" y="108167"/>
                  </a:lnTo>
                  <a:lnTo>
                    <a:pt x="119585" y="81963"/>
                  </a:lnTo>
                  <a:lnTo>
                    <a:pt x="126309" y="46382"/>
                  </a:lnTo>
                  <a:lnTo>
                    <a:pt x="1186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306362" y="3305705"/>
              <a:ext cx="400084" cy="172129"/>
            </a:xfrm>
            <a:custGeom>
              <a:avLst/>
              <a:gdLst/>
              <a:ahLst/>
              <a:cxnLst/>
              <a:rect l="0" t="0" r="0" b="0"/>
              <a:pathLst>
                <a:path w="400084" h="172129">
                  <a:moveTo>
                    <a:pt x="0" y="31828"/>
                  </a:moveTo>
                  <a:lnTo>
                    <a:pt x="3120" y="74520"/>
                  </a:lnTo>
                  <a:lnTo>
                    <a:pt x="19128" y="126661"/>
                  </a:lnTo>
                  <a:lnTo>
                    <a:pt x="30338" y="147676"/>
                  </a:lnTo>
                  <a:lnTo>
                    <a:pt x="38943" y="153514"/>
                  </a:lnTo>
                  <a:lnTo>
                    <a:pt x="60982" y="156880"/>
                  </a:lnTo>
                  <a:lnTo>
                    <a:pt x="69901" y="153801"/>
                  </a:lnTo>
                  <a:lnTo>
                    <a:pt x="82930" y="141021"/>
                  </a:lnTo>
                  <a:lnTo>
                    <a:pt x="96842" y="114094"/>
                  </a:lnTo>
                  <a:lnTo>
                    <a:pt x="101996" y="110069"/>
                  </a:lnTo>
                  <a:lnTo>
                    <a:pt x="107772" y="109725"/>
                  </a:lnTo>
                  <a:lnTo>
                    <a:pt x="113962" y="111836"/>
                  </a:lnTo>
                  <a:lnTo>
                    <a:pt x="160153" y="148470"/>
                  </a:lnTo>
                  <a:lnTo>
                    <a:pt x="169940" y="149364"/>
                  </a:lnTo>
                  <a:lnTo>
                    <a:pt x="190173" y="144118"/>
                  </a:lnTo>
                  <a:lnTo>
                    <a:pt x="204624" y="130868"/>
                  </a:lnTo>
                  <a:lnTo>
                    <a:pt x="210116" y="122421"/>
                  </a:lnTo>
                  <a:lnTo>
                    <a:pt x="213098" y="103677"/>
                  </a:lnTo>
                  <a:lnTo>
                    <a:pt x="212256" y="93766"/>
                  </a:lnTo>
                  <a:lnTo>
                    <a:pt x="215204" y="88328"/>
                  </a:lnTo>
                  <a:lnTo>
                    <a:pt x="220678" y="85872"/>
                  </a:lnTo>
                  <a:lnTo>
                    <a:pt x="236119" y="86264"/>
                  </a:lnTo>
                  <a:lnTo>
                    <a:pt x="295192" y="100144"/>
                  </a:lnTo>
                  <a:lnTo>
                    <a:pt x="316030" y="98066"/>
                  </a:lnTo>
                  <a:lnTo>
                    <a:pt x="347493" y="84729"/>
                  </a:lnTo>
                  <a:lnTo>
                    <a:pt x="362282" y="69378"/>
                  </a:lnTo>
                  <a:lnTo>
                    <a:pt x="367863" y="60371"/>
                  </a:lnTo>
                  <a:lnTo>
                    <a:pt x="370945" y="41004"/>
                  </a:lnTo>
                  <a:lnTo>
                    <a:pt x="370129" y="30926"/>
                  </a:lnTo>
                  <a:lnTo>
                    <a:pt x="362984" y="13490"/>
                  </a:lnTo>
                  <a:lnTo>
                    <a:pt x="357803" y="5565"/>
                  </a:lnTo>
                  <a:lnTo>
                    <a:pt x="350839" y="1451"/>
                  </a:lnTo>
                  <a:lnTo>
                    <a:pt x="333743" y="0"/>
                  </a:lnTo>
                  <a:lnTo>
                    <a:pt x="304388" y="11349"/>
                  </a:lnTo>
                  <a:lnTo>
                    <a:pt x="297682" y="19345"/>
                  </a:lnTo>
                  <a:lnTo>
                    <a:pt x="290231" y="40708"/>
                  </a:lnTo>
                  <a:lnTo>
                    <a:pt x="286036" y="84632"/>
                  </a:lnTo>
                  <a:lnTo>
                    <a:pt x="295972" y="129102"/>
                  </a:lnTo>
                  <a:lnTo>
                    <a:pt x="310527" y="148370"/>
                  </a:lnTo>
                  <a:lnTo>
                    <a:pt x="329865" y="160834"/>
                  </a:lnTo>
                  <a:lnTo>
                    <a:pt x="354057" y="170273"/>
                  </a:lnTo>
                  <a:lnTo>
                    <a:pt x="374168" y="172128"/>
                  </a:lnTo>
                  <a:lnTo>
                    <a:pt x="400083" y="168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80145" y="3137492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1592" y="142404"/>
                  </a:lnTo>
                  <a:lnTo>
                    <a:pt x="472" y="196092"/>
                  </a:lnTo>
                  <a:lnTo>
                    <a:pt x="93" y="25706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73243" y="3253305"/>
              <a:ext cx="134053" cy="231628"/>
            </a:xfrm>
            <a:custGeom>
              <a:avLst/>
              <a:gdLst/>
              <a:ahLst/>
              <a:cxnLst/>
              <a:rect l="0" t="0" r="0" b="0"/>
              <a:pathLst>
                <a:path w="134053" h="231628">
                  <a:moveTo>
                    <a:pt x="128000" y="0"/>
                  </a:moveTo>
                  <a:lnTo>
                    <a:pt x="66890" y="19128"/>
                  </a:lnTo>
                  <a:lnTo>
                    <a:pt x="26242" y="43120"/>
                  </a:lnTo>
                  <a:lnTo>
                    <a:pt x="11415" y="57769"/>
                  </a:lnTo>
                  <a:lnTo>
                    <a:pt x="925" y="75978"/>
                  </a:lnTo>
                  <a:lnTo>
                    <a:pt x="0" y="84577"/>
                  </a:lnTo>
                  <a:lnTo>
                    <a:pt x="5210" y="100371"/>
                  </a:lnTo>
                  <a:lnTo>
                    <a:pt x="12215" y="105519"/>
                  </a:lnTo>
                  <a:lnTo>
                    <a:pt x="32477" y="111238"/>
                  </a:lnTo>
                  <a:lnTo>
                    <a:pt x="81272" y="117250"/>
                  </a:lnTo>
                  <a:lnTo>
                    <a:pt x="108046" y="132357"/>
                  </a:lnTo>
                  <a:lnTo>
                    <a:pt x="123421" y="145003"/>
                  </a:lnTo>
                  <a:lnTo>
                    <a:pt x="131814" y="164661"/>
                  </a:lnTo>
                  <a:lnTo>
                    <a:pt x="134052" y="176455"/>
                  </a:lnTo>
                  <a:lnTo>
                    <a:pt x="133205" y="186657"/>
                  </a:lnTo>
                  <a:lnTo>
                    <a:pt x="126024" y="204232"/>
                  </a:lnTo>
                  <a:lnTo>
                    <a:pt x="111914" y="216722"/>
                  </a:lnTo>
                  <a:lnTo>
                    <a:pt x="92775" y="225002"/>
                  </a:lnTo>
                  <a:lnTo>
                    <a:pt x="3324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16538" y="3274362"/>
              <a:ext cx="205846" cy="156595"/>
            </a:xfrm>
            <a:custGeom>
              <a:avLst/>
              <a:gdLst/>
              <a:ahLst/>
              <a:cxnLst/>
              <a:rect l="0" t="0" r="0" b="0"/>
              <a:pathLst>
                <a:path w="205846" h="156595">
                  <a:moveTo>
                    <a:pt x="90032" y="0"/>
                  </a:moveTo>
                  <a:lnTo>
                    <a:pt x="90031" y="58617"/>
                  </a:lnTo>
                  <a:lnTo>
                    <a:pt x="97267" y="120027"/>
                  </a:lnTo>
                  <a:lnTo>
                    <a:pt x="98415" y="155927"/>
                  </a:lnTo>
                  <a:lnTo>
                    <a:pt x="96790" y="156594"/>
                  </a:lnTo>
                  <a:lnTo>
                    <a:pt x="80188" y="138037"/>
                  </a:lnTo>
                  <a:lnTo>
                    <a:pt x="45973" y="113011"/>
                  </a:lnTo>
                  <a:lnTo>
                    <a:pt x="25996" y="103650"/>
                  </a:lnTo>
                  <a:lnTo>
                    <a:pt x="16926" y="103025"/>
                  </a:lnTo>
                  <a:lnTo>
                    <a:pt x="608" y="108570"/>
                  </a:lnTo>
                  <a:lnTo>
                    <a:pt x="0" y="112154"/>
                  </a:lnTo>
                  <a:lnTo>
                    <a:pt x="4274" y="115714"/>
                  </a:lnTo>
                  <a:lnTo>
                    <a:pt x="21502" y="121619"/>
                  </a:lnTo>
                  <a:lnTo>
                    <a:pt x="56339" y="123773"/>
                  </a:lnTo>
                  <a:lnTo>
                    <a:pt x="110811" y="111504"/>
                  </a:lnTo>
                  <a:lnTo>
                    <a:pt x="172028" y="97771"/>
                  </a:lnTo>
                  <a:lnTo>
                    <a:pt x="20584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16099" y="3628997"/>
              <a:ext cx="206515" cy="233033"/>
            </a:xfrm>
            <a:custGeom>
              <a:avLst/>
              <a:gdLst/>
              <a:ahLst/>
              <a:cxnLst/>
              <a:rect l="0" t="0" r="0" b="0"/>
              <a:pathLst>
                <a:path w="206515" h="233033">
                  <a:moveTo>
                    <a:pt x="153476" y="55977"/>
                  </a:moveTo>
                  <a:lnTo>
                    <a:pt x="124167" y="17603"/>
                  </a:lnTo>
                  <a:lnTo>
                    <a:pt x="98388" y="1973"/>
                  </a:lnTo>
                  <a:lnTo>
                    <a:pt x="75570" y="0"/>
                  </a:lnTo>
                  <a:lnTo>
                    <a:pt x="52171" y="4192"/>
                  </a:lnTo>
                  <a:lnTo>
                    <a:pt x="25843" y="19706"/>
                  </a:lnTo>
                  <a:lnTo>
                    <a:pt x="10572" y="32448"/>
                  </a:lnTo>
                  <a:lnTo>
                    <a:pt x="2226" y="52148"/>
                  </a:lnTo>
                  <a:lnTo>
                    <a:pt x="0" y="63953"/>
                  </a:lnTo>
                  <a:lnTo>
                    <a:pt x="856" y="74163"/>
                  </a:lnTo>
                  <a:lnTo>
                    <a:pt x="8046" y="91745"/>
                  </a:lnTo>
                  <a:lnTo>
                    <a:pt x="22160" y="104239"/>
                  </a:lnTo>
                  <a:lnTo>
                    <a:pt x="59817" y="121792"/>
                  </a:lnTo>
                  <a:lnTo>
                    <a:pt x="116691" y="128119"/>
                  </a:lnTo>
                  <a:lnTo>
                    <a:pt x="157654" y="131554"/>
                  </a:lnTo>
                  <a:lnTo>
                    <a:pt x="185650" y="146350"/>
                  </a:lnTo>
                  <a:lnTo>
                    <a:pt x="201311" y="158924"/>
                  </a:lnTo>
                  <a:lnTo>
                    <a:pt x="205253" y="166722"/>
                  </a:lnTo>
                  <a:lnTo>
                    <a:pt x="206514" y="184745"/>
                  </a:lnTo>
                  <a:lnTo>
                    <a:pt x="202872" y="192125"/>
                  </a:lnTo>
                  <a:lnTo>
                    <a:pt x="189468" y="203445"/>
                  </a:lnTo>
                  <a:lnTo>
                    <a:pt x="156601" y="221984"/>
                  </a:lnTo>
                  <a:lnTo>
                    <a:pt x="96338" y="232398"/>
                  </a:lnTo>
                  <a:lnTo>
                    <a:pt x="55958" y="233032"/>
                  </a:lnTo>
                  <a:lnTo>
                    <a:pt x="27134" y="224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85389" y="3590217"/>
              <a:ext cx="484311" cy="279242"/>
            </a:xfrm>
            <a:custGeom>
              <a:avLst/>
              <a:gdLst/>
              <a:ahLst/>
              <a:cxnLst/>
              <a:rect l="0" t="0" r="0" b="0"/>
              <a:pathLst>
                <a:path w="484311" h="2792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3211"/>
                  </a:lnTo>
                  <a:lnTo>
                    <a:pt x="9064" y="213148"/>
                  </a:lnTo>
                  <a:lnTo>
                    <a:pt x="10722" y="216968"/>
                  </a:lnTo>
                  <a:lnTo>
                    <a:pt x="12997" y="213666"/>
                  </a:lnTo>
                  <a:lnTo>
                    <a:pt x="29570" y="168647"/>
                  </a:lnTo>
                  <a:lnTo>
                    <a:pt x="40828" y="152554"/>
                  </a:lnTo>
                  <a:lnTo>
                    <a:pt x="48275" y="148496"/>
                  </a:lnTo>
                  <a:lnTo>
                    <a:pt x="65909" y="147107"/>
                  </a:lnTo>
                  <a:lnTo>
                    <a:pt x="95567" y="158491"/>
                  </a:lnTo>
                  <a:lnTo>
                    <a:pt x="109934" y="173386"/>
                  </a:lnTo>
                  <a:lnTo>
                    <a:pt x="136354" y="232060"/>
                  </a:lnTo>
                  <a:lnTo>
                    <a:pt x="140036" y="242444"/>
                  </a:lnTo>
                  <a:lnTo>
                    <a:pt x="142490" y="244688"/>
                  </a:lnTo>
                  <a:lnTo>
                    <a:pt x="144126" y="241504"/>
                  </a:lnTo>
                  <a:lnTo>
                    <a:pt x="152341" y="208362"/>
                  </a:lnTo>
                  <a:lnTo>
                    <a:pt x="164803" y="191651"/>
                  </a:lnTo>
                  <a:lnTo>
                    <a:pt x="183210" y="177595"/>
                  </a:lnTo>
                  <a:lnTo>
                    <a:pt x="246683" y="155160"/>
                  </a:lnTo>
                  <a:lnTo>
                    <a:pt x="276902" y="138520"/>
                  </a:lnTo>
                  <a:lnTo>
                    <a:pt x="289963" y="122396"/>
                  </a:lnTo>
                  <a:lnTo>
                    <a:pt x="295084" y="113183"/>
                  </a:lnTo>
                  <a:lnTo>
                    <a:pt x="296158" y="104701"/>
                  </a:lnTo>
                  <a:lnTo>
                    <a:pt x="291113" y="89038"/>
                  </a:lnTo>
                  <a:lnTo>
                    <a:pt x="284152" y="85095"/>
                  </a:lnTo>
                  <a:lnTo>
                    <a:pt x="263940" y="83833"/>
                  </a:lnTo>
                  <a:lnTo>
                    <a:pt x="242478" y="93412"/>
                  </a:lnTo>
                  <a:lnTo>
                    <a:pt x="223581" y="109367"/>
                  </a:lnTo>
                  <a:lnTo>
                    <a:pt x="201918" y="148205"/>
                  </a:lnTo>
                  <a:lnTo>
                    <a:pt x="197783" y="158465"/>
                  </a:lnTo>
                  <a:lnTo>
                    <a:pt x="197552" y="200851"/>
                  </a:lnTo>
                  <a:lnTo>
                    <a:pt x="204892" y="239276"/>
                  </a:lnTo>
                  <a:lnTo>
                    <a:pt x="220066" y="267299"/>
                  </a:lnTo>
                  <a:lnTo>
                    <a:pt x="228599" y="272956"/>
                  </a:lnTo>
                  <a:lnTo>
                    <a:pt x="250558" y="279241"/>
                  </a:lnTo>
                  <a:lnTo>
                    <a:pt x="283639" y="277191"/>
                  </a:lnTo>
                  <a:lnTo>
                    <a:pt x="301926" y="269035"/>
                  </a:lnTo>
                  <a:lnTo>
                    <a:pt x="359849" y="229922"/>
                  </a:lnTo>
                  <a:lnTo>
                    <a:pt x="421304" y="207219"/>
                  </a:lnTo>
                  <a:lnTo>
                    <a:pt x="439150" y="193873"/>
                  </a:lnTo>
                  <a:lnTo>
                    <a:pt x="447185" y="185400"/>
                  </a:lnTo>
                  <a:lnTo>
                    <a:pt x="451371" y="176243"/>
                  </a:lnTo>
                  <a:lnTo>
                    <a:pt x="452903" y="156709"/>
                  </a:lnTo>
                  <a:lnTo>
                    <a:pt x="449334" y="147757"/>
                  </a:lnTo>
                  <a:lnTo>
                    <a:pt x="436010" y="131570"/>
                  </a:lnTo>
                  <a:lnTo>
                    <a:pt x="426373" y="127488"/>
                  </a:lnTo>
                  <a:lnTo>
                    <a:pt x="403188" y="126072"/>
                  </a:lnTo>
                  <a:lnTo>
                    <a:pt x="369417" y="137441"/>
                  </a:lnTo>
                  <a:lnTo>
                    <a:pt x="354088" y="152332"/>
                  </a:lnTo>
                  <a:lnTo>
                    <a:pt x="348362" y="161216"/>
                  </a:lnTo>
                  <a:lnTo>
                    <a:pt x="345120" y="183566"/>
                  </a:lnTo>
                  <a:lnTo>
                    <a:pt x="352571" y="230452"/>
                  </a:lnTo>
                  <a:lnTo>
                    <a:pt x="364928" y="249043"/>
                  </a:lnTo>
                  <a:lnTo>
                    <a:pt x="382118" y="263934"/>
                  </a:lnTo>
                  <a:lnTo>
                    <a:pt x="401457" y="274452"/>
                  </a:lnTo>
                  <a:lnTo>
                    <a:pt x="421751" y="276786"/>
                  </a:lnTo>
                  <a:lnTo>
                    <a:pt x="442468" y="272755"/>
                  </a:lnTo>
                  <a:lnTo>
                    <a:pt x="48431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53927" y="354810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44367"/>
                  </a:lnTo>
                  <a:lnTo>
                    <a:pt x="1170" y="105433"/>
                  </a:lnTo>
                  <a:lnTo>
                    <a:pt x="7236" y="168500"/>
                  </a:lnTo>
                  <a:lnTo>
                    <a:pt x="9553" y="229301"/>
                  </a:lnTo>
                  <a:lnTo>
                    <a:pt x="10336" y="280474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138114" y="362180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420" y="14654"/>
                  </a:lnTo>
                  <a:lnTo>
                    <a:pt x="76035" y="27028"/>
                  </a:lnTo>
                  <a:lnTo>
                    <a:pt x="27064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10136" y="3653388"/>
              <a:ext cx="128062" cy="242157"/>
            </a:xfrm>
            <a:custGeom>
              <a:avLst/>
              <a:gdLst/>
              <a:ahLst/>
              <a:cxnLst/>
              <a:rect l="0" t="0" r="0" b="0"/>
              <a:pathLst>
                <a:path w="128062" h="242157">
                  <a:moveTo>
                    <a:pt x="128061" y="0"/>
                  </a:moveTo>
                  <a:lnTo>
                    <a:pt x="85369" y="3120"/>
                  </a:lnTo>
                  <a:lnTo>
                    <a:pt x="34398" y="19128"/>
                  </a:lnTo>
                  <a:lnTo>
                    <a:pt x="17803" y="30339"/>
                  </a:lnTo>
                  <a:lnTo>
                    <a:pt x="5747" y="46239"/>
                  </a:lnTo>
                  <a:lnTo>
                    <a:pt x="895" y="55393"/>
                  </a:lnTo>
                  <a:lnTo>
                    <a:pt x="0" y="63835"/>
                  </a:lnTo>
                  <a:lnTo>
                    <a:pt x="5244" y="79454"/>
                  </a:lnTo>
                  <a:lnTo>
                    <a:pt x="18493" y="91075"/>
                  </a:lnTo>
                  <a:lnTo>
                    <a:pt x="75967" y="126944"/>
                  </a:lnTo>
                  <a:lnTo>
                    <a:pt x="117640" y="154537"/>
                  </a:lnTo>
                  <a:lnTo>
                    <a:pt x="123454" y="162686"/>
                  </a:lnTo>
                  <a:lnTo>
                    <a:pt x="126159" y="171629"/>
                  </a:lnTo>
                  <a:lnTo>
                    <a:pt x="126793" y="181100"/>
                  </a:lnTo>
                  <a:lnTo>
                    <a:pt x="121258" y="197862"/>
                  </a:lnTo>
                  <a:lnTo>
                    <a:pt x="116507" y="205607"/>
                  </a:lnTo>
                  <a:lnTo>
                    <a:pt x="95629" y="217333"/>
                  </a:lnTo>
                  <a:lnTo>
                    <a:pt x="36919" y="236981"/>
                  </a:lnTo>
                  <a:lnTo>
                    <a:pt x="1224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5717454" y="2653181"/>
            <a:ext cx="241676" cy="343666"/>
          </a:xfrm>
          <a:custGeom>
            <a:avLst/>
            <a:gdLst/>
            <a:ahLst/>
            <a:cxnLst/>
            <a:rect l="0" t="0" r="0" b="0"/>
            <a:pathLst>
              <a:path w="241676" h="343666">
                <a:moveTo>
                  <a:pt x="115333" y="0"/>
                </a:moveTo>
                <a:lnTo>
                  <a:pt x="112214" y="52050"/>
                </a:lnTo>
                <a:lnTo>
                  <a:pt x="107000" y="108229"/>
                </a:lnTo>
                <a:lnTo>
                  <a:pt x="108575" y="159970"/>
                </a:lnTo>
                <a:lnTo>
                  <a:pt x="114669" y="185741"/>
                </a:lnTo>
                <a:lnTo>
                  <a:pt x="128915" y="222321"/>
                </a:lnTo>
                <a:lnTo>
                  <a:pt x="133005" y="266824"/>
                </a:lnTo>
                <a:lnTo>
                  <a:pt x="121445" y="325473"/>
                </a:lnTo>
                <a:lnTo>
                  <a:pt x="117068" y="328116"/>
                </a:lnTo>
                <a:lnTo>
                  <a:pt x="111810" y="325199"/>
                </a:lnTo>
                <a:lnTo>
                  <a:pt x="86561" y="286895"/>
                </a:lnTo>
                <a:lnTo>
                  <a:pt x="57874" y="236608"/>
                </a:lnTo>
                <a:lnTo>
                  <a:pt x="25864" y="198599"/>
                </a:lnTo>
                <a:lnTo>
                  <a:pt x="0" y="160294"/>
                </a:lnTo>
                <a:lnTo>
                  <a:pt x="1009" y="160675"/>
                </a:lnTo>
                <a:lnTo>
                  <a:pt x="43613" y="213584"/>
                </a:lnTo>
                <a:lnTo>
                  <a:pt x="84139" y="267317"/>
                </a:lnTo>
                <a:lnTo>
                  <a:pt x="124988" y="330751"/>
                </a:lnTo>
                <a:lnTo>
                  <a:pt x="132299" y="339824"/>
                </a:lnTo>
                <a:lnTo>
                  <a:pt x="140681" y="343532"/>
                </a:lnTo>
                <a:lnTo>
                  <a:pt x="149780" y="343665"/>
                </a:lnTo>
                <a:lnTo>
                  <a:pt x="159354" y="341414"/>
                </a:lnTo>
                <a:lnTo>
                  <a:pt x="166907" y="336404"/>
                </a:lnTo>
                <a:lnTo>
                  <a:pt x="203747" y="282131"/>
                </a:lnTo>
                <a:lnTo>
                  <a:pt x="228161" y="236750"/>
                </a:lnTo>
                <a:lnTo>
                  <a:pt x="241675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5673640" y="3937658"/>
            <a:ext cx="232848" cy="379208"/>
          </a:xfrm>
          <a:custGeom>
            <a:avLst/>
            <a:gdLst/>
            <a:ahLst/>
            <a:cxnLst/>
            <a:rect l="0" t="0" r="0" b="0"/>
            <a:pathLst>
              <a:path w="232848" h="379208">
                <a:moveTo>
                  <a:pt x="106505" y="0"/>
                </a:moveTo>
                <a:lnTo>
                  <a:pt x="106505" y="48931"/>
                </a:lnTo>
                <a:lnTo>
                  <a:pt x="106505" y="96776"/>
                </a:lnTo>
                <a:lnTo>
                  <a:pt x="106505" y="151117"/>
                </a:lnTo>
                <a:lnTo>
                  <a:pt x="106505" y="208552"/>
                </a:lnTo>
                <a:lnTo>
                  <a:pt x="106505" y="259495"/>
                </a:lnTo>
                <a:lnTo>
                  <a:pt x="106505" y="318630"/>
                </a:lnTo>
                <a:lnTo>
                  <a:pt x="100916" y="355672"/>
                </a:lnTo>
                <a:lnTo>
                  <a:pt x="95760" y="361117"/>
                </a:lnTo>
                <a:lnTo>
                  <a:pt x="88813" y="362407"/>
                </a:lnTo>
                <a:lnTo>
                  <a:pt x="80672" y="360928"/>
                </a:lnTo>
                <a:lnTo>
                  <a:pt x="74075" y="356432"/>
                </a:lnTo>
                <a:lnTo>
                  <a:pt x="32242" y="294091"/>
                </a:lnTo>
                <a:lnTo>
                  <a:pt x="4618" y="252544"/>
                </a:lnTo>
                <a:lnTo>
                  <a:pt x="1146" y="250251"/>
                </a:lnTo>
                <a:lnTo>
                  <a:pt x="0" y="253402"/>
                </a:lnTo>
                <a:lnTo>
                  <a:pt x="407" y="260181"/>
                </a:lnTo>
                <a:lnTo>
                  <a:pt x="17870" y="296279"/>
                </a:lnTo>
                <a:lnTo>
                  <a:pt x="50366" y="356929"/>
                </a:lnTo>
                <a:lnTo>
                  <a:pt x="62447" y="373494"/>
                </a:lnTo>
                <a:lnTo>
                  <a:pt x="70114" y="377678"/>
                </a:lnTo>
                <a:lnTo>
                  <a:pt x="87992" y="379207"/>
                </a:lnTo>
                <a:lnTo>
                  <a:pt x="117787" y="367901"/>
                </a:lnTo>
                <a:lnTo>
                  <a:pt x="143253" y="349733"/>
                </a:lnTo>
                <a:lnTo>
                  <a:pt x="187060" y="290599"/>
                </a:lnTo>
                <a:lnTo>
                  <a:pt x="232847" y="24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4811523" y="4368210"/>
            <a:ext cx="2215995" cy="989862"/>
            <a:chOff x="4811523" y="4368210"/>
            <a:chExt cx="2215995" cy="989862"/>
          </a:xfrm>
        </p:grpSpPr>
        <p:sp>
          <p:nvSpPr>
            <p:cNvPr id="103" name="Freeform 102"/>
            <p:cNvSpPr/>
            <p:nvPr/>
          </p:nvSpPr>
          <p:spPr>
            <a:xfrm>
              <a:off x="4811523" y="4368210"/>
              <a:ext cx="200025" cy="443314"/>
            </a:xfrm>
            <a:custGeom>
              <a:avLst/>
              <a:gdLst/>
              <a:ahLst/>
              <a:cxnLst/>
              <a:rect l="0" t="0" r="0" b="0"/>
              <a:pathLst>
                <a:path w="200025" h="443314">
                  <a:moveTo>
                    <a:pt x="0" y="359085"/>
                  </a:moveTo>
                  <a:lnTo>
                    <a:pt x="3119" y="304941"/>
                  </a:lnTo>
                  <a:lnTo>
                    <a:pt x="14654" y="249994"/>
                  </a:lnTo>
                  <a:lnTo>
                    <a:pt x="24749" y="196910"/>
                  </a:lnTo>
                  <a:lnTo>
                    <a:pt x="35149" y="142317"/>
                  </a:lnTo>
                  <a:lnTo>
                    <a:pt x="40051" y="89097"/>
                  </a:lnTo>
                  <a:lnTo>
                    <a:pt x="47092" y="47461"/>
                  </a:lnTo>
                  <a:lnTo>
                    <a:pt x="50112" y="43711"/>
                  </a:lnTo>
                  <a:lnTo>
                    <a:pt x="53295" y="45891"/>
                  </a:lnTo>
                  <a:lnTo>
                    <a:pt x="56587" y="52023"/>
                  </a:lnTo>
                  <a:lnTo>
                    <a:pt x="65424" y="105364"/>
                  </a:lnTo>
                  <a:lnTo>
                    <a:pt x="72361" y="125827"/>
                  </a:lnTo>
                  <a:lnTo>
                    <a:pt x="83243" y="142721"/>
                  </a:lnTo>
                  <a:lnTo>
                    <a:pt x="90590" y="146992"/>
                  </a:lnTo>
                  <a:lnTo>
                    <a:pt x="108113" y="148618"/>
                  </a:lnTo>
                  <a:lnTo>
                    <a:pt x="116529" y="145074"/>
                  </a:lnTo>
                  <a:lnTo>
                    <a:pt x="132119" y="131778"/>
                  </a:lnTo>
                  <a:lnTo>
                    <a:pt x="159959" y="76193"/>
                  </a:lnTo>
                  <a:lnTo>
                    <a:pt x="184885" y="22354"/>
                  </a:lnTo>
                  <a:lnTo>
                    <a:pt x="192525" y="1196"/>
                  </a:lnTo>
                  <a:lnTo>
                    <a:pt x="195031" y="0"/>
                  </a:lnTo>
                  <a:lnTo>
                    <a:pt x="197814" y="14268"/>
                  </a:lnTo>
                  <a:lnTo>
                    <a:pt x="199381" y="60775"/>
                  </a:lnTo>
                  <a:lnTo>
                    <a:pt x="199748" y="102110"/>
                  </a:lnTo>
                  <a:lnTo>
                    <a:pt x="199955" y="162062"/>
                  </a:lnTo>
                  <a:lnTo>
                    <a:pt x="200024" y="224241"/>
                  </a:lnTo>
                  <a:lnTo>
                    <a:pt x="192802" y="283923"/>
                  </a:lnTo>
                  <a:lnTo>
                    <a:pt x="190488" y="339544"/>
                  </a:lnTo>
                  <a:lnTo>
                    <a:pt x="189802" y="391250"/>
                  </a:lnTo>
                  <a:lnTo>
                    <a:pt x="189513" y="443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87953" y="4600130"/>
              <a:ext cx="99998" cy="209373"/>
            </a:xfrm>
            <a:custGeom>
              <a:avLst/>
              <a:gdLst/>
              <a:ahLst/>
              <a:cxnLst/>
              <a:rect l="0" t="0" r="0" b="0"/>
              <a:pathLst>
                <a:path w="99998" h="209373">
                  <a:moveTo>
                    <a:pt x="81539" y="21880"/>
                  </a:moveTo>
                  <a:lnTo>
                    <a:pt x="75950" y="5112"/>
                  </a:lnTo>
                  <a:lnTo>
                    <a:pt x="70794" y="1343"/>
                  </a:lnTo>
                  <a:lnTo>
                    <a:pt x="63847" y="0"/>
                  </a:lnTo>
                  <a:lnTo>
                    <a:pt x="55706" y="274"/>
                  </a:lnTo>
                  <a:lnTo>
                    <a:pt x="40422" y="6818"/>
                  </a:lnTo>
                  <a:lnTo>
                    <a:pt x="33070" y="11839"/>
                  </a:lnTo>
                  <a:lnTo>
                    <a:pt x="21783" y="26776"/>
                  </a:lnTo>
                  <a:lnTo>
                    <a:pt x="5005" y="70550"/>
                  </a:lnTo>
                  <a:lnTo>
                    <a:pt x="0" y="131493"/>
                  </a:lnTo>
                  <a:lnTo>
                    <a:pt x="7337" y="174331"/>
                  </a:lnTo>
                  <a:lnTo>
                    <a:pt x="17755" y="198430"/>
                  </a:lnTo>
                  <a:lnTo>
                    <a:pt x="24978" y="205091"/>
                  </a:lnTo>
                  <a:lnTo>
                    <a:pt x="33303" y="208362"/>
                  </a:lnTo>
                  <a:lnTo>
                    <a:pt x="42363" y="209372"/>
                  </a:lnTo>
                  <a:lnTo>
                    <a:pt x="49572" y="206536"/>
                  </a:lnTo>
                  <a:lnTo>
                    <a:pt x="79135" y="172842"/>
                  </a:lnTo>
                  <a:lnTo>
                    <a:pt x="93825" y="146158"/>
                  </a:lnTo>
                  <a:lnTo>
                    <a:pt x="99997" y="104847"/>
                  </a:lnTo>
                  <a:lnTo>
                    <a:pt x="93921" y="47277"/>
                  </a:lnTo>
                  <a:lnTo>
                    <a:pt x="92068" y="21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01077" y="4622010"/>
              <a:ext cx="105286" cy="164159"/>
            </a:xfrm>
            <a:custGeom>
              <a:avLst/>
              <a:gdLst/>
              <a:ahLst/>
              <a:cxnLst/>
              <a:rect l="0" t="0" r="0" b="0"/>
              <a:pathLst>
                <a:path w="105286" h="164159">
                  <a:moveTo>
                    <a:pt x="0" y="0"/>
                  </a:moveTo>
                  <a:lnTo>
                    <a:pt x="3120" y="42692"/>
                  </a:lnTo>
                  <a:lnTo>
                    <a:pt x="14655" y="95521"/>
                  </a:lnTo>
                  <a:lnTo>
                    <a:pt x="29368" y="144300"/>
                  </a:lnTo>
                  <a:lnTo>
                    <a:pt x="40739" y="162010"/>
                  </a:lnTo>
                  <a:lnTo>
                    <a:pt x="45877" y="164158"/>
                  </a:lnTo>
                  <a:lnTo>
                    <a:pt x="50472" y="162081"/>
                  </a:lnTo>
                  <a:lnTo>
                    <a:pt x="58697" y="150415"/>
                  </a:lnTo>
                  <a:lnTo>
                    <a:pt x="77082" y="98706"/>
                  </a:lnTo>
                  <a:lnTo>
                    <a:pt x="94740" y="42634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59005" y="4653596"/>
              <a:ext cx="8384" cy="157928"/>
            </a:xfrm>
            <a:custGeom>
              <a:avLst/>
              <a:gdLst/>
              <a:ahLst/>
              <a:cxnLst/>
              <a:rect l="0" t="0" r="0" b="0"/>
              <a:pathLst>
                <a:path w="8384" h="157928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8383" y="13513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59005" y="4527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32704" y="4611456"/>
              <a:ext cx="115815" cy="179011"/>
            </a:xfrm>
            <a:custGeom>
              <a:avLst/>
              <a:gdLst/>
              <a:ahLst/>
              <a:cxnLst/>
              <a:rect l="0" t="0" r="0" b="0"/>
              <a:pathLst>
                <a:path w="115815" h="179011">
                  <a:moveTo>
                    <a:pt x="0" y="84253"/>
                  </a:moveTo>
                  <a:lnTo>
                    <a:pt x="3120" y="126945"/>
                  </a:lnTo>
                  <a:lnTo>
                    <a:pt x="6066" y="140662"/>
                  </a:lnTo>
                  <a:lnTo>
                    <a:pt x="3476" y="135060"/>
                  </a:lnTo>
                  <a:lnTo>
                    <a:pt x="458" y="81701"/>
                  </a:lnTo>
                  <a:lnTo>
                    <a:pt x="5680" y="33187"/>
                  </a:lnTo>
                  <a:lnTo>
                    <a:pt x="20271" y="6081"/>
                  </a:lnTo>
                  <a:lnTo>
                    <a:pt x="27552" y="1723"/>
                  </a:lnTo>
                  <a:lnTo>
                    <a:pt x="45001" y="0"/>
                  </a:lnTo>
                  <a:lnTo>
                    <a:pt x="53397" y="3518"/>
                  </a:lnTo>
                  <a:lnTo>
                    <a:pt x="68966" y="16785"/>
                  </a:lnTo>
                  <a:lnTo>
                    <a:pt x="85296" y="43986"/>
                  </a:lnTo>
                  <a:lnTo>
                    <a:pt x="108581" y="105473"/>
                  </a:lnTo>
                  <a:lnTo>
                    <a:pt x="114861" y="160069"/>
                  </a:lnTo>
                  <a:lnTo>
                    <a:pt x="115814" y="179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16933" y="4653126"/>
              <a:ext cx="187812" cy="368968"/>
            </a:xfrm>
            <a:custGeom>
              <a:avLst/>
              <a:gdLst/>
              <a:ahLst/>
              <a:cxnLst/>
              <a:rect l="0" t="0" r="0" b="0"/>
              <a:pathLst>
                <a:path w="187812" h="368968">
                  <a:moveTo>
                    <a:pt x="168456" y="116283"/>
                  </a:moveTo>
                  <a:lnTo>
                    <a:pt x="174521" y="82661"/>
                  </a:lnTo>
                  <a:lnTo>
                    <a:pt x="163896" y="22876"/>
                  </a:lnTo>
                  <a:lnTo>
                    <a:pt x="158397" y="14237"/>
                  </a:lnTo>
                  <a:lnTo>
                    <a:pt x="142928" y="1519"/>
                  </a:lnTo>
                  <a:lnTo>
                    <a:pt x="133889" y="0"/>
                  </a:lnTo>
                  <a:lnTo>
                    <a:pt x="114488" y="4550"/>
                  </a:lnTo>
                  <a:lnTo>
                    <a:pt x="100406" y="17491"/>
                  </a:lnTo>
                  <a:lnTo>
                    <a:pt x="95013" y="25855"/>
                  </a:lnTo>
                  <a:lnTo>
                    <a:pt x="87423" y="65573"/>
                  </a:lnTo>
                  <a:lnTo>
                    <a:pt x="90763" y="103208"/>
                  </a:lnTo>
                  <a:lnTo>
                    <a:pt x="95604" y="109906"/>
                  </a:lnTo>
                  <a:lnTo>
                    <a:pt x="102340" y="113201"/>
                  </a:lnTo>
                  <a:lnTo>
                    <a:pt x="110340" y="114229"/>
                  </a:lnTo>
                  <a:lnTo>
                    <a:pt x="125469" y="109130"/>
                  </a:lnTo>
                  <a:lnTo>
                    <a:pt x="139992" y="97896"/>
                  </a:lnTo>
                  <a:lnTo>
                    <a:pt x="154245" y="81205"/>
                  </a:lnTo>
                  <a:lnTo>
                    <a:pt x="160152" y="80030"/>
                  </a:lnTo>
                  <a:lnTo>
                    <a:pt x="165259" y="83925"/>
                  </a:lnTo>
                  <a:lnTo>
                    <a:pt x="169834" y="91202"/>
                  </a:lnTo>
                  <a:lnTo>
                    <a:pt x="180899" y="149649"/>
                  </a:lnTo>
                  <a:lnTo>
                    <a:pt x="187811" y="209961"/>
                  </a:lnTo>
                  <a:lnTo>
                    <a:pt x="183419" y="249714"/>
                  </a:lnTo>
                  <a:lnTo>
                    <a:pt x="174716" y="269562"/>
                  </a:lnTo>
                  <a:lnTo>
                    <a:pt x="150065" y="301368"/>
                  </a:lnTo>
                  <a:lnTo>
                    <a:pt x="124012" y="317482"/>
                  </a:lnTo>
                  <a:lnTo>
                    <a:pt x="70272" y="337072"/>
                  </a:lnTo>
                  <a:lnTo>
                    <a:pt x="9982" y="363625"/>
                  </a:lnTo>
                  <a:lnTo>
                    <a:pt x="0" y="368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25380" y="4664124"/>
              <a:ext cx="144279" cy="99159"/>
            </a:xfrm>
            <a:custGeom>
              <a:avLst/>
              <a:gdLst/>
              <a:ahLst/>
              <a:cxnLst/>
              <a:rect l="0" t="0" r="0" b="0"/>
              <a:pathLst>
                <a:path w="144279" h="99159">
                  <a:moveTo>
                    <a:pt x="91635" y="0"/>
                  </a:moveTo>
                  <a:lnTo>
                    <a:pt x="98871" y="27556"/>
                  </a:lnTo>
                  <a:lnTo>
                    <a:pt x="104633" y="80659"/>
                  </a:lnTo>
                  <a:lnTo>
                    <a:pt x="107319" y="92377"/>
                  </a:lnTo>
                  <a:lnTo>
                    <a:pt x="104431" y="97850"/>
                  </a:lnTo>
                  <a:lnTo>
                    <a:pt x="97826" y="99158"/>
                  </a:lnTo>
                  <a:lnTo>
                    <a:pt x="66173" y="89822"/>
                  </a:lnTo>
                  <a:lnTo>
                    <a:pt x="40544" y="80865"/>
                  </a:lnTo>
                  <a:lnTo>
                    <a:pt x="13556" y="76884"/>
                  </a:lnTo>
                  <a:lnTo>
                    <a:pt x="5657" y="79332"/>
                  </a:lnTo>
                  <a:lnTo>
                    <a:pt x="1561" y="84474"/>
                  </a:lnTo>
                  <a:lnTo>
                    <a:pt x="0" y="91411"/>
                  </a:lnTo>
                  <a:lnTo>
                    <a:pt x="2470" y="94866"/>
                  </a:lnTo>
                  <a:lnTo>
                    <a:pt x="7625" y="95999"/>
                  </a:lnTo>
                  <a:lnTo>
                    <a:pt x="69326" y="83413"/>
                  </a:lnTo>
                  <a:lnTo>
                    <a:pt x="127400" y="63099"/>
                  </a:lnTo>
                  <a:lnTo>
                    <a:pt x="144278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48521" y="4587652"/>
              <a:ext cx="118415" cy="238168"/>
            </a:xfrm>
            <a:custGeom>
              <a:avLst/>
              <a:gdLst/>
              <a:ahLst/>
              <a:cxnLst/>
              <a:rect l="0" t="0" r="0" b="0"/>
              <a:pathLst>
                <a:path w="118415" h="238168">
                  <a:moveTo>
                    <a:pt x="105406" y="13301"/>
                  </a:moveTo>
                  <a:lnTo>
                    <a:pt x="94228" y="2123"/>
                  </a:lnTo>
                  <a:lnTo>
                    <a:pt x="86256" y="0"/>
                  </a:lnTo>
                  <a:lnTo>
                    <a:pt x="64919" y="760"/>
                  </a:lnTo>
                  <a:lnTo>
                    <a:pt x="32189" y="13355"/>
                  </a:lnTo>
                  <a:lnTo>
                    <a:pt x="5854" y="37493"/>
                  </a:lnTo>
                  <a:lnTo>
                    <a:pt x="1603" y="46977"/>
                  </a:lnTo>
                  <a:lnTo>
                    <a:pt x="0" y="66873"/>
                  </a:lnTo>
                  <a:lnTo>
                    <a:pt x="6307" y="84294"/>
                  </a:lnTo>
                  <a:lnTo>
                    <a:pt x="11264" y="92215"/>
                  </a:lnTo>
                  <a:lnTo>
                    <a:pt x="26131" y="104136"/>
                  </a:lnTo>
                  <a:lnTo>
                    <a:pt x="84784" y="140223"/>
                  </a:lnTo>
                  <a:lnTo>
                    <a:pt x="103260" y="155109"/>
                  </a:lnTo>
                  <a:lnTo>
                    <a:pt x="115371" y="173423"/>
                  </a:lnTo>
                  <a:lnTo>
                    <a:pt x="118414" y="193261"/>
                  </a:lnTo>
                  <a:lnTo>
                    <a:pt x="117587" y="203464"/>
                  </a:lnTo>
                  <a:lnTo>
                    <a:pt x="113527" y="211436"/>
                  </a:lnTo>
                  <a:lnTo>
                    <a:pt x="99657" y="223414"/>
                  </a:lnTo>
                  <a:lnTo>
                    <a:pt x="66528" y="236734"/>
                  </a:lnTo>
                  <a:lnTo>
                    <a:pt x="46793" y="238167"/>
                  </a:lnTo>
                  <a:lnTo>
                    <a:pt x="21178" y="23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06570" y="4663764"/>
              <a:ext cx="126342" cy="212001"/>
            </a:xfrm>
            <a:custGeom>
              <a:avLst/>
              <a:gdLst/>
              <a:ahLst/>
              <a:cxnLst/>
              <a:rect l="0" t="0" r="0" b="0"/>
              <a:pathLst>
                <a:path w="126342" h="212001">
                  <a:moveTo>
                    <a:pt x="0" y="116174"/>
                  </a:moveTo>
                  <a:lnTo>
                    <a:pt x="60873" y="81845"/>
                  </a:lnTo>
                  <a:lnTo>
                    <a:pt x="90793" y="55970"/>
                  </a:lnTo>
                  <a:lnTo>
                    <a:pt x="94454" y="47962"/>
                  </a:lnTo>
                  <a:lnTo>
                    <a:pt x="95401" y="29706"/>
                  </a:lnTo>
                  <a:lnTo>
                    <a:pt x="88803" y="13012"/>
                  </a:lnTo>
                  <a:lnTo>
                    <a:pt x="83769" y="5285"/>
                  </a:lnTo>
                  <a:lnTo>
                    <a:pt x="76903" y="1304"/>
                  </a:lnTo>
                  <a:lnTo>
                    <a:pt x="59915" y="0"/>
                  </a:lnTo>
                  <a:lnTo>
                    <a:pt x="51641" y="4799"/>
                  </a:lnTo>
                  <a:lnTo>
                    <a:pt x="28819" y="33911"/>
                  </a:lnTo>
                  <a:lnTo>
                    <a:pt x="9578" y="72172"/>
                  </a:lnTo>
                  <a:lnTo>
                    <a:pt x="4007" y="113145"/>
                  </a:lnTo>
                  <a:lnTo>
                    <a:pt x="6850" y="140953"/>
                  </a:lnTo>
                  <a:lnTo>
                    <a:pt x="15133" y="162672"/>
                  </a:lnTo>
                  <a:lnTo>
                    <a:pt x="39514" y="195678"/>
                  </a:lnTo>
                  <a:lnTo>
                    <a:pt x="65520" y="212000"/>
                  </a:lnTo>
                  <a:lnTo>
                    <a:pt x="75265" y="211644"/>
                  </a:lnTo>
                  <a:lnTo>
                    <a:pt x="103409" y="196714"/>
                  </a:lnTo>
                  <a:lnTo>
                    <a:pt x="126341" y="179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75026" y="451672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49263"/>
                  </a:lnTo>
                  <a:lnTo>
                    <a:pt x="3119" y="110293"/>
                  </a:lnTo>
                  <a:lnTo>
                    <a:pt x="9065" y="162426"/>
                  </a:lnTo>
                  <a:lnTo>
                    <a:pt x="10095" y="220612"/>
                  </a:lnTo>
                  <a:lnTo>
                    <a:pt x="17678" y="281184"/>
                  </a:lnTo>
                  <a:lnTo>
                    <a:pt x="20389" y="327637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69782" y="451672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129" y="148326"/>
                  </a:lnTo>
                  <a:lnTo>
                    <a:pt x="38" y="197846"/>
                  </a:lnTo>
                  <a:lnTo>
                    <a:pt x="12" y="249564"/>
                  </a:lnTo>
                  <a:lnTo>
                    <a:pt x="3" y="30193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75067" y="4779938"/>
              <a:ext cx="1" cy="126342"/>
            </a:xfrm>
            <a:custGeom>
              <a:avLst/>
              <a:gdLst/>
              <a:ahLst/>
              <a:cxnLst/>
              <a:rect l="0" t="0" r="0" b="0"/>
              <a:pathLst>
                <a:path w="1" h="126342">
                  <a:moveTo>
                    <a:pt x="0" y="0"/>
                  </a:moveTo>
                  <a:lnTo>
                    <a:pt x="0" y="57264"/>
                  </a:lnTo>
                  <a:lnTo>
                    <a:pt x="0" y="97295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54010" y="4632538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38977" y="4780140"/>
              <a:ext cx="115076" cy="168255"/>
            </a:xfrm>
            <a:custGeom>
              <a:avLst/>
              <a:gdLst/>
              <a:ahLst/>
              <a:cxnLst/>
              <a:rect l="0" t="0" r="0" b="0"/>
              <a:pathLst>
                <a:path w="115076" h="168255">
                  <a:moveTo>
                    <a:pt x="9790" y="20854"/>
                  </a:moveTo>
                  <a:lnTo>
                    <a:pt x="15379" y="79471"/>
                  </a:lnTo>
                  <a:lnTo>
                    <a:pt x="14685" y="85669"/>
                  </a:lnTo>
                  <a:lnTo>
                    <a:pt x="11884" y="87461"/>
                  </a:lnTo>
                  <a:lnTo>
                    <a:pt x="7677" y="86316"/>
                  </a:lnTo>
                  <a:lnTo>
                    <a:pt x="4871" y="80873"/>
                  </a:lnTo>
                  <a:lnTo>
                    <a:pt x="0" y="25610"/>
                  </a:lnTo>
                  <a:lnTo>
                    <a:pt x="3263" y="15836"/>
                  </a:lnTo>
                  <a:lnTo>
                    <a:pt x="16247" y="1856"/>
                  </a:lnTo>
                  <a:lnTo>
                    <a:pt x="24623" y="0"/>
                  </a:lnTo>
                  <a:lnTo>
                    <a:pt x="43288" y="4177"/>
                  </a:lnTo>
                  <a:lnTo>
                    <a:pt x="50839" y="9736"/>
                  </a:lnTo>
                  <a:lnTo>
                    <a:pt x="62349" y="25272"/>
                  </a:lnTo>
                  <a:lnTo>
                    <a:pt x="86506" y="79482"/>
                  </a:lnTo>
                  <a:lnTo>
                    <a:pt x="103755" y="133344"/>
                  </a:lnTo>
                  <a:lnTo>
                    <a:pt x="115075" y="168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11938" y="4780348"/>
              <a:ext cx="215580" cy="294388"/>
            </a:xfrm>
            <a:custGeom>
              <a:avLst/>
              <a:gdLst/>
              <a:ahLst/>
              <a:cxnLst/>
              <a:rect l="0" t="0" r="0" b="0"/>
              <a:pathLst>
                <a:path w="215580" h="294388">
                  <a:moveTo>
                    <a:pt x="147399" y="157517"/>
                  </a:moveTo>
                  <a:lnTo>
                    <a:pt x="164209" y="138366"/>
                  </a:lnTo>
                  <a:lnTo>
                    <a:pt x="180976" y="104789"/>
                  </a:lnTo>
                  <a:lnTo>
                    <a:pt x="185813" y="65205"/>
                  </a:lnTo>
                  <a:lnTo>
                    <a:pt x="179187" y="26180"/>
                  </a:lnTo>
                  <a:lnTo>
                    <a:pt x="168935" y="7118"/>
                  </a:lnTo>
                  <a:lnTo>
                    <a:pt x="160586" y="2269"/>
                  </a:lnTo>
                  <a:lnTo>
                    <a:pt x="138832" y="0"/>
                  </a:lnTo>
                  <a:lnTo>
                    <a:pt x="128819" y="4543"/>
                  </a:lnTo>
                  <a:lnTo>
                    <a:pt x="111455" y="22068"/>
                  </a:lnTo>
                  <a:lnTo>
                    <a:pt x="102178" y="45455"/>
                  </a:lnTo>
                  <a:lnTo>
                    <a:pt x="99704" y="58243"/>
                  </a:lnTo>
                  <a:lnTo>
                    <a:pt x="103194" y="78690"/>
                  </a:lnTo>
                  <a:lnTo>
                    <a:pt x="107400" y="87418"/>
                  </a:lnTo>
                  <a:lnTo>
                    <a:pt x="113714" y="92067"/>
                  </a:lnTo>
                  <a:lnTo>
                    <a:pt x="121433" y="93997"/>
                  </a:lnTo>
                  <a:lnTo>
                    <a:pt x="130088" y="94113"/>
                  </a:lnTo>
                  <a:lnTo>
                    <a:pt x="138198" y="90681"/>
                  </a:lnTo>
                  <a:lnTo>
                    <a:pt x="153448" y="77510"/>
                  </a:lnTo>
                  <a:lnTo>
                    <a:pt x="169598" y="50363"/>
                  </a:lnTo>
                  <a:lnTo>
                    <a:pt x="173896" y="48646"/>
                  </a:lnTo>
                  <a:lnTo>
                    <a:pt x="177933" y="52181"/>
                  </a:lnTo>
                  <a:lnTo>
                    <a:pt x="181792" y="59217"/>
                  </a:lnTo>
                  <a:lnTo>
                    <a:pt x="191615" y="122461"/>
                  </a:lnTo>
                  <a:lnTo>
                    <a:pt x="203966" y="178538"/>
                  </a:lnTo>
                  <a:lnTo>
                    <a:pt x="210434" y="236365"/>
                  </a:lnTo>
                  <a:lnTo>
                    <a:pt x="215579" y="260411"/>
                  </a:lnTo>
                  <a:lnTo>
                    <a:pt x="212739" y="269397"/>
                  </a:lnTo>
                  <a:lnTo>
                    <a:pt x="206166" y="276557"/>
                  </a:lnTo>
                  <a:lnTo>
                    <a:pt x="197106" y="282501"/>
                  </a:lnTo>
                  <a:lnTo>
                    <a:pt x="177680" y="285985"/>
                  </a:lnTo>
                  <a:lnTo>
                    <a:pt x="116594" y="284139"/>
                  </a:lnTo>
                  <a:lnTo>
                    <a:pt x="54529" y="287034"/>
                  </a:lnTo>
                  <a:lnTo>
                    <a:pt x="0" y="294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48724" y="4969450"/>
              <a:ext cx="10240" cy="252685"/>
            </a:xfrm>
            <a:custGeom>
              <a:avLst/>
              <a:gdLst/>
              <a:ahLst/>
              <a:cxnLst/>
              <a:rect l="0" t="0" r="0" b="0"/>
              <a:pathLst>
                <a:path w="10240" h="252685">
                  <a:moveTo>
                    <a:pt x="10239" y="0"/>
                  </a:moveTo>
                  <a:lnTo>
                    <a:pt x="3004" y="28727"/>
                  </a:lnTo>
                  <a:lnTo>
                    <a:pt x="687" y="79092"/>
                  </a:lnTo>
                  <a:lnTo>
                    <a:pt x="0" y="137299"/>
                  </a:lnTo>
                  <a:lnTo>
                    <a:pt x="966" y="189770"/>
                  </a:lnTo>
                  <a:lnTo>
                    <a:pt x="1023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074735" y="5011565"/>
              <a:ext cx="147400" cy="84228"/>
            </a:xfrm>
            <a:custGeom>
              <a:avLst/>
              <a:gdLst/>
              <a:ahLst/>
              <a:cxnLst/>
              <a:rect l="0" t="0" r="0" b="0"/>
              <a:pathLst>
                <a:path w="147400" h="84228">
                  <a:moveTo>
                    <a:pt x="147399" y="0"/>
                  </a:moveTo>
                  <a:lnTo>
                    <a:pt x="110313" y="34746"/>
                  </a:lnTo>
                  <a:lnTo>
                    <a:pt x="52160" y="59322"/>
                  </a:lnTo>
                  <a:lnTo>
                    <a:pt x="16673" y="73632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264248" y="4927336"/>
              <a:ext cx="263214" cy="309077"/>
            </a:xfrm>
            <a:custGeom>
              <a:avLst/>
              <a:gdLst/>
              <a:ahLst/>
              <a:cxnLst/>
              <a:rect l="0" t="0" r="0" b="0"/>
              <a:pathLst>
                <a:path w="263214" h="309077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9878" y="161453"/>
                  </a:lnTo>
                  <a:lnTo>
                    <a:pt x="10337" y="215905"/>
                  </a:lnTo>
                  <a:lnTo>
                    <a:pt x="10443" y="237508"/>
                  </a:lnTo>
                  <a:lnTo>
                    <a:pt x="13632" y="216368"/>
                  </a:lnTo>
                  <a:lnTo>
                    <a:pt x="25096" y="188112"/>
                  </a:lnTo>
                  <a:lnTo>
                    <a:pt x="30769" y="178051"/>
                  </a:lnTo>
                  <a:lnTo>
                    <a:pt x="38060" y="172513"/>
                  </a:lnTo>
                  <a:lnTo>
                    <a:pt x="46430" y="169991"/>
                  </a:lnTo>
                  <a:lnTo>
                    <a:pt x="55520" y="169480"/>
                  </a:lnTo>
                  <a:lnTo>
                    <a:pt x="71859" y="175150"/>
                  </a:lnTo>
                  <a:lnTo>
                    <a:pt x="79492" y="179938"/>
                  </a:lnTo>
                  <a:lnTo>
                    <a:pt x="91092" y="194616"/>
                  </a:lnTo>
                  <a:lnTo>
                    <a:pt x="98977" y="214008"/>
                  </a:lnTo>
                  <a:lnTo>
                    <a:pt x="104039" y="264585"/>
                  </a:lnTo>
                  <a:lnTo>
                    <a:pt x="104454" y="278166"/>
                  </a:lnTo>
                  <a:lnTo>
                    <a:pt x="107071" y="284880"/>
                  </a:lnTo>
                  <a:lnTo>
                    <a:pt x="111155" y="287017"/>
                  </a:lnTo>
                  <a:lnTo>
                    <a:pt x="116218" y="286101"/>
                  </a:lnTo>
                  <a:lnTo>
                    <a:pt x="120762" y="280811"/>
                  </a:lnTo>
                  <a:lnTo>
                    <a:pt x="135087" y="253350"/>
                  </a:lnTo>
                  <a:lnTo>
                    <a:pt x="160519" y="230525"/>
                  </a:lnTo>
                  <a:lnTo>
                    <a:pt x="220157" y="201731"/>
                  </a:lnTo>
                  <a:lnTo>
                    <a:pt x="236668" y="185585"/>
                  </a:lnTo>
                  <a:lnTo>
                    <a:pt x="239667" y="176366"/>
                  </a:lnTo>
                  <a:lnTo>
                    <a:pt x="236760" y="156764"/>
                  </a:lnTo>
                  <a:lnTo>
                    <a:pt x="231540" y="151303"/>
                  </a:lnTo>
                  <a:lnTo>
                    <a:pt x="224550" y="148832"/>
                  </a:lnTo>
                  <a:lnTo>
                    <a:pt x="216381" y="148354"/>
                  </a:lnTo>
                  <a:lnTo>
                    <a:pt x="197945" y="157183"/>
                  </a:lnTo>
                  <a:lnTo>
                    <a:pt x="163103" y="185856"/>
                  </a:lnTo>
                  <a:lnTo>
                    <a:pt x="146463" y="212606"/>
                  </a:lnTo>
                  <a:lnTo>
                    <a:pt x="134124" y="242759"/>
                  </a:lnTo>
                  <a:lnTo>
                    <a:pt x="133870" y="253086"/>
                  </a:lnTo>
                  <a:lnTo>
                    <a:pt x="139826" y="273920"/>
                  </a:lnTo>
                  <a:lnTo>
                    <a:pt x="153392" y="288639"/>
                  </a:lnTo>
                  <a:lnTo>
                    <a:pt x="190697" y="307620"/>
                  </a:lnTo>
                  <a:lnTo>
                    <a:pt x="211096" y="309076"/>
                  </a:lnTo>
                  <a:lnTo>
                    <a:pt x="230691" y="304653"/>
                  </a:lnTo>
                  <a:lnTo>
                    <a:pt x="26321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695917" y="5094724"/>
              <a:ext cx="84916" cy="263348"/>
            </a:xfrm>
            <a:custGeom>
              <a:avLst/>
              <a:gdLst/>
              <a:ahLst/>
              <a:cxnLst/>
              <a:rect l="0" t="0" r="0" b="0"/>
              <a:pathLst>
                <a:path w="84916" h="263348">
                  <a:moveTo>
                    <a:pt x="21057" y="95825"/>
                  </a:moveTo>
                  <a:lnTo>
                    <a:pt x="24176" y="153089"/>
                  </a:lnTo>
                  <a:lnTo>
                    <a:pt x="30122" y="213981"/>
                  </a:lnTo>
                  <a:lnTo>
                    <a:pt x="37362" y="262880"/>
                  </a:lnTo>
                  <a:lnTo>
                    <a:pt x="36606" y="263347"/>
                  </a:lnTo>
                  <a:lnTo>
                    <a:pt x="26988" y="233291"/>
                  </a:lnTo>
                  <a:lnTo>
                    <a:pt x="14993" y="173888"/>
                  </a:lnTo>
                  <a:lnTo>
                    <a:pt x="8291" y="112068"/>
                  </a:lnTo>
                  <a:lnTo>
                    <a:pt x="1638" y="54190"/>
                  </a:lnTo>
                  <a:lnTo>
                    <a:pt x="6967" y="30137"/>
                  </a:lnTo>
                  <a:lnTo>
                    <a:pt x="11664" y="20448"/>
                  </a:lnTo>
                  <a:lnTo>
                    <a:pt x="26241" y="6562"/>
                  </a:lnTo>
                  <a:lnTo>
                    <a:pt x="35041" y="1221"/>
                  </a:lnTo>
                  <a:lnTo>
                    <a:pt x="43248" y="0"/>
                  </a:lnTo>
                  <a:lnTo>
                    <a:pt x="51059" y="1526"/>
                  </a:lnTo>
                  <a:lnTo>
                    <a:pt x="73230" y="14852"/>
                  </a:lnTo>
                  <a:lnTo>
                    <a:pt x="80406" y="20786"/>
                  </a:lnTo>
                  <a:lnTo>
                    <a:pt x="84019" y="29421"/>
                  </a:lnTo>
                  <a:lnTo>
                    <a:pt x="84915" y="51494"/>
                  </a:lnTo>
                  <a:lnTo>
                    <a:pt x="78842" y="84640"/>
                  </a:lnTo>
                  <a:lnTo>
                    <a:pt x="64045" y="116687"/>
                  </a:lnTo>
                  <a:lnTo>
                    <a:pt x="48352" y="131613"/>
                  </a:lnTo>
                  <a:lnTo>
                    <a:pt x="30848" y="140977"/>
                  </a:lnTo>
                  <a:lnTo>
                    <a:pt x="0" y="148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32787" y="5102171"/>
              <a:ext cx="63172" cy="164205"/>
            </a:xfrm>
            <a:custGeom>
              <a:avLst/>
              <a:gdLst/>
              <a:ahLst/>
              <a:cxnLst/>
              <a:rect l="0" t="0" r="0" b="0"/>
              <a:pathLst>
                <a:path w="63172" h="164205">
                  <a:moveTo>
                    <a:pt x="0" y="67321"/>
                  </a:moveTo>
                  <a:lnTo>
                    <a:pt x="5589" y="129413"/>
                  </a:lnTo>
                  <a:lnTo>
                    <a:pt x="14654" y="161758"/>
                  </a:lnTo>
                  <a:lnTo>
                    <a:pt x="16789" y="164204"/>
                  </a:lnTo>
                  <a:lnTo>
                    <a:pt x="18212" y="161155"/>
                  </a:lnTo>
                  <a:lnTo>
                    <a:pt x="18623" y="146460"/>
                  </a:lnTo>
                  <a:lnTo>
                    <a:pt x="11826" y="92647"/>
                  </a:lnTo>
                  <a:lnTo>
                    <a:pt x="5486" y="33178"/>
                  </a:lnTo>
                  <a:lnTo>
                    <a:pt x="7167" y="19993"/>
                  </a:lnTo>
                  <a:lnTo>
                    <a:pt x="12967" y="11202"/>
                  </a:lnTo>
                  <a:lnTo>
                    <a:pt x="21513" y="5342"/>
                  </a:lnTo>
                  <a:lnTo>
                    <a:pt x="39977" y="0"/>
                  </a:lnTo>
                  <a:lnTo>
                    <a:pt x="63171" y="4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50883" y="5158963"/>
              <a:ext cx="117478" cy="149665"/>
            </a:xfrm>
            <a:custGeom>
              <a:avLst/>
              <a:gdLst/>
              <a:ahLst/>
              <a:cxnLst/>
              <a:rect l="0" t="0" r="0" b="0"/>
              <a:pathLst>
                <a:path w="117478" h="149665">
                  <a:moveTo>
                    <a:pt x="50360" y="0"/>
                  </a:moveTo>
                  <a:lnTo>
                    <a:pt x="33593" y="5589"/>
                  </a:lnTo>
                  <a:lnTo>
                    <a:pt x="22241" y="17693"/>
                  </a:lnTo>
                  <a:lnTo>
                    <a:pt x="5421" y="54058"/>
                  </a:lnTo>
                  <a:lnTo>
                    <a:pt x="0" y="90237"/>
                  </a:lnTo>
                  <a:lnTo>
                    <a:pt x="4971" y="113805"/>
                  </a:lnTo>
                  <a:lnTo>
                    <a:pt x="9572" y="125003"/>
                  </a:lnTo>
                  <a:lnTo>
                    <a:pt x="24043" y="140565"/>
                  </a:lnTo>
                  <a:lnTo>
                    <a:pt x="32816" y="146353"/>
                  </a:lnTo>
                  <a:lnTo>
                    <a:pt x="51921" y="149664"/>
                  </a:lnTo>
                  <a:lnTo>
                    <a:pt x="61929" y="148909"/>
                  </a:lnTo>
                  <a:lnTo>
                    <a:pt x="79289" y="141831"/>
                  </a:lnTo>
                  <a:lnTo>
                    <a:pt x="87194" y="136668"/>
                  </a:lnTo>
                  <a:lnTo>
                    <a:pt x="99096" y="118454"/>
                  </a:lnTo>
                  <a:lnTo>
                    <a:pt x="116269" y="74221"/>
                  </a:lnTo>
                  <a:lnTo>
                    <a:pt x="117477" y="52875"/>
                  </a:lnTo>
                  <a:lnTo>
                    <a:pt x="112945" y="32859"/>
                  </a:lnTo>
                  <a:lnTo>
                    <a:pt x="103132" y="16164"/>
                  </a:lnTo>
                  <a:lnTo>
                    <a:pt x="98410" y="11946"/>
                  </a:lnTo>
                  <a:lnTo>
                    <a:pt x="94092" y="10304"/>
                  </a:lnTo>
                  <a:lnTo>
                    <a:pt x="8194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107836" y="4964811"/>
              <a:ext cx="111288" cy="311029"/>
            </a:xfrm>
            <a:custGeom>
              <a:avLst/>
              <a:gdLst/>
              <a:ahLst/>
              <a:cxnLst/>
              <a:rect l="0" t="0" r="0" b="0"/>
              <a:pathLst>
                <a:path w="111288" h="311029">
                  <a:moveTo>
                    <a:pt x="30278" y="225738"/>
                  </a:moveTo>
                  <a:lnTo>
                    <a:pt x="47046" y="220149"/>
                  </a:lnTo>
                  <a:lnTo>
                    <a:pt x="58397" y="208046"/>
                  </a:lnTo>
                  <a:lnTo>
                    <a:pt x="63062" y="199905"/>
                  </a:lnTo>
                  <a:lnTo>
                    <a:pt x="63833" y="192138"/>
                  </a:lnTo>
                  <a:lnTo>
                    <a:pt x="58449" y="177270"/>
                  </a:lnTo>
                  <a:lnTo>
                    <a:pt x="52568" y="174709"/>
                  </a:lnTo>
                  <a:lnTo>
                    <a:pt x="45138" y="175341"/>
                  </a:lnTo>
                  <a:lnTo>
                    <a:pt x="36676" y="178102"/>
                  </a:lnTo>
                  <a:lnTo>
                    <a:pt x="21033" y="193648"/>
                  </a:lnTo>
                  <a:lnTo>
                    <a:pt x="8622" y="216155"/>
                  </a:lnTo>
                  <a:lnTo>
                    <a:pt x="654" y="268732"/>
                  </a:lnTo>
                  <a:lnTo>
                    <a:pt x="0" y="282477"/>
                  </a:lnTo>
                  <a:lnTo>
                    <a:pt x="3074" y="292809"/>
                  </a:lnTo>
                  <a:lnTo>
                    <a:pt x="8632" y="300868"/>
                  </a:lnTo>
                  <a:lnTo>
                    <a:pt x="15847" y="307410"/>
                  </a:lnTo>
                  <a:lnTo>
                    <a:pt x="24167" y="310602"/>
                  </a:lnTo>
                  <a:lnTo>
                    <a:pt x="42769" y="311028"/>
                  </a:lnTo>
                  <a:lnTo>
                    <a:pt x="59616" y="301079"/>
                  </a:lnTo>
                  <a:lnTo>
                    <a:pt x="73733" y="284960"/>
                  </a:lnTo>
                  <a:lnTo>
                    <a:pt x="92327" y="242895"/>
                  </a:lnTo>
                  <a:lnTo>
                    <a:pt x="103644" y="197287"/>
                  </a:lnTo>
                  <a:lnTo>
                    <a:pt x="111287" y="142438"/>
                  </a:lnTo>
                  <a:lnTo>
                    <a:pt x="110433" y="95382"/>
                  </a:lnTo>
                  <a:lnTo>
                    <a:pt x="105252" y="42451"/>
                  </a:lnTo>
                  <a:lnTo>
                    <a:pt x="98766" y="6484"/>
                  </a:lnTo>
                  <a:lnTo>
                    <a:pt x="94654" y="1190"/>
                  </a:lnTo>
                  <a:lnTo>
                    <a:pt x="89573" y="0"/>
                  </a:lnTo>
                  <a:lnTo>
                    <a:pt x="83846" y="1547"/>
                  </a:lnTo>
                  <a:lnTo>
                    <a:pt x="80028" y="7257"/>
                  </a:lnTo>
                  <a:lnTo>
                    <a:pt x="74654" y="38820"/>
                  </a:lnTo>
                  <a:lnTo>
                    <a:pt x="73062" y="85867"/>
                  </a:lnTo>
                  <a:lnTo>
                    <a:pt x="73761" y="141401"/>
                  </a:lnTo>
                  <a:lnTo>
                    <a:pt x="83884" y="203273"/>
                  </a:lnTo>
                  <a:lnTo>
                    <a:pt x="97149" y="260555"/>
                  </a:lnTo>
                  <a:lnTo>
                    <a:pt x="103977" y="2889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98236" y="5137906"/>
              <a:ext cx="92563" cy="147540"/>
            </a:xfrm>
            <a:custGeom>
              <a:avLst/>
              <a:gdLst/>
              <a:ahLst/>
              <a:cxnLst/>
              <a:rect l="0" t="0" r="0" b="0"/>
              <a:pathLst>
                <a:path w="92563" h="14754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3"/>
                  </a:lnTo>
                  <a:lnTo>
                    <a:pt x="28182" y="141730"/>
                  </a:lnTo>
                  <a:lnTo>
                    <a:pt x="35604" y="145959"/>
                  </a:lnTo>
                  <a:lnTo>
                    <a:pt x="53209" y="147539"/>
                  </a:lnTo>
                  <a:lnTo>
                    <a:pt x="61647" y="143983"/>
                  </a:lnTo>
                  <a:lnTo>
                    <a:pt x="77262" y="130673"/>
                  </a:lnTo>
                  <a:lnTo>
                    <a:pt x="85762" y="109940"/>
                  </a:lnTo>
                  <a:lnTo>
                    <a:pt x="91666" y="47190"/>
                  </a:lnTo>
                  <a:lnTo>
                    <a:pt x="9256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455298" y="5146832"/>
              <a:ext cx="114485" cy="183610"/>
            </a:xfrm>
            <a:custGeom>
              <a:avLst/>
              <a:gdLst/>
              <a:ahLst/>
              <a:cxnLst/>
              <a:rect l="0" t="0" r="0" b="0"/>
              <a:pathLst>
                <a:path w="114485" h="183610">
                  <a:moveTo>
                    <a:pt x="72371" y="12131"/>
                  </a:moveTo>
                  <a:lnTo>
                    <a:pt x="61192" y="953"/>
                  </a:lnTo>
                  <a:lnTo>
                    <a:pt x="54389" y="0"/>
                  </a:lnTo>
                  <a:lnTo>
                    <a:pt x="37473" y="5180"/>
                  </a:lnTo>
                  <a:lnTo>
                    <a:pt x="21375" y="18400"/>
                  </a:lnTo>
                  <a:lnTo>
                    <a:pt x="13807" y="26839"/>
                  </a:lnTo>
                  <a:lnTo>
                    <a:pt x="5398" y="48694"/>
                  </a:lnTo>
                  <a:lnTo>
                    <a:pt x="0" y="100852"/>
                  </a:lnTo>
                  <a:lnTo>
                    <a:pt x="5501" y="125262"/>
                  </a:lnTo>
                  <a:lnTo>
                    <a:pt x="21751" y="155616"/>
                  </a:lnTo>
                  <a:lnTo>
                    <a:pt x="35835" y="170659"/>
                  </a:lnTo>
                  <a:lnTo>
                    <a:pt x="53793" y="181244"/>
                  </a:lnTo>
                  <a:lnTo>
                    <a:pt x="73472" y="183609"/>
                  </a:lnTo>
                  <a:lnTo>
                    <a:pt x="114484" y="180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675718" y="5022093"/>
              <a:ext cx="9878" cy="273742"/>
            </a:xfrm>
            <a:custGeom>
              <a:avLst/>
              <a:gdLst/>
              <a:ahLst/>
              <a:cxnLst/>
              <a:rect l="0" t="0" r="0" b="0"/>
              <a:pathLst>
                <a:path w="9878" h="273742">
                  <a:moveTo>
                    <a:pt x="9877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927" y="207440"/>
                  </a:lnTo>
                  <a:lnTo>
                    <a:pt x="9690" y="253929"/>
                  </a:lnTo>
                  <a:lnTo>
                    <a:pt x="987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80311" y="5106321"/>
              <a:ext cx="189513" cy="105286"/>
            </a:xfrm>
            <a:custGeom>
              <a:avLst/>
              <a:gdLst/>
              <a:ahLst/>
              <a:cxnLst/>
              <a:rect l="0" t="0" r="0" b="0"/>
              <a:pathLst>
                <a:path w="189513" h="105286">
                  <a:moveTo>
                    <a:pt x="189512" y="105285"/>
                  </a:moveTo>
                  <a:lnTo>
                    <a:pt x="171532" y="81239"/>
                  </a:lnTo>
                  <a:lnTo>
                    <a:pt x="125360" y="45692"/>
                  </a:lnTo>
                  <a:lnTo>
                    <a:pt x="65236" y="18871"/>
                  </a:lnTo>
                  <a:lnTo>
                    <a:pt x="43032" y="83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5639681" y="5537989"/>
            <a:ext cx="182579" cy="273933"/>
          </a:xfrm>
          <a:custGeom>
            <a:avLst/>
            <a:gdLst/>
            <a:ahLst/>
            <a:cxnLst/>
            <a:rect l="0" t="0" r="0" b="0"/>
            <a:pathLst>
              <a:path w="182579" h="273933">
                <a:moveTo>
                  <a:pt x="108878" y="0"/>
                </a:moveTo>
                <a:lnTo>
                  <a:pt x="99813" y="58617"/>
                </a:lnTo>
                <a:lnTo>
                  <a:pt x="98639" y="121196"/>
                </a:lnTo>
                <a:lnTo>
                  <a:pt x="97265" y="171351"/>
                </a:lnTo>
                <a:lnTo>
                  <a:pt x="86914" y="230813"/>
                </a:lnTo>
                <a:lnTo>
                  <a:pt x="83707" y="245122"/>
                </a:lnTo>
                <a:lnTo>
                  <a:pt x="79229" y="252322"/>
                </a:lnTo>
                <a:lnTo>
                  <a:pt x="73905" y="254782"/>
                </a:lnTo>
                <a:lnTo>
                  <a:pt x="68015" y="254083"/>
                </a:lnTo>
                <a:lnTo>
                  <a:pt x="55232" y="243947"/>
                </a:lnTo>
                <a:lnTo>
                  <a:pt x="42921" y="227744"/>
                </a:lnTo>
                <a:lnTo>
                  <a:pt x="6036" y="166034"/>
                </a:lnTo>
                <a:lnTo>
                  <a:pt x="0" y="153341"/>
                </a:lnTo>
                <a:lnTo>
                  <a:pt x="28" y="154870"/>
                </a:lnTo>
                <a:lnTo>
                  <a:pt x="4348" y="165927"/>
                </a:lnTo>
                <a:lnTo>
                  <a:pt x="40541" y="221801"/>
                </a:lnTo>
                <a:lnTo>
                  <a:pt x="82938" y="268245"/>
                </a:lnTo>
                <a:lnTo>
                  <a:pt x="91585" y="272417"/>
                </a:lnTo>
                <a:lnTo>
                  <a:pt x="110551" y="273932"/>
                </a:lnTo>
                <a:lnTo>
                  <a:pt x="119352" y="270359"/>
                </a:lnTo>
                <a:lnTo>
                  <a:pt x="142917" y="248563"/>
                </a:lnTo>
                <a:lnTo>
                  <a:pt x="182578" y="2000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0" name="Group 139"/>
          <p:cNvGrpSpPr/>
          <p:nvPr/>
        </p:nvGrpSpPr>
        <p:grpSpPr>
          <a:xfrm>
            <a:off x="4729124" y="5989570"/>
            <a:ext cx="1675223" cy="514558"/>
            <a:chOff x="4729124" y="5989570"/>
            <a:chExt cx="1675223" cy="514558"/>
          </a:xfrm>
        </p:grpSpPr>
        <p:sp>
          <p:nvSpPr>
            <p:cNvPr id="132" name="Freeform 131"/>
            <p:cNvSpPr/>
            <p:nvPr/>
          </p:nvSpPr>
          <p:spPr>
            <a:xfrm>
              <a:off x="4729124" y="5989570"/>
              <a:ext cx="198213" cy="435810"/>
            </a:xfrm>
            <a:custGeom>
              <a:avLst/>
              <a:gdLst/>
              <a:ahLst/>
              <a:cxnLst/>
              <a:rect l="0" t="0" r="0" b="0"/>
              <a:pathLst>
                <a:path w="198213" h="435810">
                  <a:moveTo>
                    <a:pt x="187684" y="32730"/>
                  </a:moveTo>
                  <a:lnTo>
                    <a:pt x="158376" y="3422"/>
                  </a:lnTo>
                  <a:lnTo>
                    <a:pt x="150597" y="323"/>
                  </a:lnTo>
                  <a:lnTo>
                    <a:pt x="132597" y="0"/>
                  </a:lnTo>
                  <a:lnTo>
                    <a:pt x="116017" y="6875"/>
                  </a:lnTo>
                  <a:lnTo>
                    <a:pt x="100850" y="18900"/>
                  </a:lnTo>
                  <a:lnTo>
                    <a:pt x="64970" y="70856"/>
                  </a:lnTo>
                  <a:lnTo>
                    <a:pt x="36799" y="132981"/>
                  </a:lnTo>
                  <a:lnTo>
                    <a:pt x="18065" y="184227"/>
                  </a:lnTo>
                  <a:lnTo>
                    <a:pt x="7430" y="247706"/>
                  </a:lnTo>
                  <a:lnTo>
                    <a:pt x="0" y="305912"/>
                  </a:lnTo>
                  <a:lnTo>
                    <a:pt x="6938" y="364159"/>
                  </a:lnTo>
                  <a:lnTo>
                    <a:pt x="17406" y="398433"/>
                  </a:lnTo>
                  <a:lnTo>
                    <a:pt x="28557" y="415973"/>
                  </a:lnTo>
                  <a:lnTo>
                    <a:pt x="44431" y="428448"/>
                  </a:lnTo>
                  <a:lnTo>
                    <a:pt x="53577" y="433413"/>
                  </a:lnTo>
                  <a:lnTo>
                    <a:pt x="73099" y="435809"/>
                  </a:lnTo>
                  <a:lnTo>
                    <a:pt x="93473" y="431805"/>
                  </a:lnTo>
                  <a:lnTo>
                    <a:pt x="123505" y="416397"/>
                  </a:lnTo>
                  <a:lnTo>
                    <a:pt x="169740" y="375283"/>
                  </a:lnTo>
                  <a:lnTo>
                    <a:pt x="198212" y="338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940552" y="6232870"/>
              <a:ext cx="142400" cy="199649"/>
            </a:xfrm>
            <a:custGeom>
              <a:avLst/>
              <a:gdLst/>
              <a:ahLst/>
              <a:cxnLst/>
              <a:rect l="0" t="0" r="0" b="0"/>
              <a:pathLst>
                <a:path w="142400" h="199649">
                  <a:moveTo>
                    <a:pt x="102598" y="0"/>
                  </a:moveTo>
                  <a:lnTo>
                    <a:pt x="80241" y="0"/>
                  </a:lnTo>
                  <a:lnTo>
                    <a:pt x="63026" y="6239"/>
                  </a:lnTo>
                  <a:lnTo>
                    <a:pt x="32910" y="29309"/>
                  </a:lnTo>
                  <a:lnTo>
                    <a:pt x="17089" y="55088"/>
                  </a:lnTo>
                  <a:lnTo>
                    <a:pt x="2433" y="96409"/>
                  </a:lnTo>
                  <a:lnTo>
                    <a:pt x="0" y="134891"/>
                  </a:lnTo>
                  <a:lnTo>
                    <a:pt x="3576" y="162117"/>
                  </a:lnTo>
                  <a:lnTo>
                    <a:pt x="15305" y="183577"/>
                  </a:lnTo>
                  <a:lnTo>
                    <a:pt x="23345" y="192575"/>
                  </a:lnTo>
                  <a:lnTo>
                    <a:pt x="32215" y="197403"/>
                  </a:lnTo>
                  <a:lnTo>
                    <a:pt x="51430" y="199648"/>
                  </a:lnTo>
                  <a:lnTo>
                    <a:pt x="71668" y="193628"/>
                  </a:lnTo>
                  <a:lnTo>
                    <a:pt x="99672" y="177084"/>
                  </a:lnTo>
                  <a:lnTo>
                    <a:pt x="114166" y="162933"/>
                  </a:lnTo>
                  <a:lnTo>
                    <a:pt x="136905" y="115086"/>
                  </a:lnTo>
                  <a:lnTo>
                    <a:pt x="142399" y="72835"/>
                  </a:lnTo>
                  <a:lnTo>
                    <a:pt x="138437" y="34449"/>
                  </a:lnTo>
                  <a:lnTo>
                    <a:pt x="134680" y="26476"/>
                  </a:lnTo>
                  <a:lnTo>
                    <a:pt x="129835" y="21160"/>
                  </a:lnTo>
                  <a:lnTo>
                    <a:pt x="1131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095792" y="6222377"/>
              <a:ext cx="136219" cy="210535"/>
            </a:xfrm>
            <a:custGeom>
              <a:avLst/>
              <a:gdLst/>
              <a:ahLst/>
              <a:cxnLst/>
              <a:rect l="0" t="0" r="0" b="0"/>
              <a:pathLst>
                <a:path w="136219" h="210535">
                  <a:moveTo>
                    <a:pt x="0" y="42079"/>
                  </a:moveTo>
                  <a:lnTo>
                    <a:pt x="25194" y="95954"/>
                  </a:lnTo>
                  <a:lnTo>
                    <a:pt x="36581" y="127842"/>
                  </a:lnTo>
                  <a:lnTo>
                    <a:pt x="47694" y="190874"/>
                  </a:lnTo>
                  <a:lnTo>
                    <a:pt x="34210" y="129548"/>
                  </a:lnTo>
                  <a:lnTo>
                    <a:pt x="32104" y="70795"/>
                  </a:lnTo>
                  <a:lnTo>
                    <a:pt x="37329" y="33819"/>
                  </a:lnTo>
                  <a:lnTo>
                    <a:pt x="51875" y="6226"/>
                  </a:lnTo>
                  <a:lnTo>
                    <a:pt x="60320" y="1800"/>
                  </a:lnTo>
                  <a:lnTo>
                    <a:pt x="82181" y="0"/>
                  </a:lnTo>
                  <a:lnTo>
                    <a:pt x="91052" y="3498"/>
                  </a:lnTo>
                  <a:lnTo>
                    <a:pt x="104029" y="16743"/>
                  </a:lnTo>
                  <a:lnTo>
                    <a:pt x="121891" y="55012"/>
                  </a:lnTo>
                  <a:lnTo>
                    <a:pt x="133565" y="106418"/>
                  </a:lnTo>
                  <a:lnTo>
                    <a:pt x="136218" y="161633"/>
                  </a:lnTo>
                  <a:lnTo>
                    <a:pt x="126342" y="210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82057" y="6181692"/>
              <a:ext cx="132710" cy="282806"/>
            </a:xfrm>
            <a:custGeom>
              <a:avLst/>
              <a:gdLst/>
              <a:ahLst/>
              <a:cxnLst/>
              <a:rect l="0" t="0" r="0" b="0"/>
              <a:pathLst>
                <a:path w="132710" h="282806">
                  <a:moveTo>
                    <a:pt x="119062" y="9064"/>
                  </a:moveTo>
                  <a:lnTo>
                    <a:pt x="81584" y="731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18174" y="27972"/>
                  </a:lnTo>
                  <a:lnTo>
                    <a:pt x="2082" y="53661"/>
                  </a:lnTo>
                  <a:lnTo>
                    <a:pt x="0" y="73338"/>
                  </a:lnTo>
                  <a:lnTo>
                    <a:pt x="4144" y="92613"/>
                  </a:lnTo>
                  <a:lnTo>
                    <a:pt x="25869" y="124051"/>
                  </a:lnTo>
                  <a:lnTo>
                    <a:pt x="40208" y="137378"/>
                  </a:lnTo>
                  <a:lnTo>
                    <a:pt x="97307" y="164209"/>
                  </a:lnTo>
                  <a:lnTo>
                    <a:pt x="113683" y="175893"/>
                  </a:lnTo>
                  <a:lnTo>
                    <a:pt x="125640" y="192005"/>
                  </a:lnTo>
                  <a:lnTo>
                    <a:pt x="130466" y="201214"/>
                  </a:lnTo>
                  <a:lnTo>
                    <a:pt x="132709" y="220806"/>
                  </a:lnTo>
                  <a:lnTo>
                    <a:pt x="128637" y="241212"/>
                  </a:lnTo>
                  <a:lnTo>
                    <a:pt x="119028" y="261979"/>
                  </a:lnTo>
                  <a:lnTo>
                    <a:pt x="110851" y="268922"/>
                  </a:lnTo>
                  <a:lnTo>
                    <a:pt x="89286" y="276635"/>
                  </a:lnTo>
                  <a:lnTo>
                    <a:pt x="32978" y="281993"/>
                  </a:lnTo>
                  <a:lnTo>
                    <a:pt x="13777" y="282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64724" y="6264456"/>
              <a:ext cx="104852" cy="228150"/>
            </a:xfrm>
            <a:custGeom>
              <a:avLst/>
              <a:gdLst/>
              <a:ahLst/>
              <a:cxnLst/>
              <a:rect l="0" t="0" r="0" b="0"/>
              <a:pathLst>
                <a:path w="104852" h="228150">
                  <a:moveTo>
                    <a:pt x="10094" y="31585"/>
                  </a:moveTo>
                  <a:lnTo>
                    <a:pt x="1761" y="69063"/>
                  </a:lnTo>
                  <a:lnTo>
                    <a:pt x="0" y="126076"/>
                  </a:lnTo>
                  <a:lnTo>
                    <a:pt x="821" y="185258"/>
                  </a:lnTo>
                  <a:lnTo>
                    <a:pt x="5193" y="213747"/>
                  </a:lnTo>
                  <a:lnTo>
                    <a:pt x="11506" y="222047"/>
                  </a:lnTo>
                  <a:lnTo>
                    <a:pt x="20394" y="226410"/>
                  </a:lnTo>
                  <a:lnTo>
                    <a:pt x="30999" y="228149"/>
                  </a:lnTo>
                  <a:lnTo>
                    <a:pt x="49021" y="223842"/>
                  </a:lnTo>
                  <a:lnTo>
                    <a:pt x="57103" y="219418"/>
                  </a:lnTo>
                  <a:lnTo>
                    <a:pt x="69202" y="205144"/>
                  </a:lnTo>
                  <a:lnTo>
                    <a:pt x="86501" y="161795"/>
                  </a:lnTo>
                  <a:lnTo>
                    <a:pt x="100013" y="108172"/>
                  </a:lnTo>
                  <a:lnTo>
                    <a:pt x="103895" y="52520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622217" y="6222107"/>
              <a:ext cx="410613" cy="282021"/>
            </a:xfrm>
            <a:custGeom>
              <a:avLst/>
              <a:gdLst/>
              <a:ahLst/>
              <a:cxnLst/>
              <a:rect l="0" t="0" r="0" b="0"/>
              <a:pathLst>
                <a:path w="410613" h="282021">
                  <a:moveTo>
                    <a:pt x="0" y="126577"/>
                  </a:moveTo>
                  <a:lnTo>
                    <a:pt x="11453" y="175507"/>
                  </a:lnTo>
                  <a:lnTo>
                    <a:pt x="19160" y="234638"/>
                  </a:lnTo>
                  <a:lnTo>
                    <a:pt x="20495" y="277268"/>
                  </a:lnTo>
                  <a:lnTo>
                    <a:pt x="21852" y="282020"/>
                  </a:lnTo>
                  <a:lnTo>
                    <a:pt x="23927" y="280508"/>
                  </a:lnTo>
                  <a:lnTo>
                    <a:pt x="28182" y="266351"/>
                  </a:lnTo>
                  <a:lnTo>
                    <a:pt x="31137" y="205829"/>
                  </a:lnTo>
                  <a:lnTo>
                    <a:pt x="32667" y="144788"/>
                  </a:lnTo>
                  <a:lnTo>
                    <a:pt x="37136" y="119462"/>
                  </a:lnTo>
                  <a:lnTo>
                    <a:pt x="42305" y="112475"/>
                  </a:lnTo>
                  <a:lnTo>
                    <a:pt x="49260" y="108987"/>
                  </a:lnTo>
                  <a:lnTo>
                    <a:pt x="57407" y="107831"/>
                  </a:lnTo>
                  <a:lnTo>
                    <a:pt x="64008" y="111740"/>
                  </a:lnTo>
                  <a:lnTo>
                    <a:pt x="74462" y="128561"/>
                  </a:lnTo>
                  <a:lnTo>
                    <a:pt x="98025" y="189921"/>
                  </a:lnTo>
                  <a:lnTo>
                    <a:pt x="100445" y="191033"/>
                  </a:lnTo>
                  <a:lnTo>
                    <a:pt x="110237" y="135701"/>
                  </a:lnTo>
                  <a:lnTo>
                    <a:pt x="123118" y="77860"/>
                  </a:lnTo>
                  <a:lnTo>
                    <a:pt x="129979" y="49552"/>
                  </a:lnTo>
                  <a:lnTo>
                    <a:pt x="136955" y="41302"/>
                  </a:lnTo>
                  <a:lnTo>
                    <a:pt x="146286" y="36972"/>
                  </a:lnTo>
                  <a:lnTo>
                    <a:pt x="157186" y="35254"/>
                  </a:lnTo>
                  <a:lnTo>
                    <a:pt x="165622" y="38789"/>
                  </a:lnTo>
                  <a:lnTo>
                    <a:pt x="178115" y="55195"/>
                  </a:lnTo>
                  <a:lnTo>
                    <a:pt x="191725" y="90739"/>
                  </a:lnTo>
                  <a:lnTo>
                    <a:pt x="198399" y="151906"/>
                  </a:lnTo>
                  <a:lnTo>
                    <a:pt x="202837" y="207143"/>
                  </a:lnTo>
                  <a:lnTo>
                    <a:pt x="205415" y="218892"/>
                  </a:lnTo>
                  <a:lnTo>
                    <a:pt x="208303" y="223215"/>
                  </a:lnTo>
                  <a:lnTo>
                    <a:pt x="211399" y="222588"/>
                  </a:lnTo>
                  <a:lnTo>
                    <a:pt x="214632" y="218660"/>
                  </a:lnTo>
                  <a:lnTo>
                    <a:pt x="235185" y="158467"/>
                  </a:lnTo>
                  <a:lnTo>
                    <a:pt x="251269" y="126667"/>
                  </a:lnTo>
                  <a:lnTo>
                    <a:pt x="259930" y="119618"/>
                  </a:lnTo>
                  <a:lnTo>
                    <a:pt x="315192" y="101787"/>
                  </a:lnTo>
                  <a:lnTo>
                    <a:pt x="341655" y="85826"/>
                  </a:lnTo>
                  <a:lnTo>
                    <a:pt x="364314" y="60690"/>
                  </a:lnTo>
                  <a:lnTo>
                    <a:pt x="368048" y="51067"/>
                  </a:lnTo>
                  <a:lnTo>
                    <a:pt x="369078" y="31016"/>
                  </a:lnTo>
                  <a:lnTo>
                    <a:pt x="362516" y="13526"/>
                  </a:lnTo>
                  <a:lnTo>
                    <a:pt x="357491" y="5586"/>
                  </a:lnTo>
                  <a:lnTo>
                    <a:pt x="350631" y="1463"/>
                  </a:lnTo>
                  <a:lnTo>
                    <a:pt x="333651" y="0"/>
                  </a:lnTo>
                  <a:lnTo>
                    <a:pt x="317525" y="6370"/>
                  </a:lnTo>
                  <a:lnTo>
                    <a:pt x="266820" y="49727"/>
                  </a:lnTo>
                  <a:lnTo>
                    <a:pt x="245694" y="76120"/>
                  </a:lnTo>
                  <a:lnTo>
                    <a:pt x="230206" y="111757"/>
                  </a:lnTo>
                  <a:lnTo>
                    <a:pt x="228266" y="135198"/>
                  </a:lnTo>
                  <a:lnTo>
                    <a:pt x="236552" y="178842"/>
                  </a:lnTo>
                  <a:lnTo>
                    <a:pt x="249024" y="196989"/>
                  </a:lnTo>
                  <a:lnTo>
                    <a:pt x="285627" y="227703"/>
                  </a:lnTo>
                  <a:lnTo>
                    <a:pt x="309049" y="235863"/>
                  </a:lnTo>
                  <a:lnTo>
                    <a:pt x="335057" y="238319"/>
                  </a:lnTo>
                  <a:lnTo>
                    <a:pt x="362214" y="235512"/>
                  </a:lnTo>
                  <a:lnTo>
                    <a:pt x="383642" y="227245"/>
                  </a:lnTo>
                  <a:lnTo>
                    <a:pt x="410612" y="210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059010" y="6211780"/>
              <a:ext cx="110690" cy="227374"/>
            </a:xfrm>
            <a:custGeom>
              <a:avLst/>
              <a:gdLst/>
              <a:ahLst/>
              <a:cxnLst/>
              <a:rect l="0" t="0" r="0" b="0"/>
              <a:pathLst>
                <a:path w="110690" h="227374">
                  <a:moveTo>
                    <a:pt x="26461" y="105318"/>
                  </a:moveTo>
                  <a:lnTo>
                    <a:pt x="29581" y="162582"/>
                  </a:lnTo>
                  <a:lnTo>
                    <a:pt x="35527" y="223474"/>
                  </a:lnTo>
                  <a:lnTo>
                    <a:pt x="36014" y="227373"/>
                  </a:lnTo>
                  <a:lnTo>
                    <a:pt x="35531" y="206084"/>
                  </a:lnTo>
                  <a:lnTo>
                    <a:pt x="22360" y="156375"/>
                  </a:lnTo>
                  <a:lnTo>
                    <a:pt x="10428" y="115377"/>
                  </a:lnTo>
                  <a:lnTo>
                    <a:pt x="0" y="54000"/>
                  </a:lnTo>
                  <a:lnTo>
                    <a:pt x="2222" y="32207"/>
                  </a:lnTo>
                  <a:lnTo>
                    <a:pt x="10230" y="13943"/>
                  </a:lnTo>
                  <a:lnTo>
                    <a:pt x="15640" y="5797"/>
                  </a:lnTo>
                  <a:lnTo>
                    <a:pt x="23926" y="1536"/>
                  </a:lnTo>
                  <a:lnTo>
                    <a:pt x="84128" y="0"/>
                  </a:lnTo>
                  <a:lnTo>
                    <a:pt x="110689" y="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26156" y="6190756"/>
              <a:ext cx="178191" cy="287565"/>
            </a:xfrm>
            <a:custGeom>
              <a:avLst/>
              <a:gdLst/>
              <a:ahLst/>
              <a:cxnLst/>
              <a:rect l="0" t="0" r="0" b="0"/>
              <a:pathLst>
                <a:path w="178191" h="287565">
                  <a:moveTo>
                    <a:pt x="133056" y="0"/>
                  </a:moveTo>
                  <a:lnTo>
                    <a:pt x="99435" y="2340"/>
                  </a:lnTo>
                  <a:lnTo>
                    <a:pt x="63563" y="16811"/>
                  </a:lnTo>
                  <a:lnTo>
                    <a:pt x="45238" y="29309"/>
                  </a:lnTo>
                  <a:lnTo>
                    <a:pt x="32415" y="45781"/>
                  </a:lnTo>
                  <a:lnTo>
                    <a:pt x="4769" y="89174"/>
                  </a:lnTo>
                  <a:lnTo>
                    <a:pt x="0" y="112553"/>
                  </a:lnTo>
                  <a:lnTo>
                    <a:pt x="3408" y="121829"/>
                  </a:lnTo>
                  <a:lnTo>
                    <a:pt x="10359" y="129182"/>
                  </a:lnTo>
                  <a:lnTo>
                    <a:pt x="30561" y="139303"/>
                  </a:lnTo>
                  <a:lnTo>
                    <a:pt x="81658" y="145800"/>
                  </a:lnTo>
                  <a:lnTo>
                    <a:pt x="131223" y="152673"/>
                  </a:lnTo>
                  <a:lnTo>
                    <a:pt x="158509" y="167549"/>
                  </a:lnTo>
                  <a:lnTo>
                    <a:pt x="170885" y="183261"/>
                  </a:lnTo>
                  <a:lnTo>
                    <a:pt x="175823" y="192364"/>
                  </a:lnTo>
                  <a:lnTo>
                    <a:pt x="178190" y="211837"/>
                  </a:lnTo>
                  <a:lnTo>
                    <a:pt x="174173" y="231020"/>
                  </a:lnTo>
                  <a:lnTo>
                    <a:pt x="164588" y="247345"/>
                  </a:lnTo>
                  <a:lnTo>
                    <a:pt x="140449" y="269690"/>
                  </a:lnTo>
                  <a:lnTo>
                    <a:pt x="105481" y="285539"/>
                  </a:lnTo>
                  <a:lnTo>
                    <a:pt x="82196" y="287564"/>
                  </a:lnTo>
                  <a:lnTo>
                    <a:pt x="488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7822673" y="178984"/>
            <a:ext cx="981421" cy="426880"/>
            <a:chOff x="7822673" y="178984"/>
            <a:chExt cx="981421" cy="426880"/>
          </a:xfrm>
        </p:grpSpPr>
        <p:sp>
          <p:nvSpPr>
            <p:cNvPr id="141" name="Freeform 140"/>
            <p:cNvSpPr/>
            <p:nvPr/>
          </p:nvSpPr>
          <p:spPr>
            <a:xfrm>
              <a:off x="7822673" y="242155"/>
              <a:ext cx="267904" cy="331713"/>
            </a:xfrm>
            <a:custGeom>
              <a:avLst/>
              <a:gdLst/>
              <a:ahLst/>
              <a:cxnLst/>
              <a:rect l="0" t="0" r="0" b="0"/>
              <a:pathLst>
                <a:path w="267904" h="331713">
                  <a:moveTo>
                    <a:pt x="221099" y="0"/>
                  </a:moveTo>
                  <a:lnTo>
                    <a:pt x="224218" y="42692"/>
                  </a:lnTo>
                  <a:lnTo>
                    <a:pt x="239057" y="103238"/>
                  </a:lnTo>
                  <a:lnTo>
                    <a:pt x="249297" y="147832"/>
                  </a:lnTo>
                  <a:lnTo>
                    <a:pt x="259739" y="209009"/>
                  </a:lnTo>
                  <a:lnTo>
                    <a:pt x="267903" y="262880"/>
                  </a:lnTo>
                  <a:lnTo>
                    <a:pt x="266078" y="289971"/>
                  </a:lnTo>
                  <a:lnTo>
                    <a:pt x="258247" y="310590"/>
                  </a:lnTo>
                  <a:lnTo>
                    <a:pt x="252883" y="319364"/>
                  </a:lnTo>
                  <a:lnTo>
                    <a:pt x="242288" y="325213"/>
                  </a:lnTo>
                  <a:lnTo>
                    <a:pt x="211799" y="331712"/>
                  </a:lnTo>
                  <a:lnTo>
                    <a:pt x="160762" y="324193"/>
                  </a:lnTo>
                  <a:lnTo>
                    <a:pt x="105585" y="307927"/>
                  </a:lnTo>
                  <a:lnTo>
                    <a:pt x="43907" y="286516"/>
                  </a:lnTo>
                  <a:lnTo>
                    <a:pt x="19514" y="27824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822673" y="221098"/>
              <a:ext cx="452727" cy="5215"/>
            </a:xfrm>
            <a:custGeom>
              <a:avLst/>
              <a:gdLst/>
              <a:ahLst/>
              <a:cxnLst/>
              <a:rect l="0" t="0" r="0" b="0"/>
              <a:pathLst>
                <a:path w="452727" h="5215">
                  <a:moveTo>
                    <a:pt x="452726" y="0"/>
                  </a:moveTo>
                  <a:lnTo>
                    <a:pt x="392342" y="3120"/>
                  </a:lnTo>
                  <a:lnTo>
                    <a:pt x="340858" y="5214"/>
                  </a:lnTo>
                  <a:lnTo>
                    <a:pt x="281540" y="1030"/>
                  </a:lnTo>
                  <a:lnTo>
                    <a:pt x="224762" y="203"/>
                  </a:lnTo>
                  <a:lnTo>
                    <a:pt x="168487" y="40"/>
                  </a:lnTo>
                  <a:lnTo>
                    <a:pt x="112310" y="8"/>
                  </a:lnTo>
                  <a:lnTo>
                    <a:pt x="56153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78396" y="442196"/>
              <a:ext cx="172447" cy="163668"/>
            </a:xfrm>
            <a:custGeom>
              <a:avLst/>
              <a:gdLst/>
              <a:ahLst/>
              <a:cxnLst/>
              <a:rect l="0" t="0" r="0" b="0"/>
              <a:pathLst>
                <a:path w="172447" h="163668">
                  <a:moveTo>
                    <a:pt x="128588" y="52643"/>
                  </a:moveTo>
                  <a:lnTo>
                    <a:pt x="122999" y="35875"/>
                  </a:lnTo>
                  <a:lnTo>
                    <a:pt x="116673" y="29766"/>
                  </a:lnTo>
                  <a:lnTo>
                    <a:pt x="97167" y="19859"/>
                  </a:lnTo>
                  <a:lnTo>
                    <a:pt x="72899" y="17795"/>
                  </a:lnTo>
                  <a:lnTo>
                    <a:pt x="47686" y="21947"/>
                  </a:lnTo>
                  <a:lnTo>
                    <a:pt x="24781" y="31591"/>
                  </a:lnTo>
                  <a:lnTo>
                    <a:pt x="9143" y="49916"/>
                  </a:lnTo>
                  <a:lnTo>
                    <a:pt x="3334" y="61353"/>
                  </a:lnTo>
                  <a:lnTo>
                    <a:pt x="0" y="83420"/>
                  </a:lnTo>
                  <a:lnTo>
                    <a:pt x="3587" y="104926"/>
                  </a:lnTo>
                  <a:lnTo>
                    <a:pt x="12981" y="126183"/>
                  </a:lnTo>
                  <a:lnTo>
                    <a:pt x="37012" y="152291"/>
                  </a:lnTo>
                  <a:lnTo>
                    <a:pt x="59422" y="161272"/>
                  </a:lnTo>
                  <a:lnTo>
                    <a:pt x="71950" y="163667"/>
                  </a:lnTo>
                  <a:lnTo>
                    <a:pt x="95226" y="160089"/>
                  </a:lnTo>
                  <a:lnTo>
                    <a:pt x="144355" y="138727"/>
                  </a:lnTo>
                  <a:lnTo>
                    <a:pt x="162111" y="119369"/>
                  </a:lnTo>
                  <a:lnTo>
                    <a:pt x="168485" y="107655"/>
                  </a:lnTo>
                  <a:lnTo>
                    <a:pt x="172446" y="79043"/>
                  </a:lnTo>
                  <a:lnTo>
                    <a:pt x="169137" y="50338"/>
                  </a:lnTo>
                  <a:lnTo>
                    <a:pt x="159868" y="29782"/>
                  </a:lnTo>
                  <a:lnTo>
                    <a:pt x="144830" y="15966"/>
                  </a:lnTo>
                  <a:lnTo>
                    <a:pt x="122872" y="4731"/>
                  </a:lnTo>
                  <a:lnTo>
                    <a:pt x="107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80684" y="178984"/>
              <a:ext cx="191155" cy="339237"/>
            </a:xfrm>
            <a:custGeom>
              <a:avLst/>
              <a:gdLst/>
              <a:ahLst/>
              <a:cxnLst/>
              <a:rect l="0" t="0" r="0" b="0"/>
              <a:pathLst>
                <a:path w="191155" h="339237">
                  <a:moveTo>
                    <a:pt x="31585" y="0"/>
                  </a:moveTo>
                  <a:lnTo>
                    <a:pt x="31585" y="50433"/>
                  </a:lnTo>
                  <a:lnTo>
                    <a:pt x="32755" y="104240"/>
                  </a:lnTo>
                  <a:lnTo>
                    <a:pt x="43039" y="165000"/>
                  </a:lnTo>
                  <a:lnTo>
                    <a:pt x="49797" y="216955"/>
                  </a:lnTo>
                  <a:lnTo>
                    <a:pt x="51799" y="265104"/>
                  </a:lnTo>
                  <a:lnTo>
                    <a:pt x="52476" y="328187"/>
                  </a:lnTo>
                  <a:lnTo>
                    <a:pt x="50192" y="333435"/>
                  </a:lnTo>
                  <a:lnTo>
                    <a:pt x="46329" y="332254"/>
                  </a:lnTo>
                  <a:lnTo>
                    <a:pt x="41415" y="326788"/>
                  </a:lnTo>
                  <a:lnTo>
                    <a:pt x="35953" y="305116"/>
                  </a:lnTo>
                  <a:lnTo>
                    <a:pt x="35999" y="266270"/>
                  </a:lnTo>
                  <a:lnTo>
                    <a:pt x="41736" y="244684"/>
                  </a:lnTo>
                  <a:lnTo>
                    <a:pt x="52084" y="227292"/>
                  </a:lnTo>
                  <a:lnTo>
                    <a:pt x="67602" y="214882"/>
                  </a:lnTo>
                  <a:lnTo>
                    <a:pt x="76654" y="209935"/>
                  </a:lnTo>
                  <a:lnTo>
                    <a:pt x="99189" y="207558"/>
                  </a:lnTo>
                  <a:lnTo>
                    <a:pt x="111749" y="208562"/>
                  </a:lnTo>
                  <a:lnTo>
                    <a:pt x="135064" y="219036"/>
                  </a:lnTo>
                  <a:lnTo>
                    <a:pt x="173038" y="248767"/>
                  </a:lnTo>
                  <a:lnTo>
                    <a:pt x="190221" y="281289"/>
                  </a:lnTo>
                  <a:lnTo>
                    <a:pt x="191154" y="292811"/>
                  </a:lnTo>
                  <a:lnTo>
                    <a:pt x="185953" y="314972"/>
                  </a:lnTo>
                  <a:lnTo>
                    <a:pt x="172723" y="330280"/>
                  </a:lnTo>
                  <a:lnTo>
                    <a:pt x="164282" y="336000"/>
                  </a:lnTo>
                  <a:lnTo>
                    <a:pt x="139304" y="339236"/>
                  </a:lnTo>
                  <a:lnTo>
                    <a:pt x="109876" y="335605"/>
                  </a:lnTo>
                  <a:lnTo>
                    <a:pt x="52857" y="320450"/>
                  </a:lnTo>
                  <a:lnTo>
                    <a:pt x="19951" y="31409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654425" y="305326"/>
              <a:ext cx="149669" cy="221099"/>
            </a:xfrm>
            <a:custGeom>
              <a:avLst/>
              <a:gdLst/>
              <a:ahLst/>
              <a:cxnLst/>
              <a:rect l="0" t="0" r="0" b="0"/>
              <a:pathLst>
                <a:path w="149669" h="221099">
                  <a:moveTo>
                    <a:pt x="136870" y="0"/>
                  </a:moveTo>
                  <a:lnTo>
                    <a:pt x="74777" y="5589"/>
                  </a:lnTo>
                  <a:lnTo>
                    <a:pt x="32968" y="26364"/>
                  </a:lnTo>
                  <a:lnTo>
                    <a:pt x="16212" y="39403"/>
                  </a:lnTo>
                  <a:lnTo>
                    <a:pt x="11978" y="48496"/>
                  </a:lnTo>
                  <a:lnTo>
                    <a:pt x="10392" y="71077"/>
                  </a:lnTo>
                  <a:lnTo>
                    <a:pt x="13947" y="81309"/>
                  </a:lnTo>
                  <a:lnTo>
                    <a:pt x="27255" y="98919"/>
                  </a:lnTo>
                  <a:lnTo>
                    <a:pt x="54479" y="116397"/>
                  </a:lnTo>
                  <a:lnTo>
                    <a:pt x="113859" y="131271"/>
                  </a:lnTo>
                  <a:lnTo>
                    <a:pt x="125039" y="136647"/>
                  </a:lnTo>
                  <a:lnTo>
                    <a:pt x="140581" y="151979"/>
                  </a:lnTo>
                  <a:lnTo>
                    <a:pt x="146363" y="160981"/>
                  </a:lnTo>
                  <a:lnTo>
                    <a:pt x="149668" y="180341"/>
                  </a:lnTo>
                  <a:lnTo>
                    <a:pt x="148912" y="190418"/>
                  </a:lnTo>
                  <a:lnTo>
                    <a:pt x="143728" y="198305"/>
                  </a:lnTo>
                  <a:lnTo>
                    <a:pt x="125491" y="210188"/>
                  </a:lnTo>
                  <a:lnTo>
                    <a:pt x="68418" y="218943"/>
                  </a:lnTo>
                  <a:lnTo>
                    <a:pt x="20230" y="22067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7825446" y="642238"/>
            <a:ext cx="1218534" cy="378226"/>
            <a:chOff x="7825446" y="642238"/>
            <a:chExt cx="1218534" cy="378226"/>
          </a:xfrm>
        </p:grpSpPr>
        <p:sp>
          <p:nvSpPr>
            <p:cNvPr id="147" name="Freeform 146"/>
            <p:cNvSpPr/>
            <p:nvPr/>
          </p:nvSpPr>
          <p:spPr>
            <a:xfrm>
              <a:off x="7825446" y="694880"/>
              <a:ext cx="176213" cy="325584"/>
            </a:xfrm>
            <a:custGeom>
              <a:avLst/>
              <a:gdLst/>
              <a:ahLst/>
              <a:cxnLst/>
              <a:rect l="0" t="0" r="0" b="0"/>
              <a:pathLst>
                <a:path w="176213" h="325584">
                  <a:moveTo>
                    <a:pt x="123569" y="0"/>
                  </a:moveTo>
                  <a:lnTo>
                    <a:pt x="115236" y="37478"/>
                  </a:lnTo>
                  <a:lnTo>
                    <a:pt x="113474" y="94491"/>
                  </a:lnTo>
                  <a:lnTo>
                    <a:pt x="113170" y="144851"/>
                  </a:lnTo>
                  <a:lnTo>
                    <a:pt x="113067" y="205864"/>
                  </a:lnTo>
                  <a:lnTo>
                    <a:pt x="113046" y="262976"/>
                  </a:lnTo>
                  <a:lnTo>
                    <a:pt x="111871" y="325183"/>
                  </a:lnTo>
                  <a:lnTo>
                    <a:pt x="109922" y="325583"/>
                  </a:lnTo>
                  <a:lnTo>
                    <a:pt x="83376" y="282351"/>
                  </a:lnTo>
                  <a:lnTo>
                    <a:pt x="61821" y="231375"/>
                  </a:lnTo>
                  <a:lnTo>
                    <a:pt x="22674" y="173362"/>
                  </a:lnTo>
                  <a:lnTo>
                    <a:pt x="6587" y="138324"/>
                  </a:lnTo>
                  <a:lnTo>
                    <a:pt x="3467" y="135500"/>
                  </a:lnTo>
                  <a:lnTo>
                    <a:pt x="1387" y="138297"/>
                  </a:lnTo>
                  <a:lnTo>
                    <a:pt x="0" y="144840"/>
                  </a:lnTo>
                  <a:lnTo>
                    <a:pt x="3638" y="170818"/>
                  </a:lnTo>
                  <a:lnTo>
                    <a:pt x="27000" y="224529"/>
                  </a:lnTo>
                  <a:lnTo>
                    <a:pt x="36196" y="248360"/>
                  </a:lnTo>
                  <a:lnTo>
                    <a:pt x="48082" y="266750"/>
                  </a:lnTo>
                  <a:lnTo>
                    <a:pt x="64283" y="279603"/>
                  </a:lnTo>
                  <a:lnTo>
                    <a:pt x="73517" y="284668"/>
                  </a:lnTo>
                  <a:lnTo>
                    <a:pt x="82013" y="285705"/>
                  </a:lnTo>
                  <a:lnTo>
                    <a:pt x="97691" y="280618"/>
                  </a:lnTo>
                  <a:lnTo>
                    <a:pt x="146591" y="239447"/>
                  </a:lnTo>
                  <a:lnTo>
                    <a:pt x="17621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737541" y="642238"/>
              <a:ext cx="306439" cy="339221"/>
            </a:xfrm>
            <a:custGeom>
              <a:avLst/>
              <a:gdLst/>
              <a:ahLst/>
              <a:cxnLst/>
              <a:rect l="0" t="0" r="0" b="0"/>
              <a:pathLst>
                <a:path w="306439" h="339221">
                  <a:moveTo>
                    <a:pt x="106397" y="0"/>
                  </a:moveTo>
                  <a:lnTo>
                    <a:pt x="100331" y="40857"/>
                  </a:lnTo>
                  <a:lnTo>
                    <a:pt x="107971" y="98321"/>
                  </a:lnTo>
                  <a:lnTo>
                    <a:pt x="120746" y="154472"/>
                  </a:lnTo>
                  <a:lnTo>
                    <a:pt x="134534" y="213830"/>
                  </a:lnTo>
                  <a:lnTo>
                    <a:pt x="148523" y="264896"/>
                  </a:lnTo>
                  <a:lnTo>
                    <a:pt x="162551" y="319697"/>
                  </a:lnTo>
                  <a:lnTo>
                    <a:pt x="160211" y="328945"/>
                  </a:lnTo>
                  <a:lnTo>
                    <a:pt x="153971" y="335110"/>
                  </a:lnTo>
                  <a:lnTo>
                    <a:pt x="145132" y="339220"/>
                  </a:lnTo>
                  <a:lnTo>
                    <a:pt x="136900" y="338451"/>
                  </a:lnTo>
                  <a:lnTo>
                    <a:pt x="121514" y="328237"/>
                  </a:lnTo>
                  <a:lnTo>
                    <a:pt x="64129" y="266192"/>
                  </a:lnTo>
                  <a:lnTo>
                    <a:pt x="18953" y="209753"/>
                  </a:lnTo>
                  <a:lnTo>
                    <a:pt x="1199" y="185761"/>
                  </a:lnTo>
                  <a:lnTo>
                    <a:pt x="0" y="187012"/>
                  </a:lnTo>
                  <a:lnTo>
                    <a:pt x="371" y="191355"/>
                  </a:lnTo>
                  <a:lnTo>
                    <a:pt x="47708" y="253408"/>
                  </a:lnTo>
                  <a:lnTo>
                    <a:pt x="96458" y="299832"/>
                  </a:lnTo>
                  <a:lnTo>
                    <a:pt x="127628" y="316697"/>
                  </a:lnTo>
                  <a:lnTo>
                    <a:pt x="151707" y="318959"/>
                  </a:lnTo>
                  <a:lnTo>
                    <a:pt x="176838" y="314895"/>
                  </a:lnTo>
                  <a:lnTo>
                    <a:pt x="199704" y="305290"/>
                  </a:lnTo>
                  <a:lnTo>
                    <a:pt x="226720" y="281139"/>
                  </a:lnTo>
                  <a:lnTo>
                    <a:pt x="271123" y="220823"/>
                  </a:lnTo>
                  <a:lnTo>
                    <a:pt x="306438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255558" y="1020867"/>
            <a:ext cx="2577803" cy="392072"/>
            <a:chOff x="7255558" y="1020867"/>
            <a:chExt cx="2577803" cy="392072"/>
          </a:xfrm>
        </p:grpSpPr>
        <p:sp>
          <p:nvSpPr>
            <p:cNvPr id="150" name="Freeform 149"/>
            <p:cNvSpPr/>
            <p:nvPr/>
          </p:nvSpPr>
          <p:spPr>
            <a:xfrm>
              <a:off x="7255558" y="1035587"/>
              <a:ext cx="426795" cy="377352"/>
            </a:xfrm>
            <a:custGeom>
              <a:avLst/>
              <a:gdLst/>
              <a:ahLst/>
              <a:cxnLst/>
              <a:rect l="0" t="0" r="0" b="0"/>
              <a:pathLst>
                <a:path w="426795" h="377352">
                  <a:moveTo>
                    <a:pt x="177561" y="38319"/>
                  </a:moveTo>
                  <a:lnTo>
                    <a:pt x="142663" y="9011"/>
                  </a:lnTo>
                  <a:lnTo>
                    <a:pt x="120326" y="1897"/>
                  </a:lnTo>
                  <a:lnTo>
                    <a:pt x="107819" y="0"/>
                  </a:lnTo>
                  <a:lnTo>
                    <a:pt x="84563" y="4131"/>
                  </a:lnTo>
                  <a:lnTo>
                    <a:pt x="73448" y="8508"/>
                  </a:lnTo>
                  <a:lnTo>
                    <a:pt x="41038" y="37025"/>
                  </a:lnTo>
                  <a:lnTo>
                    <a:pt x="14797" y="80700"/>
                  </a:lnTo>
                  <a:lnTo>
                    <a:pt x="3383" y="130685"/>
                  </a:lnTo>
                  <a:lnTo>
                    <a:pt x="0" y="182540"/>
                  </a:lnTo>
                  <a:lnTo>
                    <a:pt x="7263" y="237993"/>
                  </a:lnTo>
                  <a:lnTo>
                    <a:pt x="18958" y="284785"/>
                  </a:lnTo>
                  <a:lnTo>
                    <a:pt x="50045" y="339991"/>
                  </a:lnTo>
                  <a:lnTo>
                    <a:pt x="65905" y="360739"/>
                  </a:lnTo>
                  <a:lnTo>
                    <a:pt x="84652" y="373859"/>
                  </a:lnTo>
                  <a:lnTo>
                    <a:pt x="104683" y="377351"/>
                  </a:lnTo>
                  <a:lnTo>
                    <a:pt x="125283" y="373834"/>
                  </a:lnTo>
                  <a:lnTo>
                    <a:pt x="146138" y="364472"/>
                  </a:lnTo>
                  <a:lnTo>
                    <a:pt x="160866" y="349392"/>
                  </a:lnTo>
                  <a:lnTo>
                    <a:pt x="170141" y="329822"/>
                  </a:lnTo>
                  <a:lnTo>
                    <a:pt x="174193" y="293666"/>
                  </a:lnTo>
                  <a:lnTo>
                    <a:pt x="170994" y="271130"/>
                  </a:lnTo>
                  <a:lnTo>
                    <a:pt x="162554" y="252535"/>
                  </a:lnTo>
                  <a:lnTo>
                    <a:pt x="157028" y="244301"/>
                  </a:lnTo>
                  <a:lnTo>
                    <a:pt x="159193" y="238811"/>
                  </a:lnTo>
                  <a:lnTo>
                    <a:pt x="166485" y="235152"/>
                  </a:lnTo>
                  <a:lnTo>
                    <a:pt x="220217" y="229278"/>
                  </a:lnTo>
                  <a:lnTo>
                    <a:pt x="281530" y="216570"/>
                  </a:lnTo>
                  <a:lnTo>
                    <a:pt x="292497" y="213305"/>
                  </a:lnTo>
                  <a:lnTo>
                    <a:pt x="297469" y="214638"/>
                  </a:lnTo>
                  <a:lnTo>
                    <a:pt x="298444" y="219036"/>
                  </a:lnTo>
                  <a:lnTo>
                    <a:pt x="285486" y="282475"/>
                  </a:lnTo>
                  <a:lnTo>
                    <a:pt x="286359" y="308270"/>
                  </a:lnTo>
                  <a:lnTo>
                    <a:pt x="294546" y="331433"/>
                  </a:lnTo>
                  <a:lnTo>
                    <a:pt x="312223" y="350306"/>
                  </a:lnTo>
                  <a:lnTo>
                    <a:pt x="335677" y="364153"/>
                  </a:lnTo>
                  <a:lnTo>
                    <a:pt x="361698" y="370308"/>
                  </a:lnTo>
                  <a:lnTo>
                    <a:pt x="385742" y="366804"/>
                  </a:lnTo>
                  <a:lnTo>
                    <a:pt x="397067" y="362594"/>
                  </a:lnTo>
                  <a:lnTo>
                    <a:pt x="412770" y="348558"/>
                  </a:lnTo>
                  <a:lnTo>
                    <a:pt x="418596" y="339901"/>
                  </a:lnTo>
                  <a:lnTo>
                    <a:pt x="426794" y="305362"/>
                  </a:lnTo>
                  <a:lnTo>
                    <a:pt x="423633" y="271081"/>
                  </a:lnTo>
                  <a:lnTo>
                    <a:pt x="412099" y="252513"/>
                  </a:lnTo>
                  <a:lnTo>
                    <a:pt x="376097" y="221529"/>
                  </a:lnTo>
                  <a:lnTo>
                    <a:pt x="369580" y="217781"/>
                  </a:lnTo>
                  <a:lnTo>
                    <a:pt x="365235" y="216452"/>
                  </a:lnTo>
                  <a:lnTo>
                    <a:pt x="356545" y="217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14246" y="1231834"/>
              <a:ext cx="143116" cy="153046"/>
            </a:xfrm>
            <a:custGeom>
              <a:avLst/>
              <a:gdLst/>
              <a:ahLst/>
              <a:cxnLst/>
              <a:rect l="0" t="0" r="0" b="0"/>
              <a:pathLst>
                <a:path w="143116" h="153046">
                  <a:moveTo>
                    <a:pt x="66313" y="0"/>
                  </a:moveTo>
                  <a:lnTo>
                    <a:pt x="35032" y="9575"/>
                  </a:lnTo>
                  <a:lnTo>
                    <a:pt x="18875" y="20243"/>
                  </a:lnTo>
                  <a:lnTo>
                    <a:pt x="7016" y="35903"/>
                  </a:lnTo>
                  <a:lnTo>
                    <a:pt x="2215" y="44992"/>
                  </a:lnTo>
                  <a:lnTo>
                    <a:pt x="0" y="67570"/>
                  </a:lnTo>
                  <a:lnTo>
                    <a:pt x="4085" y="92032"/>
                  </a:lnTo>
                  <a:lnTo>
                    <a:pt x="13700" y="114603"/>
                  </a:lnTo>
                  <a:lnTo>
                    <a:pt x="37856" y="141451"/>
                  </a:lnTo>
                  <a:lnTo>
                    <a:pt x="60294" y="150604"/>
                  </a:lnTo>
                  <a:lnTo>
                    <a:pt x="72829" y="153045"/>
                  </a:lnTo>
                  <a:lnTo>
                    <a:pt x="92996" y="149518"/>
                  </a:lnTo>
                  <a:lnTo>
                    <a:pt x="117503" y="134379"/>
                  </a:lnTo>
                  <a:lnTo>
                    <a:pt x="125007" y="128190"/>
                  </a:lnTo>
                  <a:lnTo>
                    <a:pt x="136463" y="108836"/>
                  </a:lnTo>
                  <a:lnTo>
                    <a:pt x="143115" y="85806"/>
                  </a:lnTo>
                  <a:lnTo>
                    <a:pt x="142172" y="63872"/>
                  </a:lnTo>
                  <a:lnTo>
                    <a:pt x="129474" y="31793"/>
                  </a:lnTo>
                  <a:lnTo>
                    <a:pt x="120511" y="19979"/>
                  </a:lnTo>
                  <a:lnTo>
                    <a:pt x="10842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888826" y="1020867"/>
              <a:ext cx="144418" cy="378324"/>
            </a:xfrm>
            <a:custGeom>
              <a:avLst/>
              <a:gdLst/>
              <a:ahLst/>
              <a:cxnLst/>
              <a:rect l="0" t="0" r="0" b="0"/>
              <a:pathLst>
                <a:path w="144418" h="378324">
                  <a:moveTo>
                    <a:pt x="123360" y="253081"/>
                  </a:moveTo>
                  <a:lnTo>
                    <a:pt x="105379" y="237440"/>
                  </a:lnTo>
                  <a:lnTo>
                    <a:pt x="88463" y="229362"/>
                  </a:lnTo>
                  <a:lnTo>
                    <a:pt x="66127" y="228111"/>
                  </a:lnTo>
                  <a:lnTo>
                    <a:pt x="42941" y="232624"/>
                  </a:lnTo>
                  <a:lnTo>
                    <a:pt x="24837" y="242429"/>
                  </a:lnTo>
                  <a:lnTo>
                    <a:pt x="12112" y="257705"/>
                  </a:lnTo>
                  <a:lnTo>
                    <a:pt x="7081" y="266692"/>
                  </a:lnTo>
                  <a:lnTo>
                    <a:pt x="0" y="307287"/>
                  </a:lnTo>
                  <a:lnTo>
                    <a:pt x="4582" y="330205"/>
                  </a:lnTo>
                  <a:lnTo>
                    <a:pt x="26588" y="369571"/>
                  </a:lnTo>
                  <a:lnTo>
                    <a:pt x="34279" y="375194"/>
                  </a:lnTo>
                  <a:lnTo>
                    <a:pt x="42916" y="377774"/>
                  </a:lnTo>
                  <a:lnTo>
                    <a:pt x="52183" y="378323"/>
                  </a:lnTo>
                  <a:lnTo>
                    <a:pt x="68719" y="372695"/>
                  </a:lnTo>
                  <a:lnTo>
                    <a:pt x="83867" y="361225"/>
                  </a:lnTo>
                  <a:lnTo>
                    <a:pt x="104379" y="335036"/>
                  </a:lnTo>
                  <a:lnTo>
                    <a:pt x="114145" y="315242"/>
                  </a:lnTo>
                  <a:lnTo>
                    <a:pt x="120630" y="267599"/>
                  </a:lnTo>
                  <a:lnTo>
                    <a:pt x="128887" y="206599"/>
                  </a:lnTo>
                  <a:lnTo>
                    <a:pt x="124798" y="156422"/>
                  </a:lnTo>
                  <a:lnTo>
                    <a:pt x="120667" y="109407"/>
                  </a:lnTo>
                  <a:lnTo>
                    <a:pt x="108914" y="57263"/>
                  </a:lnTo>
                  <a:lnTo>
                    <a:pt x="89571" y="3311"/>
                  </a:lnTo>
                  <a:lnTo>
                    <a:pt x="86797" y="0"/>
                  </a:lnTo>
                  <a:lnTo>
                    <a:pt x="84946" y="2472"/>
                  </a:lnTo>
                  <a:lnTo>
                    <a:pt x="84060" y="20036"/>
                  </a:lnTo>
                  <a:lnTo>
                    <a:pt x="89904" y="82265"/>
                  </a:lnTo>
                  <a:lnTo>
                    <a:pt x="96995" y="134721"/>
                  </a:lnTo>
                  <a:lnTo>
                    <a:pt x="113057" y="197908"/>
                  </a:lnTo>
                  <a:lnTo>
                    <a:pt x="126914" y="253231"/>
                  </a:lnTo>
                  <a:lnTo>
                    <a:pt x="141304" y="308646"/>
                  </a:lnTo>
                  <a:lnTo>
                    <a:pt x="144417" y="326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115813" y="1158134"/>
              <a:ext cx="128001" cy="221100"/>
            </a:xfrm>
            <a:custGeom>
              <a:avLst/>
              <a:gdLst/>
              <a:ahLst/>
              <a:cxnLst/>
              <a:rect l="0" t="0" r="0" b="0"/>
              <a:pathLst>
                <a:path w="128001" h="221100">
                  <a:moveTo>
                    <a:pt x="128000" y="0"/>
                  </a:moveTo>
                  <a:lnTo>
                    <a:pt x="66890" y="17959"/>
                  </a:lnTo>
                  <a:lnTo>
                    <a:pt x="35025" y="29368"/>
                  </a:lnTo>
                  <a:lnTo>
                    <a:pt x="18047" y="40739"/>
                  </a:lnTo>
                  <a:lnTo>
                    <a:pt x="5823" y="56711"/>
                  </a:lnTo>
                  <a:lnTo>
                    <a:pt x="925" y="65883"/>
                  </a:lnTo>
                  <a:lnTo>
                    <a:pt x="0" y="75508"/>
                  </a:lnTo>
                  <a:lnTo>
                    <a:pt x="5210" y="95560"/>
                  </a:lnTo>
                  <a:lnTo>
                    <a:pt x="21564" y="113051"/>
                  </a:lnTo>
                  <a:lnTo>
                    <a:pt x="75207" y="143309"/>
                  </a:lnTo>
                  <a:lnTo>
                    <a:pt x="122391" y="175861"/>
                  </a:lnTo>
                  <a:lnTo>
                    <a:pt x="124261" y="181581"/>
                  </a:lnTo>
                  <a:lnTo>
                    <a:pt x="121998" y="186565"/>
                  </a:lnTo>
                  <a:lnTo>
                    <a:pt x="110125" y="195222"/>
                  </a:lnTo>
                  <a:lnTo>
                    <a:pt x="52683" y="213907"/>
                  </a:lnTo>
                  <a:lnTo>
                    <a:pt x="165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06721" y="1065573"/>
              <a:ext cx="201964" cy="250490"/>
            </a:xfrm>
            <a:custGeom>
              <a:avLst/>
              <a:gdLst/>
              <a:ahLst/>
              <a:cxnLst/>
              <a:rect l="0" t="0" r="0" b="0"/>
              <a:pathLst>
                <a:path w="201964" h="250490">
                  <a:moveTo>
                    <a:pt x="189859" y="8333"/>
                  </a:moveTo>
                  <a:lnTo>
                    <a:pt x="152381" y="0"/>
                  </a:lnTo>
                  <a:lnTo>
                    <a:pt x="114413" y="1575"/>
                  </a:lnTo>
                  <a:lnTo>
                    <a:pt x="87308" y="8839"/>
                  </a:lnTo>
                  <a:lnTo>
                    <a:pt x="34898" y="38979"/>
                  </a:lnTo>
                  <a:lnTo>
                    <a:pt x="14533" y="54709"/>
                  </a:lnTo>
                  <a:lnTo>
                    <a:pt x="1582" y="73398"/>
                  </a:lnTo>
                  <a:lnTo>
                    <a:pt x="0" y="82126"/>
                  </a:lnTo>
                  <a:lnTo>
                    <a:pt x="1285" y="90283"/>
                  </a:lnTo>
                  <a:lnTo>
                    <a:pt x="4482" y="98062"/>
                  </a:lnTo>
                  <a:lnTo>
                    <a:pt x="11292" y="103247"/>
                  </a:lnTo>
                  <a:lnTo>
                    <a:pt x="31337" y="109009"/>
                  </a:lnTo>
                  <a:lnTo>
                    <a:pt x="89569" y="112708"/>
                  </a:lnTo>
                  <a:lnTo>
                    <a:pt x="144226" y="116558"/>
                  </a:lnTo>
                  <a:lnTo>
                    <a:pt x="166068" y="123114"/>
                  </a:lnTo>
                  <a:lnTo>
                    <a:pt x="183575" y="133826"/>
                  </a:lnTo>
                  <a:lnTo>
                    <a:pt x="196035" y="149506"/>
                  </a:lnTo>
                  <a:lnTo>
                    <a:pt x="200995" y="158600"/>
                  </a:lnTo>
                  <a:lnTo>
                    <a:pt x="201963" y="168173"/>
                  </a:lnTo>
                  <a:lnTo>
                    <a:pt x="196798" y="188168"/>
                  </a:lnTo>
                  <a:lnTo>
                    <a:pt x="183585" y="205633"/>
                  </a:lnTo>
                  <a:lnTo>
                    <a:pt x="146506" y="235909"/>
                  </a:lnTo>
                  <a:lnTo>
                    <a:pt x="119898" y="244009"/>
                  </a:lnTo>
                  <a:lnTo>
                    <a:pt x="60746" y="249209"/>
                  </a:lnTo>
                  <a:lnTo>
                    <a:pt x="346" y="250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48256" y="1134721"/>
              <a:ext cx="106252" cy="160178"/>
            </a:xfrm>
            <a:custGeom>
              <a:avLst/>
              <a:gdLst/>
              <a:ahLst/>
              <a:cxnLst/>
              <a:rect l="0" t="0" r="0" b="0"/>
              <a:pathLst>
                <a:path w="106252" h="160178">
                  <a:moveTo>
                    <a:pt x="967" y="97113"/>
                  </a:moveTo>
                  <a:lnTo>
                    <a:pt x="53672" y="77985"/>
                  </a:lnTo>
                  <a:lnTo>
                    <a:pt x="91759" y="47309"/>
                  </a:lnTo>
                  <a:lnTo>
                    <a:pt x="95420" y="39344"/>
                  </a:lnTo>
                  <a:lnTo>
                    <a:pt x="96368" y="21135"/>
                  </a:lnTo>
                  <a:lnTo>
                    <a:pt x="92644" y="13706"/>
                  </a:lnTo>
                  <a:lnTo>
                    <a:pt x="79147" y="2331"/>
                  </a:lnTo>
                  <a:lnTo>
                    <a:pt x="70634" y="0"/>
                  </a:lnTo>
                  <a:lnTo>
                    <a:pt x="51817" y="529"/>
                  </a:lnTo>
                  <a:lnTo>
                    <a:pt x="34876" y="7783"/>
                  </a:lnTo>
                  <a:lnTo>
                    <a:pt x="27082" y="12993"/>
                  </a:lnTo>
                  <a:lnTo>
                    <a:pt x="4935" y="42683"/>
                  </a:lnTo>
                  <a:lnTo>
                    <a:pt x="0" y="70972"/>
                  </a:lnTo>
                  <a:lnTo>
                    <a:pt x="6365" y="125614"/>
                  </a:lnTo>
                  <a:lnTo>
                    <a:pt x="18574" y="145265"/>
                  </a:lnTo>
                  <a:lnTo>
                    <a:pt x="26743" y="153781"/>
                  </a:lnTo>
                  <a:lnTo>
                    <a:pt x="38038" y="158288"/>
                  </a:lnTo>
                  <a:lnTo>
                    <a:pt x="66186" y="160177"/>
                  </a:lnTo>
                  <a:lnTo>
                    <a:pt x="85715" y="157117"/>
                  </a:lnTo>
                  <a:lnTo>
                    <a:pt x="106251" y="149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03893" y="1161140"/>
              <a:ext cx="144755" cy="118511"/>
            </a:xfrm>
            <a:custGeom>
              <a:avLst/>
              <a:gdLst/>
              <a:ahLst/>
              <a:cxnLst/>
              <a:rect l="0" t="0" r="0" b="0"/>
              <a:pathLst>
                <a:path w="144755" h="118511">
                  <a:moveTo>
                    <a:pt x="3257" y="39108"/>
                  </a:moveTo>
                  <a:lnTo>
                    <a:pt x="22385" y="92983"/>
                  </a:lnTo>
                  <a:lnTo>
                    <a:pt x="33595" y="113355"/>
                  </a:lnTo>
                  <a:lnTo>
                    <a:pt x="34012" y="117852"/>
                  </a:lnTo>
                  <a:lnTo>
                    <a:pt x="30779" y="118510"/>
                  </a:lnTo>
                  <a:lnTo>
                    <a:pt x="25115" y="116610"/>
                  </a:lnTo>
                  <a:lnTo>
                    <a:pt x="15702" y="102019"/>
                  </a:lnTo>
                  <a:lnTo>
                    <a:pt x="126" y="54525"/>
                  </a:lnTo>
                  <a:lnTo>
                    <a:pt x="0" y="43537"/>
                  </a:lnTo>
                  <a:lnTo>
                    <a:pt x="6099" y="25089"/>
                  </a:lnTo>
                  <a:lnTo>
                    <a:pt x="19728" y="12210"/>
                  </a:lnTo>
                  <a:lnTo>
                    <a:pt x="38654" y="3757"/>
                  </a:lnTo>
                  <a:lnTo>
                    <a:pt x="62662" y="0"/>
                  </a:lnTo>
                  <a:lnTo>
                    <a:pt x="82692" y="4569"/>
                  </a:lnTo>
                  <a:lnTo>
                    <a:pt x="91309" y="9063"/>
                  </a:lnTo>
                  <a:lnTo>
                    <a:pt x="104003" y="26535"/>
                  </a:lnTo>
                  <a:lnTo>
                    <a:pt x="125492" y="80953"/>
                  </a:lnTo>
                  <a:lnTo>
                    <a:pt x="132843" y="102160"/>
                  </a:lnTo>
                  <a:lnTo>
                    <a:pt x="136441" y="105709"/>
                  </a:lnTo>
                  <a:lnTo>
                    <a:pt x="140010" y="104566"/>
                  </a:lnTo>
                  <a:lnTo>
                    <a:pt x="143558" y="100294"/>
                  </a:lnTo>
                  <a:lnTo>
                    <a:pt x="144754" y="93937"/>
                  </a:lnTo>
                  <a:lnTo>
                    <a:pt x="140688" y="33480"/>
                  </a:lnTo>
                  <a:lnTo>
                    <a:pt x="140128" y="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349306" y="1126549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9065" y="58617"/>
                  </a:lnTo>
                  <a:lnTo>
                    <a:pt x="18669" y="117308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349306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425333" y="1060201"/>
              <a:ext cx="240366" cy="236782"/>
            </a:xfrm>
            <a:custGeom>
              <a:avLst/>
              <a:gdLst/>
              <a:ahLst/>
              <a:cxnLst/>
              <a:rect l="0" t="0" r="0" b="0"/>
              <a:pathLst>
                <a:path w="240366" h="236782">
                  <a:moveTo>
                    <a:pt x="102957" y="55819"/>
                  </a:moveTo>
                  <a:lnTo>
                    <a:pt x="91779" y="44641"/>
                  </a:lnTo>
                  <a:lnTo>
                    <a:pt x="73812" y="39153"/>
                  </a:lnTo>
                  <a:lnTo>
                    <a:pt x="62470" y="37689"/>
                  </a:lnTo>
                  <a:lnTo>
                    <a:pt x="43629" y="42302"/>
                  </a:lnTo>
                  <a:lnTo>
                    <a:pt x="35329" y="46808"/>
                  </a:lnTo>
                  <a:lnTo>
                    <a:pt x="22987" y="61173"/>
                  </a:lnTo>
                  <a:lnTo>
                    <a:pt x="5532" y="98991"/>
                  </a:lnTo>
                  <a:lnTo>
                    <a:pt x="0" y="135421"/>
                  </a:lnTo>
                  <a:lnTo>
                    <a:pt x="3951" y="170262"/>
                  </a:lnTo>
                  <a:lnTo>
                    <a:pt x="12551" y="188961"/>
                  </a:lnTo>
                  <a:lnTo>
                    <a:pt x="37136" y="220029"/>
                  </a:lnTo>
                  <a:lnTo>
                    <a:pt x="63178" y="236015"/>
                  </a:lnTo>
                  <a:lnTo>
                    <a:pt x="71758" y="236781"/>
                  </a:lnTo>
                  <a:lnTo>
                    <a:pt x="87531" y="231393"/>
                  </a:lnTo>
                  <a:lnTo>
                    <a:pt x="109564" y="215206"/>
                  </a:lnTo>
                  <a:lnTo>
                    <a:pt x="125322" y="190003"/>
                  </a:lnTo>
                  <a:lnTo>
                    <a:pt x="147901" y="134480"/>
                  </a:lnTo>
                  <a:lnTo>
                    <a:pt x="153976" y="125807"/>
                  </a:lnTo>
                  <a:lnTo>
                    <a:pt x="173205" y="113051"/>
                  </a:lnTo>
                  <a:lnTo>
                    <a:pt x="204100" y="96174"/>
                  </a:lnTo>
                  <a:lnTo>
                    <a:pt x="235499" y="69510"/>
                  </a:lnTo>
                  <a:lnTo>
                    <a:pt x="239282" y="61437"/>
                  </a:lnTo>
                  <a:lnTo>
                    <a:pt x="240365" y="43108"/>
                  </a:lnTo>
                  <a:lnTo>
                    <a:pt x="233827" y="26383"/>
                  </a:lnTo>
                  <a:lnTo>
                    <a:pt x="228809" y="18648"/>
                  </a:lnTo>
                  <a:lnTo>
                    <a:pt x="213873" y="6933"/>
                  </a:lnTo>
                  <a:lnTo>
                    <a:pt x="204977" y="2172"/>
                  </a:lnTo>
                  <a:lnTo>
                    <a:pt x="182615" y="0"/>
                  </a:lnTo>
                  <a:lnTo>
                    <a:pt x="170100" y="1059"/>
                  </a:lnTo>
                  <a:lnTo>
                    <a:pt x="149956" y="11594"/>
                  </a:lnTo>
                  <a:lnTo>
                    <a:pt x="141308" y="19317"/>
                  </a:lnTo>
                  <a:lnTo>
                    <a:pt x="131700" y="40376"/>
                  </a:lnTo>
                  <a:lnTo>
                    <a:pt x="125532" y="97612"/>
                  </a:lnTo>
                  <a:lnTo>
                    <a:pt x="130053" y="136833"/>
                  </a:lnTo>
                  <a:lnTo>
                    <a:pt x="144391" y="170680"/>
                  </a:lnTo>
                  <a:lnTo>
                    <a:pt x="159976" y="186027"/>
                  </a:lnTo>
                  <a:lnTo>
                    <a:pt x="178602" y="195578"/>
                  </a:lnTo>
                  <a:lnTo>
                    <a:pt x="218771" y="203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708412" y="1042321"/>
              <a:ext cx="124949" cy="189514"/>
            </a:xfrm>
            <a:custGeom>
              <a:avLst/>
              <a:gdLst/>
              <a:ahLst/>
              <a:cxnLst/>
              <a:rect l="0" t="0" r="0" b="0"/>
              <a:pathLst>
                <a:path w="124949" h="189514">
                  <a:moveTo>
                    <a:pt x="83091" y="0"/>
                  </a:moveTo>
                  <a:lnTo>
                    <a:pt x="29216" y="19128"/>
                  </a:lnTo>
                  <a:lnTo>
                    <a:pt x="8843" y="30338"/>
                  </a:lnTo>
                  <a:lnTo>
                    <a:pt x="3177" y="38943"/>
                  </a:lnTo>
                  <a:lnTo>
                    <a:pt x="0" y="60982"/>
                  </a:lnTo>
                  <a:lnTo>
                    <a:pt x="4300" y="69900"/>
                  </a:lnTo>
                  <a:lnTo>
                    <a:pt x="51989" y="102430"/>
                  </a:lnTo>
                  <a:lnTo>
                    <a:pt x="109425" y="128623"/>
                  </a:lnTo>
                  <a:lnTo>
                    <a:pt x="118195" y="134882"/>
                  </a:lnTo>
                  <a:lnTo>
                    <a:pt x="122871" y="142564"/>
                  </a:lnTo>
                  <a:lnTo>
                    <a:pt x="124948" y="160458"/>
                  </a:lnTo>
                  <a:lnTo>
                    <a:pt x="120353" y="167803"/>
                  </a:lnTo>
                  <a:lnTo>
                    <a:pt x="102772" y="179084"/>
                  </a:lnTo>
                  <a:lnTo>
                    <a:pt x="4097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7046586" y="1589803"/>
            <a:ext cx="670803" cy="568540"/>
          </a:xfrm>
          <a:custGeom>
            <a:avLst/>
            <a:gdLst/>
            <a:ahLst/>
            <a:cxnLst/>
            <a:rect l="0" t="0" r="0" b="0"/>
            <a:pathLst>
              <a:path w="670803" h="568540">
                <a:moveTo>
                  <a:pt x="670802" y="0"/>
                </a:moveTo>
                <a:lnTo>
                  <a:pt x="659624" y="11178"/>
                </a:lnTo>
                <a:lnTo>
                  <a:pt x="654136" y="32264"/>
                </a:lnTo>
                <a:lnTo>
                  <a:pt x="650613" y="87871"/>
                </a:lnTo>
                <a:lnTo>
                  <a:pt x="650002" y="141069"/>
                </a:lnTo>
                <a:lnTo>
                  <a:pt x="655411" y="190107"/>
                </a:lnTo>
                <a:lnTo>
                  <a:pt x="658833" y="239862"/>
                </a:lnTo>
                <a:lnTo>
                  <a:pt x="659990" y="301840"/>
                </a:lnTo>
                <a:lnTo>
                  <a:pt x="660190" y="350826"/>
                </a:lnTo>
                <a:lnTo>
                  <a:pt x="660258" y="413013"/>
                </a:lnTo>
                <a:lnTo>
                  <a:pt x="665860" y="470097"/>
                </a:lnTo>
                <a:lnTo>
                  <a:pt x="663748" y="504276"/>
                </a:lnTo>
                <a:lnTo>
                  <a:pt x="659081" y="509319"/>
                </a:lnTo>
                <a:lnTo>
                  <a:pt x="652460" y="510342"/>
                </a:lnTo>
                <a:lnTo>
                  <a:pt x="597028" y="498787"/>
                </a:lnTo>
                <a:lnTo>
                  <a:pt x="538770" y="492499"/>
                </a:lnTo>
                <a:lnTo>
                  <a:pt x="481595" y="485928"/>
                </a:lnTo>
                <a:lnTo>
                  <a:pt x="422382" y="484630"/>
                </a:lnTo>
                <a:lnTo>
                  <a:pt x="368744" y="481254"/>
                </a:lnTo>
                <a:lnTo>
                  <a:pt x="318418" y="475258"/>
                </a:lnTo>
                <a:lnTo>
                  <a:pt x="262247" y="472904"/>
                </a:lnTo>
                <a:lnTo>
                  <a:pt x="199160" y="465507"/>
                </a:lnTo>
                <a:lnTo>
                  <a:pt x="141290" y="463699"/>
                </a:lnTo>
                <a:lnTo>
                  <a:pt x="78734" y="462172"/>
                </a:lnTo>
                <a:lnTo>
                  <a:pt x="27036" y="454938"/>
                </a:lnTo>
                <a:lnTo>
                  <a:pt x="13507" y="454200"/>
                </a:lnTo>
                <a:lnTo>
                  <a:pt x="5658" y="449029"/>
                </a:lnTo>
                <a:lnTo>
                  <a:pt x="1595" y="440902"/>
                </a:lnTo>
                <a:lnTo>
                  <a:pt x="56" y="430805"/>
                </a:lnTo>
                <a:lnTo>
                  <a:pt x="4585" y="413347"/>
                </a:lnTo>
                <a:lnTo>
                  <a:pt x="33075" y="375877"/>
                </a:lnTo>
                <a:lnTo>
                  <a:pt x="55767" y="354566"/>
                </a:lnTo>
                <a:lnTo>
                  <a:pt x="111984" y="319378"/>
                </a:lnTo>
                <a:lnTo>
                  <a:pt x="144138" y="303900"/>
                </a:lnTo>
                <a:lnTo>
                  <a:pt x="150067" y="304376"/>
                </a:lnTo>
                <a:lnTo>
                  <a:pt x="152850" y="308202"/>
                </a:lnTo>
                <a:lnTo>
                  <a:pt x="153535" y="314262"/>
                </a:lnTo>
                <a:lnTo>
                  <a:pt x="148058" y="327235"/>
                </a:lnTo>
                <a:lnTo>
                  <a:pt x="110503" y="368826"/>
                </a:lnTo>
                <a:lnTo>
                  <a:pt x="54259" y="406683"/>
                </a:lnTo>
                <a:lnTo>
                  <a:pt x="1511" y="449179"/>
                </a:lnTo>
                <a:lnTo>
                  <a:pt x="0" y="455040"/>
                </a:lnTo>
                <a:lnTo>
                  <a:pt x="2503" y="460118"/>
                </a:lnTo>
                <a:lnTo>
                  <a:pt x="37324" y="482261"/>
                </a:lnTo>
                <a:lnTo>
                  <a:pt x="91503" y="510875"/>
                </a:lnTo>
                <a:lnTo>
                  <a:pt x="148646" y="554450"/>
                </a:lnTo>
                <a:lnTo>
                  <a:pt x="165435" y="56853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6726507" y="1421347"/>
            <a:ext cx="2701203" cy="2020276"/>
          </a:xfrm>
          <a:custGeom>
            <a:avLst/>
            <a:gdLst/>
            <a:ahLst/>
            <a:cxnLst/>
            <a:rect l="0" t="0" r="0" b="0"/>
            <a:pathLst>
              <a:path w="2701203" h="2020276">
                <a:moveTo>
                  <a:pt x="2475400" y="0"/>
                </a:moveTo>
                <a:lnTo>
                  <a:pt x="2475400" y="57264"/>
                </a:lnTo>
                <a:lnTo>
                  <a:pt x="2475400" y="106654"/>
                </a:lnTo>
                <a:lnTo>
                  <a:pt x="2475400" y="158333"/>
                </a:lnTo>
                <a:lnTo>
                  <a:pt x="2480989" y="217019"/>
                </a:lnTo>
                <a:lnTo>
                  <a:pt x="2484464" y="273832"/>
                </a:lnTo>
                <a:lnTo>
                  <a:pt x="2492875" y="333940"/>
                </a:lnTo>
                <a:lnTo>
                  <a:pt x="2496565" y="379185"/>
                </a:lnTo>
                <a:lnTo>
                  <a:pt x="2501574" y="420431"/>
                </a:lnTo>
                <a:lnTo>
                  <a:pt x="2507699" y="466058"/>
                </a:lnTo>
                <a:lnTo>
                  <a:pt x="2514606" y="528425"/>
                </a:lnTo>
                <a:lnTo>
                  <a:pt x="2516652" y="585899"/>
                </a:lnTo>
                <a:lnTo>
                  <a:pt x="2520378" y="645432"/>
                </a:lnTo>
                <a:lnTo>
                  <a:pt x="2526528" y="707470"/>
                </a:lnTo>
                <a:lnTo>
                  <a:pt x="2528913" y="763615"/>
                </a:lnTo>
                <a:lnTo>
                  <a:pt x="2537067" y="826158"/>
                </a:lnTo>
                <a:lnTo>
                  <a:pt x="2546679" y="879996"/>
                </a:lnTo>
                <a:lnTo>
                  <a:pt x="2557692" y="942046"/>
                </a:lnTo>
                <a:lnTo>
                  <a:pt x="2567706" y="1002600"/>
                </a:lnTo>
                <a:lnTo>
                  <a:pt x="2578239" y="1065816"/>
                </a:lnTo>
                <a:lnTo>
                  <a:pt x="2586849" y="1117523"/>
                </a:lnTo>
                <a:lnTo>
                  <a:pt x="2593470" y="1174982"/>
                </a:lnTo>
                <a:lnTo>
                  <a:pt x="2609058" y="1234789"/>
                </a:lnTo>
                <a:lnTo>
                  <a:pt x="2619377" y="1288472"/>
                </a:lnTo>
                <a:lnTo>
                  <a:pt x="2629844" y="1348831"/>
                </a:lnTo>
                <a:lnTo>
                  <a:pt x="2640354" y="1408829"/>
                </a:lnTo>
                <a:lnTo>
                  <a:pt x="2654386" y="1469090"/>
                </a:lnTo>
                <a:lnTo>
                  <a:pt x="2662833" y="1520725"/>
                </a:lnTo>
                <a:lnTo>
                  <a:pt x="2676091" y="1578497"/>
                </a:lnTo>
                <a:lnTo>
                  <a:pt x="2693074" y="1632984"/>
                </a:lnTo>
                <a:lnTo>
                  <a:pt x="2701202" y="1670708"/>
                </a:lnTo>
                <a:lnTo>
                  <a:pt x="2699368" y="1693611"/>
                </a:lnTo>
                <a:lnTo>
                  <a:pt x="2694902" y="1702292"/>
                </a:lnTo>
                <a:lnTo>
                  <a:pt x="2680580" y="1715058"/>
                </a:lnTo>
                <a:lnTo>
                  <a:pt x="2629498" y="1736597"/>
                </a:lnTo>
                <a:lnTo>
                  <a:pt x="2576419" y="1751120"/>
                </a:lnTo>
                <a:lnTo>
                  <a:pt x="2519704" y="1756849"/>
                </a:lnTo>
                <a:lnTo>
                  <a:pt x="2470459" y="1757841"/>
                </a:lnTo>
                <a:lnTo>
                  <a:pt x="2418824" y="1759305"/>
                </a:lnTo>
                <a:lnTo>
                  <a:pt x="2367650" y="1765458"/>
                </a:lnTo>
                <a:lnTo>
                  <a:pt x="2319991" y="1767801"/>
                </a:lnTo>
                <a:lnTo>
                  <a:pt x="2263627" y="1768495"/>
                </a:lnTo>
                <a:lnTo>
                  <a:pt x="2208191" y="1768701"/>
                </a:lnTo>
                <a:lnTo>
                  <a:pt x="2147832" y="1768762"/>
                </a:lnTo>
                <a:lnTo>
                  <a:pt x="2085495" y="1768780"/>
                </a:lnTo>
                <a:lnTo>
                  <a:pt x="2023740" y="1769955"/>
                </a:lnTo>
                <a:lnTo>
                  <a:pt x="1966708" y="1774852"/>
                </a:lnTo>
                <a:lnTo>
                  <a:pt x="1905876" y="1771105"/>
                </a:lnTo>
                <a:lnTo>
                  <a:pt x="1843398" y="1769474"/>
                </a:lnTo>
                <a:lnTo>
                  <a:pt x="1783942" y="1770161"/>
                </a:lnTo>
                <a:lnTo>
                  <a:pt x="1721274" y="1777161"/>
                </a:lnTo>
                <a:lnTo>
                  <a:pt x="1662749" y="1775558"/>
                </a:lnTo>
                <a:lnTo>
                  <a:pt x="1604075" y="1770794"/>
                </a:lnTo>
                <a:lnTo>
                  <a:pt x="1543025" y="1774773"/>
                </a:lnTo>
                <a:lnTo>
                  <a:pt x="1486335" y="1773504"/>
                </a:lnTo>
                <a:lnTo>
                  <a:pt x="1432550" y="1778168"/>
                </a:lnTo>
                <a:lnTo>
                  <a:pt x="1377160" y="1778976"/>
                </a:lnTo>
                <a:lnTo>
                  <a:pt x="1321883" y="1779215"/>
                </a:lnTo>
                <a:lnTo>
                  <a:pt x="1262872" y="1779286"/>
                </a:lnTo>
                <a:lnTo>
                  <a:pt x="1202926" y="1786545"/>
                </a:lnTo>
                <a:lnTo>
                  <a:pt x="1153015" y="1788867"/>
                </a:lnTo>
                <a:lnTo>
                  <a:pt x="1095463" y="1790725"/>
                </a:lnTo>
                <a:lnTo>
                  <a:pt x="1040846" y="1796994"/>
                </a:lnTo>
                <a:lnTo>
                  <a:pt x="987618" y="1799372"/>
                </a:lnTo>
                <a:lnTo>
                  <a:pt x="937142" y="1801246"/>
                </a:lnTo>
                <a:lnTo>
                  <a:pt x="878100" y="1808648"/>
                </a:lnTo>
                <a:lnTo>
                  <a:pt x="826443" y="1813354"/>
                </a:lnTo>
                <a:lnTo>
                  <a:pt x="775263" y="1819037"/>
                </a:lnTo>
                <a:lnTo>
                  <a:pt x="721884" y="1820721"/>
                </a:lnTo>
                <a:lnTo>
                  <a:pt x="670193" y="1821220"/>
                </a:lnTo>
                <a:lnTo>
                  <a:pt x="613543" y="1821368"/>
                </a:lnTo>
                <a:lnTo>
                  <a:pt x="562832" y="1824531"/>
                </a:lnTo>
                <a:lnTo>
                  <a:pt x="515052" y="1829758"/>
                </a:lnTo>
                <a:lnTo>
                  <a:pt x="452094" y="1831523"/>
                </a:lnTo>
                <a:lnTo>
                  <a:pt x="394597" y="1839108"/>
                </a:lnTo>
                <a:lnTo>
                  <a:pt x="338180" y="1841820"/>
                </a:lnTo>
                <a:lnTo>
                  <a:pt x="281975" y="1847944"/>
                </a:lnTo>
                <a:lnTo>
                  <a:pt x="218577" y="1852014"/>
                </a:lnTo>
                <a:lnTo>
                  <a:pt x="159781" y="1852817"/>
                </a:lnTo>
                <a:lnTo>
                  <a:pt x="103107" y="1852976"/>
                </a:lnTo>
                <a:lnTo>
                  <a:pt x="41138" y="1861344"/>
                </a:lnTo>
                <a:lnTo>
                  <a:pt x="27827" y="1862077"/>
                </a:lnTo>
                <a:lnTo>
                  <a:pt x="21291" y="1866075"/>
                </a:lnTo>
                <a:lnTo>
                  <a:pt x="19275" y="1872251"/>
                </a:lnTo>
                <a:lnTo>
                  <a:pt x="20270" y="1879877"/>
                </a:lnTo>
                <a:lnTo>
                  <a:pt x="27614" y="1894589"/>
                </a:lnTo>
                <a:lnTo>
                  <a:pt x="66465" y="1937389"/>
                </a:lnTo>
                <a:lnTo>
                  <a:pt x="127728" y="1982571"/>
                </a:lnTo>
                <a:lnTo>
                  <a:pt x="182543" y="2020275"/>
                </a:lnTo>
                <a:lnTo>
                  <a:pt x="140781" y="2001455"/>
                </a:lnTo>
                <a:lnTo>
                  <a:pt x="77454" y="1963290"/>
                </a:lnTo>
                <a:lnTo>
                  <a:pt x="47192" y="1946131"/>
                </a:lnTo>
                <a:lnTo>
                  <a:pt x="16007" y="1919372"/>
                </a:lnTo>
                <a:lnTo>
                  <a:pt x="0" y="1892954"/>
                </a:lnTo>
                <a:lnTo>
                  <a:pt x="1058" y="1869986"/>
                </a:lnTo>
                <a:lnTo>
                  <a:pt x="10497" y="1845350"/>
                </a:lnTo>
                <a:lnTo>
                  <a:pt x="55068" y="1790222"/>
                </a:lnTo>
                <a:lnTo>
                  <a:pt x="111863" y="1748704"/>
                </a:lnTo>
                <a:lnTo>
                  <a:pt x="133426" y="1733201"/>
                </a:lnTo>
                <a:lnTo>
                  <a:pt x="148602" y="172667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977276" y="161890"/>
            <a:ext cx="2034290" cy="805176"/>
            <a:chOff x="2977276" y="161890"/>
            <a:chExt cx="2034290" cy="805176"/>
          </a:xfrm>
        </p:grpSpPr>
        <p:sp>
          <p:nvSpPr>
            <p:cNvPr id="2" name="Freeform 1"/>
            <p:cNvSpPr/>
            <p:nvPr/>
          </p:nvSpPr>
          <p:spPr>
            <a:xfrm>
              <a:off x="2977276" y="161890"/>
              <a:ext cx="462971" cy="551347"/>
            </a:xfrm>
            <a:custGeom>
              <a:avLst/>
              <a:gdLst/>
              <a:ahLst/>
              <a:cxnLst/>
              <a:rect l="0" t="0" r="0" b="0"/>
              <a:pathLst>
                <a:path w="462971" h="551347">
                  <a:moveTo>
                    <a:pt x="276029" y="17094"/>
                  </a:moveTo>
                  <a:lnTo>
                    <a:pt x="220985" y="305"/>
                  </a:lnTo>
                  <a:lnTo>
                    <a:pt x="166457" y="0"/>
                  </a:lnTo>
                  <a:lnTo>
                    <a:pt x="116832" y="7740"/>
                  </a:lnTo>
                  <a:lnTo>
                    <a:pt x="84782" y="16446"/>
                  </a:lnTo>
                  <a:lnTo>
                    <a:pt x="24503" y="54920"/>
                  </a:lnTo>
                  <a:lnTo>
                    <a:pt x="9042" y="72510"/>
                  </a:lnTo>
                  <a:lnTo>
                    <a:pt x="3281" y="82114"/>
                  </a:lnTo>
                  <a:lnTo>
                    <a:pt x="0" y="105263"/>
                  </a:lnTo>
                  <a:lnTo>
                    <a:pt x="3611" y="128810"/>
                  </a:lnTo>
                  <a:lnTo>
                    <a:pt x="13015" y="147074"/>
                  </a:lnTo>
                  <a:lnTo>
                    <a:pt x="28113" y="159871"/>
                  </a:lnTo>
                  <a:lnTo>
                    <a:pt x="71990" y="177618"/>
                  </a:lnTo>
                  <a:lnTo>
                    <a:pt x="134123" y="183983"/>
                  </a:lnTo>
                  <a:lnTo>
                    <a:pt x="184200" y="186255"/>
                  </a:lnTo>
                  <a:lnTo>
                    <a:pt x="240516" y="196911"/>
                  </a:lnTo>
                  <a:lnTo>
                    <a:pt x="296960" y="210281"/>
                  </a:lnTo>
                  <a:lnTo>
                    <a:pt x="350521" y="236019"/>
                  </a:lnTo>
                  <a:lnTo>
                    <a:pt x="378430" y="251196"/>
                  </a:lnTo>
                  <a:lnTo>
                    <a:pt x="408821" y="277286"/>
                  </a:lnTo>
                  <a:lnTo>
                    <a:pt x="442389" y="339197"/>
                  </a:lnTo>
                  <a:lnTo>
                    <a:pt x="459756" y="387086"/>
                  </a:lnTo>
                  <a:lnTo>
                    <a:pt x="462970" y="417451"/>
                  </a:lnTo>
                  <a:lnTo>
                    <a:pt x="453602" y="461842"/>
                  </a:lnTo>
                  <a:lnTo>
                    <a:pt x="436008" y="493452"/>
                  </a:lnTo>
                  <a:lnTo>
                    <a:pt x="404799" y="517636"/>
                  </a:lnTo>
                  <a:lnTo>
                    <a:pt x="350049" y="542421"/>
                  </a:lnTo>
                  <a:lnTo>
                    <a:pt x="326475" y="548880"/>
                  </a:lnTo>
                  <a:lnTo>
                    <a:pt x="282657" y="551346"/>
                  </a:lnTo>
                  <a:lnTo>
                    <a:pt x="245238" y="544018"/>
                  </a:lnTo>
                  <a:lnTo>
                    <a:pt x="191265" y="521174"/>
                  </a:lnTo>
                  <a:lnTo>
                    <a:pt x="133456" y="488367"/>
                  </a:lnTo>
                  <a:lnTo>
                    <a:pt x="118102" y="469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9" y="252683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0239" y="165006"/>
                  </a:lnTo>
                  <a:lnTo>
                    <a:pt x="10471" y="221110"/>
                  </a:lnTo>
                  <a:lnTo>
                    <a:pt x="10517" y="277253"/>
                  </a:lnTo>
                  <a:lnTo>
                    <a:pt x="10526" y="340639"/>
                  </a:lnTo>
                  <a:lnTo>
                    <a:pt x="10528" y="396313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42818" y="368497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3357" y="11453"/>
                  </a:lnTo>
                  <a:lnTo>
                    <a:pt x="158754" y="21331"/>
                  </a:lnTo>
                  <a:lnTo>
                    <a:pt x="105530" y="31667"/>
                  </a:lnTo>
                  <a:lnTo>
                    <a:pt x="55835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28941" y="467995"/>
              <a:ext cx="261360" cy="226845"/>
            </a:xfrm>
            <a:custGeom>
              <a:avLst/>
              <a:gdLst/>
              <a:ahLst/>
              <a:cxnLst/>
              <a:rect l="0" t="0" r="0" b="0"/>
              <a:pathLst>
                <a:path w="261360" h="226845">
                  <a:moveTo>
                    <a:pt x="145546" y="90015"/>
                  </a:moveTo>
                  <a:lnTo>
                    <a:pt x="145546" y="67658"/>
                  </a:lnTo>
                  <a:lnTo>
                    <a:pt x="134367" y="36987"/>
                  </a:lnTo>
                  <a:lnTo>
                    <a:pt x="110648" y="11262"/>
                  </a:lnTo>
                  <a:lnTo>
                    <a:pt x="88312" y="2371"/>
                  </a:lnTo>
                  <a:lnTo>
                    <a:pt x="75804" y="0"/>
                  </a:lnTo>
                  <a:lnTo>
                    <a:pt x="55668" y="3605"/>
                  </a:lnTo>
                  <a:lnTo>
                    <a:pt x="47023" y="7842"/>
                  </a:lnTo>
                  <a:lnTo>
                    <a:pt x="31178" y="25028"/>
                  </a:lnTo>
                  <a:lnTo>
                    <a:pt x="7531" y="68599"/>
                  </a:lnTo>
                  <a:lnTo>
                    <a:pt x="0" y="126642"/>
                  </a:lnTo>
                  <a:lnTo>
                    <a:pt x="1632" y="181261"/>
                  </a:lnTo>
                  <a:lnTo>
                    <a:pt x="7885" y="203098"/>
                  </a:lnTo>
                  <a:lnTo>
                    <a:pt x="18462" y="220603"/>
                  </a:lnTo>
                  <a:lnTo>
                    <a:pt x="25729" y="225037"/>
                  </a:lnTo>
                  <a:lnTo>
                    <a:pt x="43161" y="226844"/>
                  </a:lnTo>
                  <a:lnTo>
                    <a:pt x="59487" y="220628"/>
                  </a:lnTo>
                  <a:lnTo>
                    <a:pt x="89032" y="197573"/>
                  </a:lnTo>
                  <a:lnTo>
                    <a:pt x="110344" y="166208"/>
                  </a:lnTo>
                  <a:lnTo>
                    <a:pt x="125887" y="127278"/>
                  </a:lnTo>
                  <a:lnTo>
                    <a:pt x="127840" y="103067"/>
                  </a:lnTo>
                  <a:lnTo>
                    <a:pt x="125978" y="88797"/>
                  </a:lnTo>
                  <a:lnTo>
                    <a:pt x="125151" y="98052"/>
                  </a:lnTo>
                  <a:lnTo>
                    <a:pt x="135863" y="129571"/>
                  </a:lnTo>
                  <a:lnTo>
                    <a:pt x="153855" y="162956"/>
                  </a:lnTo>
                  <a:lnTo>
                    <a:pt x="185182" y="189486"/>
                  </a:lnTo>
                  <a:lnTo>
                    <a:pt x="210735" y="198565"/>
                  </a:lnTo>
                  <a:lnTo>
                    <a:pt x="261359" y="2058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6072" y="492569"/>
              <a:ext cx="261130" cy="474497"/>
            </a:xfrm>
            <a:custGeom>
              <a:avLst/>
              <a:gdLst/>
              <a:ahLst/>
              <a:cxnLst/>
              <a:rect l="0" t="0" r="0" b="0"/>
              <a:pathLst>
                <a:path w="261130" h="474497">
                  <a:moveTo>
                    <a:pt x="178985" y="139140"/>
                  </a:moveTo>
                  <a:lnTo>
                    <a:pt x="193639" y="95178"/>
                  </a:lnTo>
                  <a:lnTo>
                    <a:pt x="192555" y="59304"/>
                  </a:lnTo>
                  <a:lnTo>
                    <a:pt x="179236" y="24628"/>
                  </a:lnTo>
                  <a:lnTo>
                    <a:pt x="163889" y="9087"/>
                  </a:lnTo>
                  <a:lnTo>
                    <a:pt x="154883" y="3305"/>
                  </a:lnTo>
                  <a:lnTo>
                    <a:pt x="135518" y="0"/>
                  </a:lnTo>
                  <a:lnTo>
                    <a:pt x="115212" y="3601"/>
                  </a:lnTo>
                  <a:lnTo>
                    <a:pt x="94490" y="13000"/>
                  </a:lnTo>
                  <a:lnTo>
                    <a:pt x="79820" y="31215"/>
                  </a:lnTo>
                  <a:lnTo>
                    <a:pt x="56958" y="93386"/>
                  </a:lnTo>
                  <a:lnTo>
                    <a:pt x="48202" y="127533"/>
                  </a:lnTo>
                  <a:lnTo>
                    <a:pt x="49890" y="149189"/>
                  </a:lnTo>
                  <a:lnTo>
                    <a:pt x="57658" y="167393"/>
                  </a:lnTo>
                  <a:lnTo>
                    <a:pt x="63005" y="175523"/>
                  </a:lnTo>
                  <a:lnTo>
                    <a:pt x="71249" y="179773"/>
                  </a:lnTo>
                  <a:lnTo>
                    <a:pt x="92888" y="181376"/>
                  </a:lnTo>
                  <a:lnTo>
                    <a:pt x="125788" y="170112"/>
                  </a:lnTo>
                  <a:lnTo>
                    <a:pt x="152174" y="146367"/>
                  </a:lnTo>
                  <a:lnTo>
                    <a:pt x="169221" y="117105"/>
                  </a:lnTo>
                  <a:lnTo>
                    <a:pt x="173646" y="116261"/>
                  </a:lnTo>
                  <a:lnTo>
                    <a:pt x="177765" y="121548"/>
                  </a:lnTo>
                  <a:lnTo>
                    <a:pt x="198371" y="183239"/>
                  </a:lnTo>
                  <a:lnTo>
                    <a:pt x="212545" y="233835"/>
                  </a:lnTo>
                  <a:lnTo>
                    <a:pt x="227815" y="291683"/>
                  </a:lnTo>
                  <a:lnTo>
                    <a:pt x="245625" y="354590"/>
                  </a:lnTo>
                  <a:lnTo>
                    <a:pt x="260088" y="415257"/>
                  </a:lnTo>
                  <a:lnTo>
                    <a:pt x="261129" y="428503"/>
                  </a:lnTo>
                  <a:lnTo>
                    <a:pt x="258314" y="439674"/>
                  </a:lnTo>
                  <a:lnTo>
                    <a:pt x="245828" y="458324"/>
                  </a:lnTo>
                  <a:lnTo>
                    <a:pt x="225460" y="468173"/>
                  </a:lnTo>
                  <a:lnTo>
                    <a:pt x="163079" y="474496"/>
                  </a:lnTo>
                  <a:lnTo>
                    <a:pt x="103692" y="470002"/>
                  </a:lnTo>
                  <a:lnTo>
                    <a:pt x="47232" y="466851"/>
                  </a:lnTo>
                  <a:lnTo>
                    <a:pt x="0" y="454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48228" y="473796"/>
              <a:ext cx="189514" cy="234627"/>
            </a:xfrm>
            <a:custGeom>
              <a:avLst/>
              <a:gdLst/>
              <a:ahLst/>
              <a:cxnLst/>
              <a:rect l="0" t="0" r="0" b="0"/>
              <a:pathLst>
                <a:path w="189514" h="234627">
                  <a:moveTo>
                    <a:pt x="0" y="73685"/>
                  </a:moveTo>
                  <a:lnTo>
                    <a:pt x="58616" y="79275"/>
                  </a:lnTo>
                  <a:lnTo>
                    <a:pt x="111620" y="82068"/>
                  </a:lnTo>
                  <a:lnTo>
                    <a:pt x="135007" y="78191"/>
                  </a:lnTo>
                  <a:lnTo>
                    <a:pt x="153979" y="69449"/>
                  </a:lnTo>
                  <a:lnTo>
                    <a:pt x="162314" y="63842"/>
                  </a:lnTo>
                  <a:lnTo>
                    <a:pt x="166701" y="55425"/>
                  </a:lnTo>
                  <a:lnTo>
                    <a:pt x="168456" y="33594"/>
                  </a:lnTo>
                  <a:lnTo>
                    <a:pt x="163777" y="23561"/>
                  </a:lnTo>
                  <a:lnTo>
                    <a:pt x="146099" y="6174"/>
                  </a:lnTo>
                  <a:lnTo>
                    <a:pt x="134834" y="1772"/>
                  </a:lnTo>
                  <a:lnTo>
                    <a:pt x="109839" y="0"/>
                  </a:lnTo>
                  <a:lnTo>
                    <a:pt x="75049" y="11168"/>
                  </a:lnTo>
                  <a:lnTo>
                    <a:pt x="48103" y="34885"/>
                  </a:lnTo>
                  <a:lnTo>
                    <a:pt x="30890" y="69728"/>
                  </a:lnTo>
                  <a:lnTo>
                    <a:pt x="23970" y="109688"/>
                  </a:lnTo>
                  <a:lnTo>
                    <a:pt x="27509" y="151163"/>
                  </a:lnTo>
                  <a:lnTo>
                    <a:pt x="41556" y="187499"/>
                  </a:lnTo>
                  <a:lnTo>
                    <a:pt x="66125" y="214903"/>
                  </a:lnTo>
                  <a:lnTo>
                    <a:pt x="101221" y="232251"/>
                  </a:lnTo>
                  <a:lnTo>
                    <a:pt x="124536" y="234626"/>
                  </a:lnTo>
                  <a:lnTo>
                    <a:pt x="146596" y="230612"/>
                  </a:lnTo>
                  <a:lnTo>
                    <a:pt x="189513" y="2105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78803" y="202790"/>
              <a:ext cx="286213" cy="469132"/>
            </a:xfrm>
            <a:custGeom>
              <a:avLst/>
              <a:gdLst/>
              <a:ahLst/>
              <a:cxnLst/>
              <a:rect l="0" t="0" r="0" b="0"/>
              <a:pathLst>
                <a:path w="286213" h="469132">
                  <a:moveTo>
                    <a:pt x="101135" y="39365"/>
                  </a:moveTo>
                  <a:lnTo>
                    <a:pt x="51636" y="97928"/>
                  </a:lnTo>
                  <a:lnTo>
                    <a:pt x="9856" y="150109"/>
                  </a:lnTo>
                  <a:lnTo>
                    <a:pt x="5187" y="149459"/>
                  </a:lnTo>
                  <a:lnTo>
                    <a:pt x="2075" y="143177"/>
                  </a:lnTo>
                  <a:lnTo>
                    <a:pt x="0" y="133139"/>
                  </a:lnTo>
                  <a:lnTo>
                    <a:pt x="3933" y="112628"/>
                  </a:lnTo>
                  <a:lnTo>
                    <a:pt x="32009" y="61534"/>
                  </a:lnTo>
                  <a:lnTo>
                    <a:pt x="62351" y="29749"/>
                  </a:lnTo>
                  <a:lnTo>
                    <a:pt x="91593" y="11170"/>
                  </a:lnTo>
                  <a:lnTo>
                    <a:pt x="113271" y="3437"/>
                  </a:lnTo>
                  <a:lnTo>
                    <a:pt x="138504" y="0"/>
                  </a:lnTo>
                  <a:lnTo>
                    <a:pt x="159077" y="4712"/>
                  </a:lnTo>
                  <a:lnTo>
                    <a:pt x="167839" y="9244"/>
                  </a:lnTo>
                  <a:lnTo>
                    <a:pt x="180694" y="23638"/>
                  </a:lnTo>
                  <a:lnTo>
                    <a:pt x="185760" y="32390"/>
                  </a:lnTo>
                  <a:lnTo>
                    <a:pt x="192889" y="72653"/>
                  </a:lnTo>
                  <a:lnTo>
                    <a:pt x="189412" y="110449"/>
                  </a:lnTo>
                  <a:lnTo>
                    <a:pt x="175384" y="143875"/>
                  </a:lnTo>
                  <a:lnTo>
                    <a:pt x="126905" y="193099"/>
                  </a:lnTo>
                  <a:lnTo>
                    <a:pt x="119485" y="195666"/>
                  </a:lnTo>
                  <a:lnTo>
                    <a:pt x="112198" y="195039"/>
                  </a:lnTo>
                  <a:lnTo>
                    <a:pt x="105001" y="192280"/>
                  </a:lnTo>
                  <a:lnTo>
                    <a:pt x="104882" y="188102"/>
                  </a:lnTo>
                  <a:lnTo>
                    <a:pt x="117228" y="177220"/>
                  </a:lnTo>
                  <a:lnTo>
                    <a:pt x="138313" y="170824"/>
                  </a:lnTo>
                  <a:lnTo>
                    <a:pt x="179611" y="170343"/>
                  </a:lnTo>
                  <a:lnTo>
                    <a:pt x="209712" y="175956"/>
                  </a:lnTo>
                  <a:lnTo>
                    <a:pt x="234789" y="186250"/>
                  </a:lnTo>
                  <a:lnTo>
                    <a:pt x="254513" y="204863"/>
                  </a:lnTo>
                  <a:lnTo>
                    <a:pt x="275652" y="241649"/>
                  </a:lnTo>
                  <a:lnTo>
                    <a:pt x="286204" y="282185"/>
                  </a:lnTo>
                  <a:lnTo>
                    <a:pt x="286212" y="323831"/>
                  </a:lnTo>
                  <a:lnTo>
                    <a:pt x="275685" y="365807"/>
                  </a:lnTo>
                  <a:lnTo>
                    <a:pt x="262941" y="392681"/>
                  </a:lnTo>
                  <a:lnTo>
                    <a:pt x="216072" y="449364"/>
                  </a:lnTo>
                  <a:lnTo>
                    <a:pt x="189263" y="461402"/>
                  </a:lnTo>
                  <a:lnTo>
                    <a:pt x="129981" y="469131"/>
                  </a:lnTo>
                  <a:lnTo>
                    <a:pt x="104596" y="463949"/>
                  </a:lnTo>
                  <a:lnTo>
                    <a:pt x="48492" y="439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74321" y="747523"/>
              <a:ext cx="1937245" cy="114414"/>
            </a:xfrm>
            <a:custGeom>
              <a:avLst/>
              <a:gdLst/>
              <a:ahLst/>
              <a:cxnLst/>
              <a:rect l="0" t="0" r="0" b="0"/>
              <a:pathLst>
                <a:path w="1937245" h="114414">
                  <a:moveTo>
                    <a:pt x="1937244" y="0"/>
                  </a:moveTo>
                  <a:lnTo>
                    <a:pt x="1889434" y="53875"/>
                  </a:lnTo>
                  <a:lnTo>
                    <a:pt x="1832826" y="99858"/>
                  </a:lnTo>
                  <a:lnTo>
                    <a:pt x="1808168" y="108722"/>
                  </a:lnTo>
                  <a:lnTo>
                    <a:pt x="1754209" y="114413"/>
                  </a:lnTo>
                  <a:lnTo>
                    <a:pt x="1697321" y="98726"/>
                  </a:lnTo>
                  <a:lnTo>
                    <a:pt x="1637211" y="73097"/>
                  </a:lnTo>
                  <a:lnTo>
                    <a:pt x="1612043" y="61733"/>
                  </a:lnTo>
                  <a:lnTo>
                    <a:pt x="1557758" y="54438"/>
                  </a:lnTo>
                  <a:lnTo>
                    <a:pt x="1501975" y="58586"/>
                  </a:lnTo>
                  <a:lnTo>
                    <a:pt x="1443317" y="74020"/>
                  </a:lnTo>
                  <a:lnTo>
                    <a:pt x="1404850" y="81203"/>
                  </a:lnTo>
                  <a:lnTo>
                    <a:pt x="1362647" y="80212"/>
                  </a:lnTo>
                  <a:lnTo>
                    <a:pt x="1311356" y="63807"/>
                  </a:lnTo>
                  <a:lnTo>
                    <a:pt x="1250539" y="39540"/>
                  </a:lnTo>
                  <a:lnTo>
                    <a:pt x="1196274" y="19119"/>
                  </a:lnTo>
                  <a:lnTo>
                    <a:pt x="1154488" y="18663"/>
                  </a:lnTo>
                  <a:lnTo>
                    <a:pt x="1098446" y="37395"/>
                  </a:lnTo>
                  <a:lnTo>
                    <a:pt x="1045435" y="60506"/>
                  </a:lnTo>
                  <a:lnTo>
                    <a:pt x="1000822" y="76682"/>
                  </a:lnTo>
                  <a:lnTo>
                    <a:pt x="963215" y="76403"/>
                  </a:lnTo>
                  <a:lnTo>
                    <a:pt x="910925" y="64658"/>
                  </a:lnTo>
                  <a:lnTo>
                    <a:pt x="849871" y="35996"/>
                  </a:lnTo>
                  <a:lnTo>
                    <a:pt x="790790" y="24354"/>
                  </a:lnTo>
                  <a:lnTo>
                    <a:pt x="762073" y="24862"/>
                  </a:lnTo>
                  <a:lnTo>
                    <a:pt x="705511" y="44252"/>
                  </a:lnTo>
                  <a:lnTo>
                    <a:pt x="642468" y="76321"/>
                  </a:lnTo>
                  <a:lnTo>
                    <a:pt x="588948" y="90768"/>
                  </a:lnTo>
                  <a:lnTo>
                    <a:pt x="560062" y="90644"/>
                  </a:lnTo>
                  <a:lnTo>
                    <a:pt x="496978" y="71501"/>
                  </a:lnTo>
                  <a:lnTo>
                    <a:pt x="444699" y="50778"/>
                  </a:lnTo>
                  <a:lnTo>
                    <a:pt x="384936" y="29354"/>
                  </a:lnTo>
                  <a:lnTo>
                    <a:pt x="342303" y="24685"/>
                  </a:lnTo>
                  <a:lnTo>
                    <a:pt x="305754" y="31361"/>
                  </a:lnTo>
                  <a:lnTo>
                    <a:pt x="252075" y="53984"/>
                  </a:lnTo>
                  <a:lnTo>
                    <a:pt x="196411" y="75394"/>
                  </a:lnTo>
                  <a:lnTo>
                    <a:pt x="154382" y="81610"/>
                  </a:lnTo>
                  <a:lnTo>
                    <a:pt x="106704" y="72274"/>
                  </a:lnTo>
                  <a:lnTo>
                    <a:pt x="55532" y="602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049136" y="1950828"/>
            <a:ext cx="3146597" cy="622525"/>
            <a:chOff x="1049136" y="1950828"/>
            <a:chExt cx="3146597" cy="622525"/>
          </a:xfrm>
        </p:grpSpPr>
        <p:sp>
          <p:nvSpPr>
            <p:cNvPr id="11" name="Freeform 10"/>
            <p:cNvSpPr/>
            <p:nvPr/>
          </p:nvSpPr>
          <p:spPr>
            <a:xfrm>
              <a:off x="1049136" y="1950828"/>
              <a:ext cx="485306" cy="622525"/>
            </a:xfrm>
            <a:custGeom>
              <a:avLst/>
              <a:gdLst/>
              <a:ahLst/>
              <a:cxnLst/>
              <a:rect l="0" t="0" r="0" b="0"/>
              <a:pathLst>
                <a:path w="485306" h="622525">
                  <a:moveTo>
                    <a:pt x="382739" y="91700"/>
                  </a:moveTo>
                  <a:lnTo>
                    <a:pt x="344483" y="38995"/>
                  </a:lnTo>
                  <a:lnTo>
                    <a:pt x="309533" y="16682"/>
                  </a:lnTo>
                  <a:lnTo>
                    <a:pt x="268372" y="3312"/>
                  </a:lnTo>
                  <a:lnTo>
                    <a:pt x="221991" y="0"/>
                  </a:lnTo>
                  <a:lnTo>
                    <a:pt x="196652" y="3371"/>
                  </a:lnTo>
                  <a:lnTo>
                    <a:pt x="136148" y="31879"/>
                  </a:lnTo>
                  <a:lnTo>
                    <a:pt x="81043" y="74424"/>
                  </a:lnTo>
                  <a:lnTo>
                    <a:pt x="27588" y="134095"/>
                  </a:lnTo>
                  <a:lnTo>
                    <a:pt x="1499" y="195405"/>
                  </a:lnTo>
                  <a:lnTo>
                    <a:pt x="0" y="217340"/>
                  </a:lnTo>
                  <a:lnTo>
                    <a:pt x="4402" y="237617"/>
                  </a:lnTo>
                  <a:lnTo>
                    <a:pt x="14158" y="254428"/>
                  </a:lnTo>
                  <a:lnTo>
                    <a:pt x="22375" y="259847"/>
                  </a:lnTo>
                  <a:lnTo>
                    <a:pt x="43983" y="265868"/>
                  </a:lnTo>
                  <a:lnTo>
                    <a:pt x="103218" y="262497"/>
                  </a:lnTo>
                  <a:lnTo>
                    <a:pt x="161192" y="257499"/>
                  </a:lnTo>
                  <a:lnTo>
                    <a:pt x="223293" y="251182"/>
                  </a:lnTo>
                  <a:lnTo>
                    <a:pt x="276244" y="257170"/>
                  </a:lnTo>
                  <a:lnTo>
                    <a:pt x="333671" y="265805"/>
                  </a:lnTo>
                  <a:lnTo>
                    <a:pt x="389814" y="289348"/>
                  </a:lnTo>
                  <a:lnTo>
                    <a:pt x="426294" y="317698"/>
                  </a:lnTo>
                  <a:lnTo>
                    <a:pt x="463185" y="366086"/>
                  </a:lnTo>
                  <a:lnTo>
                    <a:pt x="478845" y="408396"/>
                  </a:lnTo>
                  <a:lnTo>
                    <a:pt x="485305" y="452388"/>
                  </a:lnTo>
                  <a:lnTo>
                    <a:pt x="476040" y="495058"/>
                  </a:lnTo>
                  <a:lnTo>
                    <a:pt x="450779" y="550228"/>
                  </a:lnTo>
                  <a:lnTo>
                    <a:pt x="423176" y="582800"/>
                  </a:lnTo>
                  <a:lnTo>
                    <a:pt x="403051" y="595796"/>
                  </a:lnTo>
                  <a:lnTo>
                    <a:pt x="344724" y="613671"/>
                  </a:lnTo>
                  <a:lnTo>
                    <a:pt x="296476" y="622524"/>
                  </a:lnTo>
                  <a:lnTo>
                    <a:pt x="244427" y="616221"/>
                  </a:lnTo>
                  <a:lnTo>
                    <a:pt x="189432" y="598122"/>
                  </a:lnTo>
                  <a:lnTo>
                    <a:pt x="130942" y="553706"/>
                  </a:lnTo>
                  <a:lnTo>
                    <a:pt x="98470" y="523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42445" y="2262681"/>
              <a:ext cx="242157" cy="269615"/>
            </a:xfrm>
            <a:custGeom>
              <a:avLst/>
              <a:gdLst/>
              <a:ahLst/>
              <a:cxnLst/>
              <a:rect l="0" t="0" r="0" b="0"/>
              <a:pathLst>
                <a:path w="242157" h="269615">
                  <a:moveTo>
                    <a:pt x="0" y="137816"/>
                  </a:moveTo>
                  <a:lnTo>
                    <a:pt x="16768" y="126638"/>
                  </a:lnTo>
                  <a:lnTo>
                    <a:pt x="49552" y="119686"/>
                  </a:lnTo>
                  <a:lnTo>
                    <a:pt x="102551" y="116167"/>
                  </a:lnTo>
                  <a:lnTo>
                    <a:pt x="154961" y="105420"/>
                  </a:lnTo>
                  <a:lnTo>
                    <a:pt x="166478" y="102181"/>
                  </a:lnTo>
                  <a:lnTo>
                    <a:pt x="185515" y="89223"/>
                  </a:lnTo>
                  <a:lnTo>
                    <a:pt x="193866" y="80854"/>
                  </a:lnTo>
                  <a:lnTo>
                    <a:pt x="198264" y="71765"/>
                  </a:lnTo>
                  <a:lnTo>
                    <a:pt x="200032" y="52308"/>
                  </a:lnTo>
                  <a:lnTo>
                    <a:pt x="193798" y="35082"/>
                  </a:lnTo>
                  <a:lnTo>
                    <a:pt x="182059" y="19627"/>
                  </a:lnTo>
                  <a:lnTo>
                    <a:pt x="165143" y="4959"/>
                  </a:lnTo>
                  <a:lnTo>
                    <a:pt x="139688" y="0"/>
                  </a:lnTo>
                  <a:lnTo>
                    <a:pt x="111216" y="2865"/>
                  </a:lnTo>
                  <a:lnTo>
                    <a:pt x="76627" y="17632"/>
                  </a:lnTo>
                  <a:lnTo>
                    <a:pt x="51040" y="37995"/>
                  </a:lnTo>
                  <a:lnTo>
                    <a:pt x="29811" y="66905"/>
                  </a:lnTo>
                  <a:lnTo>
                    <a:pt x="16762" y="104587"/>
                  </a:lnTo>
                  <a:lnTo>
                    <a:pt x="11760" y="159242"/>
                  </a:lnTo>
                  <a:lnTo>
                    <a:pt x="14013" y="197977"/>
                  </a:lnTo>
                  <a:lnTo>
                    <a:pt x="20266" y="219536"/>
                  </a:lnTo>
                  <a:lnTo>
                    <a:pt x="30844" y="236917"/>
                  </a:lnTo>
                  <a:lnTo>
                    <a:pt x="55542" y="259856"/>
                  </a:lnTo>
                  <a:lnTo>
                    <a:pt x="81228" y="268095"/>
                  </a:lnTo>
                  <a:lnTo>
                    <a:pt x="125453" y="269614"/>
                  </a:lnTo>
                  <a:lnTo>
                    <a:pt x="152853" y="264243"/>
                  </a:lnTo>
                  <a:lnTo>
                    <a:pt x="209902" y="235169"/>
                  </a:lnTo>
                  <a:lnTo>
                    <a:pt x="242156" y="211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2291244"/>
              <a:ext cx="157929" cy="228209"/>
            </a:xfrm>
            <a:custGeom>
              <a:avLst/>
              <a:gdLst/>
              <a:ahLst/>
              <a:cxnLst/>
              <a:rect l="0" t="0" r="0" b="0"/>
              <a:pathLst>
                <a:path w="157929" h="228209">
                  <a:moveTo>
                    <a:pt x="0" y="56610"/>
                  </a:moveTo>
                  <a:lnTo>
                    <a:pt x="14654" y="115227"/>
                  </a:lnTo>
                  <a:lnTo>
                    <a:pt x="35433" y="168232"/>
                  </a:lnTo>
                  <a:lnTo>
                    <a:pt x="57044" y="228208"/>
                  </a:lnTo>
                  <a:lnTo>
                    <a:pt x="38229" y="165725"/>
                  </a:lnTo>
                  <a:lnTo>
                    <a:pt x="25662" y="112132"/>
                  </a:lnTo>
                  <a:lnTo>
                    <a:pt x="23104" y="84406"/>
                  </a:lnTo>
                  <a:lnTo>
                    <a:pt x="28206" y="62725"/>
                  </a:lnTo>
                  <a:lnTo>
                    <a:pt x="50545" y="29742"/>
                  </a:lnTo>
                  <a:lnTo>
                    <a:pt x="76198" y="13425"/>
                  </a:lnTo>
                  <a:lnTo>
                    <a:pt x="106025" y="1181"/>
                  </a:lnTo>
                  <a:lnTo>
                    <a:pt x="126671" y="0"/>
                  </a:lnTo>
                  <a:lnTo>
                    <a:pt x="157928" y="3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42570" y="2316269"/>
              <a:ext cx="136871" cy="155379"/>
            </a:xfrm>
            <a:custGeom>
              <a:avLst/>
              <a:gdLst/>
              <a:ahLst/>
              <a:cxnLst/>
              <a:rect l="0" t="0" r="0" b="0"/>
              <a:pathLst>
                <a:path w="136871" h="155379">
                  <a:moveTo>
                    <a:pt x="0" y="10529"/>
                  </a:moveTo>
                  <a:lnTo>
                    <a:pt x="19127" y="73956"/>
                  </a:lnTo>
                  <a:lnTo>
                    <a:pt x="49363" y="135723"/>
                  </a:lnTo>
                  <a:lnTo>
                    <a:pt x="61323" y="152348"/>
                  </a:lnTo>
                  <a:lnTo>
                    <a:pt x="67788" y="155378"/>
                  </a:lnTo>
                  <a:lnTo>
                    <a:pt x="74438" y="155058"/>
                  </a:lnTo>
                  <a:lnTo>
                    <a:pt x="81211" y="152505"/>
                  </a:lnTo>
                  <a:lnTo>
                    <a:pt x="91855" y="140310"/>
                  </a:lnTo>
                  <a:lnTo>
                    <a:pt x="104425" y="107474"/>
                  </a:lnTo>
                  <a:lnTo>
                    <a:pt x="119153" y="4956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4725" y="231626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4885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18297" y="2281999"/>
              <a:ext cx="182284" cy="202959"/>
            </a:xfrm>
            <a:custGeom>
              <a:avLst/>
              <a:gdLst/>
              <a:ahLst/>
              <a:cxnLst/>
              <a:rect l="0" t="0" r="0" b="0"/>
              <a:pathLst>
                <a:path w="182284" h="202959">
                  <a:moveTo>
                    <a:pt x="129640" y="65855"/>
                  </a:moveTo>
                  <a:lnTo>
                    <a:pt x="114986" y="21893"/>
                  </a:lnTo>
                  <a:lnTo>
                    <a:pt x="102071" y="8102"/>
                  </a:lnTo>
                  <a:lnTo>
                    <a:pt x="93713" y="2787"/>
                  </a:lnTo>
                  <a:lnTo>
                    <a:pt x="75068" y="0"/>
                  </a:lnTo>
                  <a:lnTo>
                    <a:pt x="65183" y="895"/>
                  </a:lnTo>
                  <a:lnTo>
                    <a:pt x="47960" y="8128"/>
                  </a:lnTo>
                  <a:lnTo>
                    <a:pt x="32507" y="20312"/>
                  </a:lnTo>
                  <a:lnTo>
                    <a:pt x="11823" y="48072"/>
                  </a:lnTo>
                  <a:lnTo>
                    <a:pt x="2018" y="72379"/>
                  </a:lnTo>
                  <a:lnTo>
                    <a:pt x="0" y="95661"/>
                  </a:lnTo>
                  <a:lnTo>
                    <a:pt x="8236" y="139203"/>
                  </a:lnTo>
                  <a:lnTo>
                    <a:pt x="28938" y="171036"/>
                  </a:lnTo>
                  <a:lnTo>
                    <a:pt x="62888" y="197106"/>
                  </a:lnTo>
                  <a:lnTo>
                    <a:pt x="85935" y="202958"/>
                  </a:lnTo>
                  <a:lnTo>
                    <a:pt x="129326" y="197183"/>
                  </a:lnTo>
                  <a:lnTo>
                    <a:pt x="182283" y="17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53222" y="2270958"/>
              <a:ext cx="242157" cy="251529"/>
            </a:xfrm>
            <a:custGeom>
              <a:avLst/>
              <a:gdLst/>
              <a:ahLst/>
              <a:cxnLst/>
              <a:rect l="0" t="0" r="0" b="0"/>
              <a:pathLst>
                <a:path w="242157" h="251529">
                  <a:moveTo>
                    <a:pt x="0" y="119011"/>
                  </a:moveTo>
                  <a:lnTo>
                    <a:pt x="37479" y="110677"/>
                  </a:lnTo>
                  <a:lnTo>
                    <a:pt x="94147" y="100366"/>
                  </a:lnTo>
                  <a:lnTo>
                    <a:pt x="147319" y="83771"/>
                  </a:lnTo>
                  <a:lnTo>
                    <a:pt x="178961" y="67755"/>
                  </a:lnTo>
                  <a:lnTo>
                    <a:pt x="193792" y="51776"/>
                  </a:lnTo>
                  <a:lnTo>
                    <a:pt x="199385" y="42602"/>
                  </a:lnTo>
                  <a:lnTo>
                    <a:pt x="200774" y="34147"/>
                  </a:lnTo>
                  <a:lnTo>
                    <a:pt x="199360" y="26170"/>
                  </a:lnTo>
                  <a:lnTo>
                    <a:pt x="196078" y="18512"/>
                  </a:lnTo>
                  <a:lnTo>
                    <a:pt x="179953" y="6884"/>
                  </a:lnTo>
                  <a:lnTo>
                    <a:pt x="169102" y="2146"/>
                  </a:lnTo>
                  <a:lnTo>
                    <a:pt x="144567" y="0"/>
                  </a:lnTo>
                  <a:lnTo>
                    <a:pt x="96277" y="8155"/>
                  </a:lnTo>
                  <a:lnTo>
                    <a:pt x="87582" y="13521"/>
                  </a:lnTo>
                  <a:lnTo>
                    <a:pt x="74800" y="28842"/>
                  </a:lnTo>
                  <a:lnTo>
                    <a:pt x="49538" y="87828"/>
                  </a:lnTo>
                  <a:lnTo>
                    <a:pt x="48533" y="108661"/>
                  </a:lnTo>
                  <a:lnTo>
                    <a:pt x="57420" y="150631"/>
                  </a:lnTo>
                  <a:lnTo>
                    <a:pt x="91975" y="213770"/>
                  </a:lnTo>
                  <a:lnTo>
                    <a:pt x="112520" y="239764"/>
                  </a:lnTo>
                  <a:lnTo>
                    <a:pt x="135797" y="248718"/>
                  </a:lnTo>
                  <a:lnTo>
                    <a:pt x="164469" y="251528"/>
                  </a:lnTo>
                  <a:lnTo>
                    <a:pt x="214766" y="243799"/>
                  </a:lnTo>
                  <a:lnTo>
                    <a:pt x="242156" y="234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1233" y="2093420"/>
              <a:ext cx="784500" cy="338663"/>
            </a:xfrm>
            <a:custGeom>
              <a:avLst/>
              <a:gdLst/>
              <a:ahLst/>
              <a:cxnLst/>
              <a:rect l="0" t="0" r="0" b="0"/>
              <a:pathLst>
                <a:path w="784500" h="338663">
                  <a:moveTo>
                    <a:pt x="0" y="201792"/>
                  </a:moveTo>
                  <a:lnTo>
                    <a:pt x="42691" y="198673"/>
                  </a:lnTo>
                  <a:lnTo>
                    <a:pt x="104407" y="185004"/>
                  </a:lnTo>
                  <a:lnTo>
                    <a:pt x="166550" y="181578"/>
                  </a:lnTo>
                  <a:lnTo>
                    <a:pt x="224231" y="180902"/>
                  </a:lnTo>
                  <a:lnTo>
                    <a:pt x="281855" y="173532"/>
                  </a:lnTo>
                  <a:lnTo>
                    <a:pt x="345230" y="170863"/>
                  </a:lnTo>
                  <a:lnTo>
                    <a:pt x="392019" y="170401"/>
                  </a:lnTo>
                  <a:lnTo>
                    <a:pt x="454642" y="164656"/>
                  </a:lnTo>
                  <a:lnTo>
                    <a:pt x="513242" y="160661"/>
                  </a:lnTo>
                  <a:lnTo>
                    <a:pt x="573690" y="156753"/>
                  </a:lnTo>
                  <a:lnTo>
                    <a:pt x="625708" y="150651"/>
                  </a:lnTo>
                  <a:lnTo>
                    <a:pt x="688279" y="149446"/>
                  </a:lnTo>
                  <a:lnTo>
                    <a:pt x="746912" y="149208"/>
                  </a:lnTo>
                  <a:lnTo>
                    <a:pt x="761154" y="149189"/>
                  </a:lnTo>
                  <a:lnTo>
                    <a:pt x="768309" y="146836"/>
                  </a:lnTo>
                  <a:lnTo>
                    <a:pt x="770739" y="142928"/>
                  </a:lnTo>
                  <a:lnTo>
                    <a:pt x="770019" y="137983"/>
                  </a:lnTo>
                  <a:lnTo>
                    <a:pt x="759861" y="126249"/>
                  </a:lnTo>
                  <a:lnTo>
                    <a:pt x="697846" y="73262"/>
                  </a:lnTo>
                  <a:lnTo>
                    <a:pt x="646117" y="34074"/>
                  </a:lnTo>
                  <a:lnTo>
                    <a:pt x="590107" y="880"/>
                  </a:lnTo>
                  <a:lnTo>
                    <a:pt x="585257" y="0"/>
                  </a:lnTo>
                  <a:lnTo>
                    <a:pt x="584363" y="1754"/>
                  </a:lnTo>
                  <a:lnTo>
                    <a:pt x="586107" y="5262"/>
                  </a:lnTo>
                  <a:lnTo>
                    <a:pt x="615293" y="27704"/>
                  </a:lnTo>
                  <a:lnTo>
                    <a:pt x="678406" y="61595"/>
                  </a:lnTo>
                  <a:lnTo>
                    <a:pt x="736211" y="101745"/>
                  </a:lnTo>
                  <a:lnTo>
                    <a:pt x="778954" y="125618"/>
                  </a:lnTo>
                  <a:lnTo>
                    <a:pt x="783685" y="132292"/>
                  </a:lnTo>
                  <a:lnTo>
                    <a:pt x="784499" y="139081"/>
                  </a:lnTo>
                  <a:lnTo>
                    <a:pt x="779165" y="152863"/>
                  </a:lnTo>
                  <a:lnTo>
                    <a:pt x="736587" y="208043"/>
                  </a:lnTo>
                  <a:lnTo>
                    <a:pt x="709082" y="263230"/>
                  </a:lnTo>
                  <a:lnTo>
                    <a:pt x="674552" y="322512"/>
                  </a:lnTo>
                  <a:lnTo>
                    <a:pt x="663295" y="338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558839" y="1788745"/>
            <a:ext cx="4451288" cy="959193"/>
            <a:chOff x="4558839" y="1788745"/>
            <a:chExt cx="4451288" cy="959193"/>
          </a:xfrm>
        </p:grpSpPr>
        <p:sp>
          <p:nvSpPr>
            <p:cNvPr id="21" name="Freeform 20"/>
            <p:cNvSpPr/>
            <p:nvPr/>
          </p:nvSpPr>
          <p:spPr>
            <a:xfrm>
              <a:off x="4800994" y="1905658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48930"/>
                  </a:lnTo>
                  <a:lnTo>
                    <a:pt x="10529" y="103015"/>
                  </a:lnTo>
                  <a:lnTo>
                    <a:pt x="10529" y="147560"/>
                  </a:lnTo>
                  <a:lnTo>
                    <a:pt x="10529" y="194653"/>
                  </a:lnTo>
                  <a:lnTo>
                    <a:pt x="10529" y="250437"/>
                  </a:lnTo>
                  <a:lnTo>
                    <a:pt x="3293" y="306312"/>
                  </a:lnTo>
                  <a:lnTo>
                    <a:pt x="976" y="3590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58839" y="1842487"/>
              <a:ext cx="515897" cy="94757"/>
            </a:xfrm>
            <a:custGeom>
              <a:avLst/>
              <a:gdLst/>
              <a:ahLst/>
              <a:cxnLst/>
              <a:rect l="0" t="0" r="0" b="0"/>
              <a:pathLst>
                <a:path w="515897" h="94757">
                  <a:moveTo>
                    <a:pt x="515896" y="0"/>
                  </a:moveTo>
                  <a:lnTo>
                    <a:pt x="478419" y="8333"/>
                  </a:lnTo>
                  <a:lnTo>
                    <a:pt x="431093" y="12997"/>
                  </a:lnTo>
                  <a:lnTo>
                    <a:pt x="388129" y="18644"/>
                  </a:lnTo>
                  <a:lnTo>
                    <a:pt x="341737" y="25054"/>
                  </a:lnTo>
                  <a:lnTo>
                    <a:pt x="291939" y="35239"/>
                  </a:lnTo>
                  <a:lnTo>
                    <a:pt x="236435" y="41926"/>
                  </a:lnTo>
                  <a:lnTo>
                    <a:pt x="179618" y="56589"/>
                  </a:lnTo>
                  <a:lnTo>
                    <a:pt x="118092" y="65423"/>
                  </a:lnTo>
                  <a:lnTo>
                    <a:pt x="55066" y="8101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58922" y="2071165"/>
              <a:ext cx="228264" cy="276801"/>
            </a:xfrm>
            <a:custGeom>
              <a:avLst/>
              <a:gdLst/>
              <a:ahLst/>
              <a:cxnLst/>
              <a:rect l="0" t="0" r="0" b="0"/>
              <a:pathLst>
                <a:path w="228264" h="276801">
                  <a:moveTo>
                    <a:pt x="0" y="97705"/>
                  </a:moveTo>
                  <a:lnTo>
                    <a:pt x="62280" y="114494"/>
                  </a:lnTo>
                  <a:lnTo>
                    <a:pt x="116331" y="117919"/>
                  </a:lnTo>
                  <a:lnTo>
                    <a:pt x="154961" y="115393"/>
                  </a:lnTo>
                  <a:lnTo>
                    <a:pt x="199456" y="104059"/>
                  </a:lnTo>
                  <a:lnTo>
                    <a:pt x="207840" y="98431"/>
                  </a:lnTo>
                  <a:lnTo>
                    <a:pt x="220275" y="82820"/>
                  </a:lnTo>
                  <a:lnTo>
                    <a:pt x="228263" y="48711"/>
                  </a:lnTo>
                  <a:lnTo>
                    <a:pt x="225875" y="38136"/>
                  </a:lnTo>
                  <a:lnTo>
                    <a:pt x="213863" y="20147"/>
                  </a:lnTo>
                  <a:lnTo>
                    <a:pt x="187369" y="2455"/>
                  </a:lnTo>
                  <a:lnTo>
                    <a:pt x="164383" y="0"/>
                  </a:lnTo>
                  <a:lnTo>
                    <a:pt x="111499" y="7955"/>
                  </a:lnTo>
                  <a:lnTo>
                    <a:pt x="81130" y="23019"/>
                  </a:lnTo>
                  <a:lnTo>
                    <a:pt x="42672" y="58646"/>
                  </a:lnTo>
                  <a:lnTo>
                    <a:pt x="26374" y="83075"/>
                  </a:lnTo>
                  <a:lnTo>
                    <a:pt x="15223" y="123136"/>
                  </a:lnTo>
                  <a:lnTo>
                    <a:pt x="12626" y="184660"/>
                  </a:lnTo>
                  <a:lnTo>
                    <a:pt x="20378" y="221736"/>
                  </a:lnTo>
                  <a:lnTo>
                    <a:pt x="30894" y="244077"/>
                  </a:lnTo>
                  <a:lnTo>
                    <a:pt x="49606" y="262585"/>
                  </a:lnTo>
                  <a:lnTo>
                    <a:pt x="61146" y="270796"/>
                  </a:lnTo>
                  <a:lnTo>
                    <a:pt x="86448" y="276800"/>
                  </a:lnTo>
                  <a:lnTo>
                    <a:pt x="136870" y="276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28403" y="2136119"/>
              <a:ext cx="278002" cy="264336"/>
            </a:xfrm>
            <a:custGeom>
              <a:avLst/>
              <a:gdLst/>
              <a:ahLst/>
              <a:cxnLst/>
              <a:rect l="0" t="0" r="0" b="0"/>
              <a:pathLst>
                <a:path w="278002" h="264336">
                  <a:moveTo>
                    <a:pt x="141130" y="138036"/>
                  </a:moveTo>
                  <a:lnTo>
                    <a:pt x="157919" y="81821"/>
                  </a:lnTo>
                  <a:lnTo>
                    <a:pt x="160290" y="52610"/>
                  </a:lnTo>
                  <a:lnTo>
                    <a:pt x="155105" y="29489"/>
                  </a:lnTo>
                  <a:lnTo>
                    <a:pt x="150447" y="20048"/>
                  </a:lnTo>
                  <a:lnTo>
                    <a:pt x="135912" y="6438"/>
                  </a:lnTo>
                  <a:lnTo>
                    <a:pt x="127123" y="1171"/>
                  </a:lnTo>
                  <a:lnTo>
                    <a:pt x="117754" y="0"/>
                  </a:lnTo>
                  <a:lnTo>
                    <a:pt x="97986" y="4937"/>
                  </a:lnTo>
                  <a:lnTo>
                    <a:pt x="65104" y="27170"/>
                  </a:lnTo>
                  <a:lnTo>
                    <a:pt x="43215" y="49555"/>
                  </a:lnTo>
                  <a:lnTo>
                    <a:pt x="13405" y="105659"/>
                  </a:lnTo>
                  <a:lnTo>
                    <a:pt x="0" y="164049"/>
                  </a:lnTo>
                  <a:lnTo>
                    <a:pt x="6192" y="218737"/>
                  </a:lnTo>
                  <a:lnTo>
                    <a:pt x="13308" y="240584"/>
                  </a:lnTo>
                  <a:lnTo>
                    <a:pt x="24269" y="258092"/>
                  </a:lnTo>
                  <a:lnTo>
                    <a:pt x="31637" y="262527"/>
                  </a:lnTo>
                  <a:lnTo>
                    <a:pt x="49183" y="264335"/>
                  </a:lnTo>
                  <a:lnTo>
                    <a:pt x="78792" y="253187"/>
                  </a:lnTo>
                  <a:lnTo>
                    <a:pt x="96267" y="235228"/>
                  </a:lnTo>
                  <a:lnTo>
                    <a:pt x="126549" y="185570"/>
                  </a:lnTo>
                  <a:lnTo>
                    <a:pt x="146656" y="132824"/>
                  </a:lnTo>
                  <a:lnTo>
                    <a:pt x="150663" y="133392"/>
                  </a:lnTo>
                  <a:lnTo>
                    <a:pt x="190821" y="195115"/>
                  </a:lnTo>
                  <a:lnTo>
                    <a:pt x="217075" y="212400"/>
                  </a:lnTo>
                  <a:lnTo>
                    <a:pt x="240004" y="214760"/>
                  </a:lnTo>
                  <a:lnTo>
                    <a:pt x="278001" y="211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9990" y="2126430"/>
              <a:ext cx="208570" cy="249942"/>
            </a:xfrm>
            <a:custGeom>
              <a:avLst/>
              <a:gdLst/>
              <a:ahLst/>
              <a:cxnLst/>
              <a:rect l="0" t="0" r="0" b="0"/>
              <a:pathLst>
                <a:path w="208570" h="249942">
                  <a:moveTo>
                    <a:pt x="155927" y="74025"/>
                  </a:moveTo>
                  <a:lnTo>
                    <a:pt x="135684" y="30063"/>
                  </a:lnTo>
                  <a:lnTo>
                    <a:pt x="110934" y="5367"/>
                  </a:lnTo>
                  <a:lnTo>
                    <a:pt x="101366" y="1347"/>
                  </a:lnTo>
                  <a:lnTo>
                    <a:pt x="81375" y="0"/>
                  </a:lnTo>
                  <a:lnTo>
                    <a:pt x="63911" y="6420"/>
                  </a:lnTo>
                  <a:lnTo>
                    <a:pt x="33636" y="29606"/>
                  </a:lnTo>
                  <a:lnTo>
                    <a:pt x="12198" y="60994"/>
                  </a:lnTo>
                  <a:lnTo>
                    <a:pt x="2206" y="105519"/>
                  </a:lnTo>
                  <a:lnTo>
                    <a:pt x="0" y="164561"/>
                  </a:lnTo>
                  <a:lnTo>
                    <a:pt x="3958" y="193032"/>
                  </a:lnTo>
                  <a:lnTo>
                    <a:pt x="15855" y="215045"/>
                  </a:lnTo>
                  <a:lnTo>
                    <a:pt x="32841" y="231457"/>
                  </a:lnTo>
                  <a:lnTo>
                    <a:pt x="52089" y="242651"/>
                  </a:lnTo>
                  <a:lnTo>
                    <a:pt x="88245" y="249941"/>
                  </a:lnTo>
                  <a:lnTo>
                    <a:pt x="128594" y="240922"/>
                  </a:lnTo>
                  <a:lnTo>
                    <a:pt x="188780" y="213348"/>
                  </a:lnTo>
                  <a:lnTo>
                    <a:pt x="208569" y="200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6670" y="1884601"/>
              <a:ext cx="426730" cy="479789"/>
            </a:xfrm>
            <a:custGeom>
              <a:avLst/>
              <a:gdLst/>
              <a:ahLst/>
              <a:cxnLst/>
              <a:rect l="0" t="0" r="0" b="0"/>
              <a:pathLst>
                <a:path w="426730" h="479789">
                  <a:moveTo>
                    <a:pt x="5589" y="0"/>
                  </a:moveTo>
                  <a:lnTo>
                    <a:pt x="0" y="16767"/>
                  </a:lnTo>
                  <a:lnTo>
                    <a:pt x="2113" y="60730"/>
                  </a:lnTo>
                  <a:lnTo>
                    <a:pt x="7164" y="104590"/>
                  </a:lnTo>
                  <a:lnTo>
                    <a:pt x="12138" y="150599"/>
                  </a:lnTo>
                  <a:lnTo>
                    <a:pt x="16108" y="202809"/>
                  </a:lnTo>
                  <a:lnTo>
                    <a:pt x="24218" y="265492"/>
                  </a:lnTo>
                  <a:lnTo>
                    <a:pt x="31755" y="322674"/>
                  </a:lnTo>
                  <a:lnTo>
                    <a:pt x="36104" y="385745"/>
                  </a:lnTo>
                  <a:lnTo>
                    <a:pt x="36857" y="441848"/>
                  </a:lnTo>
                  <a:lnTo>
                    <a:pt x="37080" y="479788"/>
                  </a:lnTo>
                  <a:lnTo>
                    <a:pt x="40288" y="421940"/>
                  </a:lnTo>
                  <a:lnTo>
                    <a:pt x="51827" y="368005"/>
                  </a:lnTo>
                  <a:lnTo>
                    <a:pt x="73777" y="310602"/>
                  </a:lnTo>
                  <a:lnTo>
                    <a:pt x="86978" y="286614"/>
                  </a:lnTo>
                  <a:lnTo>
                    <a:pt x="96113" y="279983"/>
                  </a:lnTo>
                  <a:lnTo>
                    <a:pt x="118741" y="275735"/>
                  </a:lnTo>
                  <a:lnTo>
                    <a:pt x="128987" y="279750"/>
                  </a:lnTo>
                  <a:lnTo>
                    <a:pt x="146610" y="296688"/>
                  </a:lnTo>
                  <a:lnTo>
                    <a:pt x="184196" y="359142"/>
                  </a:lnTo>
                  <a:lnTo>
                    <a:pt x="196104" y="386566"/>
                  </a:lnTo>
                  <a:lnTo>
                    <a:pt x="201396" y="414352"/>
                  </a:lnTo>
                  <a:lnTo>
                    <a:pt x="205147" y="421294"/>
                  </a:lnTo>
                  <a:lnTo>
                    <a:pt x="209987" y="423582"/>
                  </a:lnTo>
                  <a:lnTo>
                    <a:pt x="215554" y="422768"/>
                  </a:lnTo>
                  <a:lnTo>
                    <a:pt x="220435" y="418716"/>
                  </a:lnTo>
                  <a:lnTo>
                    <a:pt x="242913" y="390115"/>
                  </a:lnTo>
                  <a:lnTo>
                    <a:pt x="292554" y="350609"/>
                  </a:lnTo>
                  <a:lnTo>
                    <a:pt x="313283" y="342999"/>
                  </a:lnTo>
                  <a:lnTo>
                    <a:pt x="372780" y="332124"/>
                  </a:lnTo>
                  <a:lnTo>
                    <a:pt x="391443" y="319576"/>
                  </a:lnTo>
                  <a:lnTo>
                    <a:pt x="399696" y="311316"/>
                  </a:lnTo>
                  <a:lnTo>
                    <a:pt x="404027" y="302301"/>
                  </a:lnTo>
                  <a:lnTo>
                    <a:pt x="405721" y="282924"/>
                  </a:lnTo>
                  <a:lnTo>
                    <a:pt x="396335" y="262614"/>
                  </a:lnTo>
                  <a:lnTo>
                    <a:pt x="388919" y="252285"/>
                  </a:lnTo>
                  <a:lnTo>
                    <a:pt x="378125" y="245399"/>
                  </a:lnTo>
                  <a:lnTo>
                    <a:pt x="350535" y="237748"/>
                  </a:lnTo>
                  <a:lnTo>
                    <a:pt x="321895" y="240586"/>
                  </a:lnTo>
                  <a:lnTo>
                    <a:pt x="270970" y="261472"/>
                  </a:lnTo>
                  <a:lnTo>
                    <a:pt x="243448" y="286873"/>
                  </a:lnTo>
                  <a:lnTo>
                    <a:pt x="226064" y="316626"/>
                  </a:lnTo>
                  <a:lnTo>
                    <a:pt x="223681" y="340374"/>
                  </a:lnTo>
                  <a:lnTo>
                    <a:pt x="231683" y="388158"/>
                  </a:lnTo>
                  <a:lnTo>
                    <a:pt x="252344" y="420726"/>
                  </a:lnTo>
                  <a:lnTo>
                    <a:pt x="286282" y="447013"/>
                  </a:lnTo>
                  <a:lnTo>
                    <a:pt x="320384" y="464031"/>
                  </a:lnTo>
                  <a:lnTo>
                    <a:pt x="345150" y="463209"/>
                  </a:lnTo>
                  <a:lnTo>
                    <a:pt x="382280" y="449592"/>
                  </a:lnTo>
                  <a:lnTo>
                    <a:pt x="42672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47033" y="2105699"/>
              <a:ext cx="249051" cy="192468"/>
            </a:xfrm>
            <a:custGeom>
              <a:avLst/>
              <a:gdLst/>
              <a:ahLst/>
              <a:cxnLst/>
              <a:rect l="0" t="0" r="0" b="0"/>
              <a:pathLst>
                <a:path w="249051" h="192468">
                  <a:moveTo>
                    <a:pt x="38480" y="52643"/>
                  </a:moveTo>
                  <a:lnTo>
                    <a:pt x="38480" y="101573"/>
                  </a:lnTo>
                  <a:lnTo>
                    <a:pt x="44069" y="155115"/>
                  </a:lnTo>
                  <a:lnTo>
                    <a:pt x="53133" y="188679"/>
                  </a:lnTo>
                  <a:lnTo>
                    <a:pt x="51758" y="192467"/>
                  </a:lnTo>
                  <a:lnTo>
                    <a:pt x="47332" y="191482"/>
                  </a:lnTo>
                  <a:lnTo>
                    <a:pt x="40872" y="187316"/>
                  </a:lnTo>
                  <a:lnTo>
                    <a:pt x="30575" y="173329"/>
                  </a:lnTo>
                  <a:lnTo>
                    <a:pt x="4683" y="117192"/>
                  </a:lnTo>
                  <a:lnTo>
                    <a:pt x="0" y="77747"/>
                  </a:lnTo>
                  <a:lnTo>
                    <a:pt x="3050" y="54442"/>
                  </a:lnTo>
                  <a:lnTo>
                    <a:pt x="14544" y="35505"/>
                  </a:lnTo>
                  <a:lnTo>
                    <a:pt x="22523" y="27179"/>
                  </a:lnTo>
                  <a:lnTo>
                    <a:pt x="61698" y="9873"/>
                  </a:lnTo>
                  <a:lnTo>
                    <a:pt x="110350" y="2925"/>
                  </a:lnTo>
                  <a:lnTo>
                    <a:pt x="161810" y="867"/>
                  </a:lnTo>
                  <a:lnTo>
                    <a:pt x="219686" y="171"/>
                  </a:lnTo>
                  <a:lnTo>
                    <a:pt x="2490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4446" y="2074114"/>
              <a:ext cx="205412" cy="374521"/>
            </a:xfrm>
            <a:custGeom>
              <a:avLst/>
              <a:gdLst/>
              <a:ahLst/>
              <a:cxnLst/>
              <a:rect l="0" t="0" r="0" b="0"/>
              <a:pathLst>
                <a:path w="205412" h="374521">
                  <a:moveTo>
                    <a:pt x="159564" y="0"/>
                  </a:moveTo>
                  <a:lnTo>
                    <a:pt x="104520" y="19128"/>
                  </a:lnTo>
                  <a:lnTo>
                    <a:pt x="45052" y="49803"/>
                  </a:lnTo>
                  <a:lnTo>
                    <a:pt x="18140" y="75977"/>
                  </a:lnTo>
                  <a:lnTo>
                    <a:pt x="937" y="105960"/>
                  </a:lnTo>
                  <a:lnTo>
                    <a:pt x="0" y="115093"/>
                  </a:lnTo>
                  <a:lnTo>
                    <a:pt x="5199" y="131481"/>
                  </a:lnTo>
                  <a:lnTo>
                    <a:pt x="18427" y="143444"/>
                  </a:lnTo>
                  <a:lnTo>
                    <a:pt x="26869" y="148271"/>
                  </a:lnTo>
                  <a:lnTo>
                    <a:pt x="80103" y="157190"/>
                  </a:lnTo>
                  <a:lnTo>
                    <a:pt x="137749" y="172330"/>
                  </a:lnTo>
                  <a:lnTo>
                    <a:pt x="169868" y="182602"/>
                  </a:lnTo>
                  <a:lnTo>
                    <a:pt x="184810" y="195800"/>
                  </a:lnTo>
                  <a:lnTo>
                    <a:pt x="203935" y="232869"/>
                  </a:lnTo>
                  <a:lnTo>
                    <a:pt x="205411" y="256355"/>
                  </a:lnTo>
                  <a:lnTo>
                    <a:pt x="196826" y="309561"/>
                  </a:lnTo>
                  <a:lnTo>
                    <a:pt x="184314" y="330995"/>
                  </a:lnTo>
                  <a:lnTo>
                    <a:pt x="165885" y="348320"/>
                  </a:lnTo>
                  <a:lnTo>
                    <a:pt x="142096" y="363819"/>
                  </a:lnTo>
                  <a:lnTo>
                    <a:pt x="102396" y="374520"/>
                  </a:lnTo>
                  <a:lnTo>
                    <a:pt x="4375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32995" y="2411026"/>
              <a:ext cx="79983" cy="178985"/>
            </a:xfrm>
            <a:custGeom>
              <a:avLst/>
              <a:gdLst/>
              <a:ahLst/>
              <a:cxnLst/>
              <a:rect l="0" t="0" r="0" b="0"/>
              <a:pathLst>
                <a:path w="79983" h="178985">
                  <a:moveTo>
                    <a:pt x="0" y="0"/>
                  </a:moveTo>
                  <a:lnTo>
                    <a:pt x="60873" y="55659"/>
                  </a:lnTo>
                  <a:lnTo>
                    <a:pt x="68658" y="65182"/>
                  </a:lnTo>
                  <a:lnTo>
                    <a:pt x="77308" y="91360"/>
                  </a:lnTo>
                  <a:lnTo>
                    <a:pt x="79982" y="120153"/>
                  </a:lnTo>
                  <a:lnTo>
                    <a:pt x="77271" y="144648"/>
                  </a:lnTo>
                  <a:lnTo>
                    <a:pt x="69048" y="164113"/>
                  </a:lnTo>
                  <a:lnTo>
                    <a:pt x="63579" y="172580"/>
                  </a:lnTo>
                  <a:lnTo>
                    <a:pt x="56424" y="177054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94842" y="1788745"/>
              <a:ext cx="227750" cy="659319"/>
            </a:xfrm>
            <a:custGeom>
              <a:avLst/>
              <a:gdLst/>
              <a:ahLst/>
              <a:cxnLst/>
              <a:rect l="0" t="0" r="0" b="0"/>
              <a:pathLst>
                <a:path w="227750" h="659319">
                  <a:moveTo>
                    <a:pt x="196163" y="506467"/>
                  </a:moveTo>
                  <a:lnTo>
                    <a:pt x="184710" y="449203"/>
                  </a:lnTo>
                  <a:lnTo>
                    <a:pt x="165825" y="388311"/>
                  </a:lnTo>
                  <a:lnTo>
                    <a:pt x="146359" y="356554"/>
                  </a:lnTo>
                  <a:lnTo>
                    <a:pt x="137224" y="351543"/>
                  </a:lnTo>
                  <a:lnTo>
                    <a:pt x="114596" y="349095"/>
                  </a:lnTo>
                  <a:lnTo>
                    <a:pt x="92060" y="358145"/>
                  </a:lnTo>
                  <a:lnTo>
                    <a:pt x="54587" y="386962"/>
                  </a:lnTo>
                  <a:lnTo>
                    <a:pt x="37491" y="413736"/>
                  </a:lnTo>
                  <a:lnTo>
                    <a:pt x="13999" y="468696"/>
                  </a:lnTo>
                  <a:lnTo>
                    <a:pt x="0" y="518893"/>
                  </a:lnTo>
                  <a:lnTo>
                    <a:pt x="2477" y="579112"/>
                  </a:lnTo>
                  <a:lnTo>
                    <a:pt x="15401" y="629351"/>
                  </a:lnTo>
                  <a:lnTo>
                    <a:pt x="26527" y="647260"/>
                  </a:lnTo>
                  <a:lnTo>
                    <a:pt x="35109" y="652971"/>
                  </a:lnTo>
                  <a:lnTo>
                    <a:pt x="57123" y="659318"/>
                  </a:lnTo>
                  <a:lnTo>
                    <a:pt x="67205" y="658670"/>
                  </a:lnTo>
                  <a:lnTo>
                    <a:pt x="84646" y="651712"/>
                  </a:lnTo>
                  <a:lnTo>
                    <a:pt x="129243" y="605699"/>
                  </a:lnTo>
                  <a:lnTo>
                    <a:pt x="144880" y="578373"/>
                  </a:lnTo>
                  <a:lnTo>
                    <a:pt x="164294" y="515835"/>
                  </a:lnTo>
                  <a:lnTo>
                    <a:pt x="184148" y="455025"/>
                  </a:lnTo>
                  <a:lnTo>
                    <a:pt x="194959" y="395093"/>
                  </a:lnTo>
                  <a:lnTo>
                    <a:pt x="207147" y="335075"/>
                  </a:lnTo>
                  <a:lnTo>
                    <a:pt x="215230" y="272830"/>
                  </a:lnTo>
                  <a:lnTo>
                    <a:pt x="216827" y="214305"/>
                  </a:lnTo>
                  <a:lnTo>
                    <a:pt x="217104" y="165917"/>
                  </a:lnTo>
                  <a:lnTo>
                    <a:pt x="217197" y="107052"/>
                  </a:lnTo>
                  <a:lnTo>
                    <a:pt x="217213" y="58229"/>
                  </a:lnTo>
                  <a:lnTo>
                    <a:pt x="214877" y="24150"/>
                  </a:lnTo>
                  <a:lnTo>
                    <a:pt x="206040" y="1206"/>
                  </a:lnTo>
                  <a:lnTo>
                    <a:pt x="201577" y="0"/>
                  </a:lnTo>
                  <a:lnTo>
                    <a:pt x="197433" y="5046"/>
                  </a:lnTo>
                  <a:lnTo>
                    <a:pt x="190878" y="28590"/>
                  </a:lnTo>
                  <a:lnTo>
                    <a:pt x="187188" y="84374"/>
                  </a:lnTo>
                  <a:lnTo>
                    <a:pt x="185940" y="146923"/>
                  </a:lnTo>
                  <a:lnTo>
                    <a:pt x="185695" y="204339"/>
                  </a:lnTo>
                  <a:lnTo>
                    <a:pt x="185652" y="252261"/>
                  </a:lnTo>
                  <a:lnTo>
                    <a:pt x="186808" y="312451"/>
                  </a:lnTo>
                  <a:lnTo>
                    <a:pt x="193969" y="369400"/>
                  </a:lnTo>
                  <a:lnTo>
                    <a:pt x="195729" y="431299"/>
                  </a:lnTo>
                  <a:lnTo>
                    <a:pt x="201624" y="471327"/>
                  </a:lnTo>
                  <a:lnTo>
                    <a:pt x="227749" y="516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56908" y="2126756"/>
              <a:ext cx="161443" cy="223158"/>
            </a:xfrm>
            <a:custGeom>
              <a:avLst/>
              <a:gdLst/>
              <a:ahLst/>
              <a:cxnLst/>
              <a:rect l="0" t="0" r="0" b="0"/>
              <a:pathLst>
                <a:path w="161443" h="223158">
                  <a:moveTo>
                    <a:pt x="102553" y="52643"/>
                  </a:moveTo>
                  <a:lnTo>
                    <a:pt x="108142" y="30286"/>
                  </a:lnTo>
                  <a:lnTo>
                    <a:pt x="106279" y="24870"/>
                  </a:lnTo>
                  <a:lnTo>
                    <a:pt x="101527" y="22429"/>
                  </a:lnTo>
                  <a:lnTo>
                    <a:pt x="94850" y="21972"/>
                  </a:lnTo>
                  <a:lnTo>
                    <a:pt x="68685" y="32506"/>
                  </a:lnTo>
                  <a:lnTo>
                    <a:pt x="44295" y="56035"/>
                  </a:lnTo>
                  <a:lnTo>
                    <a:pt x="11101" y="105732"/>
                  </a:lnTo>
                  <a:lnTo>
                    <a:pt x="3416" y="128880"/>
                  </a:lnTo>
                  <a:lnTo>
                    <a:pt x="0" y="158666"/>
                  </a:lnTo>
                  <a:lnTo>
                    <a:pt x="4721" y="185162"/>
                  </a:lnTo>
                  <a:lnTo>
                    <a:pt x="9256" y="197141"/>
                  </a:lnTo>
                  <a:lnTo>
                    <a:pt x="23653" y="213570"/>
                  </a:lnTo>
                  <a:lnTo>
                    <a:pt x="32405" y="219589"/>
                  </a:lnTo>
                  <a:lnTo>
                    <a:pt x="57728" y="223157"/>
                  </a:lnTo>
                  <a:lnTo>
                    <a:pt x="84971" y="219674"/>
                  </a:lnTo>
                  <a:lnTo>
                    <a:pt x="104877" y="210327"/>
                  </a:lnTo>
                  <a:lnTo>
                    <a:pt x="129239" y="186321"/>
                  </a:lnTo>
                  <a:lnTo>
                    <a:pt x="151274" y="151393"/>
                  </a:lnTo>
                  <a:lnTo>
                    <a:pt x="161442" y="111408"/>
                  </a:lnTo>
                  <a:lnTo>
                    <a:pt x="158866" y="69925"/>
                  </a:lnTo>
                  <a:lnTo>
                    <a:pt x="147468" y="48235"/>
                  </a:lnTo>
                  <a:lnTo>
                    <a:pt x="1025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2742" y="2140554"/>
              <a:ext cx="233632" cy="199140"/>
            </a:xfrm>
            <a:custGeom>
              <a:avLst/>
              <a:gdLst/>
              <a:ahLst/>
              <a:cxnLst/>
              <a:rect l="0" t="0" r="0" b="0"/>
              <a:pathLst>
                <a:path w="233632" h="199140">
                  <a:moveTo>
                    <a:pt x="170460" y="70430"/>
                  </a:moveTo>
                  <a:lnTo>
                    <a:pt x="150216" y="26467"/>
                  </a:lnTo>
                  <a:lnTo>
                    <a:pt x="131438" y="12676"/>
                  </a:lnTo>
                  <a:lnTo>
                    <a:pt x="106324" y="3818"/>
                  </a:lnTo>
                  <a:lnTo>
                    <a:pt x="61640" y="0"/>
                  </a:lnTo>
                  <a:lnTo>
                    <a:pt x="36698" y="3253"/>
                  </a:lnTo>
                  <a:lnTo>
                    <a:pt x="27473" y="9268"/>
                  </a:lnTo>
                  <a:lnTo>
                    <a:pt x="14104" y="28429"/>
                  </a:lnTo>
                  <a:lnTo>
                    <a:pt x="0" y="65524"/>
                  </a:lnTo>
                  <a:lnTo>
                    <a:pt x="1503" y="92426"/>
                  </a:lnTo>
                  <a:lnTo>
                    <a:pt x="21532" y="142235"/>
                  </a:lnTo>
                  <a:lnTo>
                    <a:pt x="46785" y="175154"/>
                  </a:lnTo>
                  <a:lnTo>
                    <a:pt x="69479" y="190284"/>
                  </a:lnTo>
                  <a:lnTo>
                    <a:pt x="82082" y="195956"/>
                  </a:lnTo>
                  <a:lnTo>
                    <a:pt x="108564" y="199139"/>
                  </a:lnTo>
                  <a:lnTo>
                    <a:pt x="163693" y="191650"/>
                  </a:lnTo>
                  <a:lnTo>
                    <a:pt x="188509" y="179288"/>
                  </a:lnTo>
                  <a:lnTo>
                    <a:pt x="215973" y="155717"/>
                  </a:lnTo>
                  <a:lnTo>
                    <a:pt x="233631" y="133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0723" y="1810901"/>
              <a:ext cx="30936" cy="547483"/>
            </a:xfrm>
            <a:custGeom>
              <a:avLst/>
              <a:gdLst/>
              <a:ahLst/>
              <a:cxnLst/>
              <a:rect l="0" t="0" r="0" b="0"/>
              <a:pathLst>
                <a:path w="30936" h="547483">
                  <a:moveTo>
                    <a:pt x="9878" y="0"/>
                  </a:moveTo>
                  <a:lnTo>
                    <a:pt x="1545" y="55170"/>
                  </a:lnTo>
                  <a:lnTo>
                    <a:pt x="0" y="113443"/>
                  </a:lnTo>
                  <a:lnTo>
                    <a:pt x="2662" y="167754"/>
                  </a:lnTo>
                  <a:lnTo>
                    <a:pt x="7739" y="220890"/>
                  </a:lnTo>
                  <a:lnTo>
                    <a:pt x="9244" y="273679"/>
                  </a:lnTo>
                  <a:lnTo>
                    <a:pt x="9690" y="323246"/>
                  </a:lnTo>
                  <a:lnTo>
                    <a:pt x="12941" y="370687"/>
                  </a:lnTo>
                  <a:lnTo>
                    <a:pt x="18194" y="424909"/>
                  </a:lnTo>
                  <a:lnTo>
                    <a:pt x="19751" y="482308"/>
                  </a:lnTo>
                  <a:lnTo>
                    <a:pt x="23332" y="523882"/>
                  </a:lnTo>
                  <a:lnTo>
                    <a:pt x="30935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54259" y="2044723"/>
              <a:ext cx="305327" cy="29392"/>
            </a:xfrm>
            <a:custGeom>
              <a:avLst/>
              <a:gdLst/>
              <a:ahLst/>
              <a:cxnLst/>
              <a:rect l="0" t="0" r="0" b="0"/>
              <a:pathLst>
                <a:path w="305327" h="29392">
                  <a:moveTo>
                    <a:pt x="305326" y="8334"/>
                  </a:moveTo>
                  <a:lnTo>
                    <a:pt x="256396" y="0"/>
                  </a:lnTo>
                  <a:lnTo>
                    <a:pt x="208551" y="1575"/>
                  </a:lnTo>
                  <a:lnTo>
                    <a:pt x="154210" y="6331"/>
                  </a:lnTo>
                  <a:lnTo>
                    <a:pt x="96775" y="10860"/>
                  </a:lnTo>
                  <a:lnTo>
                    <a:pt x="36143" y="22871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06716" y="2154462"/>
              <a:ext cx="474010" cy="225085"/>
            </a:xfrm>
            <a:custGeom>
              <a:avLst/>
              <a:gdLst/>
              <a:ahLst/>
              <a:cxnLst/>
              <a:rect l="0" t="0" r="0" b="0"/>
              <a:pathLst>
                <a:path w="474010" h="225085">
                  <a:moveTo>
                    <a:pt x="137097" y="67051"/>
                  </a:moveTo>
                  <a:lnTo>
                    <a:pt x="125919" y="50283"/>
                  </a:lnTo>
                  <a:lnTo>
                    <a:pt x="107953" y="38931"/>
                  </a:lnTo>
                  <a:lnTo>
                    <a:pt x="96610" y="34266"/>
                  </a:lnTo>
                  <a:lnTo>
                    <a:pt x="85539" y="33496"/>
                  </a:lnTo>
                  <a:lnTo>
                    <a:pt x="63880" y="38879"/>
                  </a:lnTo>
                  <a:lnTo>
                    <a:pt x="31956" y="55064"/>
                  </a:lnTo>
                  <a:lnTo>
                    <a:pt x="5859" y="85856"/>
                  </a:lnTo>
                  <a:lnTo>
                    <a:pt x="0" y="114403"/>
                  </a:lnTo>
                  <a:lnTo>
                    <a:pt x="2465" y="145418"/>
                  </a:lnTo>
                  <a:lnTo>
                    <a:pt x="11360" y="174800"/>
                  </a:lnTo>
                  <a:lnTo>
                    <a:pt x="29351" y="197217"/>
                  </a:lnTo>
                  <a:lnTo>
                    <a:pt x="52945" y="213810"/>
                  </a:lnTo>
                  <a:lnTo>
                    <a:pt x="79030" y="225084"/>
                  </a:lnTo>
                  <a:lnTo>
                    <a:pt x="106220" y="224635"/>
                  </a:lnTo>
                  <a:lnTo>
                    <a:pt x="144716" y="211228"/>
                  </a:lnTo>
                  <a:lnTo>
                    <a:pt x="156215" y="205283"/>
                  </a:lnTo>
                  <a:lnTo>
                    <a:pt x="172110" y="186199"/>
                  </a:lnTo>
                  <a:lnTo>
                    <a:pt x="181904" y="162119"/>
                  </a:lnTo>
                  <a:lnTo>
                    <a:pt x="186257" y="135820"/>
                  </a:lnTo>
                  <a:lnTo>
                    <a:pt x="181953" y="111652"/>
                  </a:lnTo>
                  <a:lnTo>
                    <a:pt x="158299" y="62699"/>
                  </a:lnTo>
                  <a:lnTo>
                    <a:pt x="159421" y="61810"/>
                  </a:lnTo>
                  <a:lnTo>
                    <a:pt x="206514" y="96052"/>
                  </a:lnTo>
                  <a:lnTo>
                    <a:pt x="254923" y="151976"/>
                  </a:lnTo>
                  <a:lnTo>
                    <a:pt x="301604" y="205446"/>
                  </a:lnTo>
                  <a:lnTo>
                    <a:pt x="305260" y="204937"/>
                  </a:lnTo>
                  <a:lnTo>
                    <a:pt x="306203" y="185655"/>
                  </a:lnTo>
                  <a:lnTo>
                    <a:pt x="282805" y="126830"/>
                  </a:lnTo>
                  <a:lnTo>
                    <a:pt x="264491" y="75869"/>
                  </a:lnTo>
                  <a:lnTo>
                    <a:pt x="259227" y="48743"/>
                  </a:lnTo>
                  <a:lnTo>
                    <a:pt x="260787" y="21089"/>
                  </a:lnTo>
                  <a:lnTo>
                    <a:pt x="267520" y="11843"/>
                  </a:lnTo>
                  <a:lnTo>
                    <a:pt x="277859" y="5679"/>
                  </a:lnTo>
                  <a:lnTo>
                    <a:pt x="303772" y="0"/>
                  </a:lnTo>
                  <a:lnTo>
                    <a:pt x="361657" y="5886"/>
                  </a:lnTo>
                  <a:lnTo>
                    <a:pt x="423481" y="18314"/>
                  </a:lnTo>
                  <a:lnTo>
                    <a:pt x="474009" y="24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06110" y="2147813"/>
              <a:ext cx="206370" cy="301985"/>
            </a:xfrm>
            <a:custGeom>
              <a:avLst/>
              <a:gdLst/>
              <a:ahLst/>
              <a:cxnLst/>
              <a:rect l="0" t="0" r="0" b="0"/>
              <a:pathLst>
                <a:path w="206370" h="301985">
                  <a:moveTo>
                    <a:pt x="132543" y="0"/>
                  </a:moveTo>
                  <a:lnTo>
                    <a:pt x="78668" y="19128"/>
                  </a:lnTo>
                  <a:lnTo>
                    <a:pt x="32685" y="49804"/>
                  </a:lnTo>
                  <a:lnTo>
                    <a:pt x="10278" y="70389"/>
                  </a:lnTo>
                  <a:lnTo>
                    <a:pt x="2164" y="90555"/>
                  </a:lnTo>
                  <a:lnTo>
                    <a:pt x="0" y="102484"/>
                  </a:lnTo>
                  <a:lnTo>
                    <a:pt x="2067" y="112777"/>
                  </a:lnTo>
                  <a:lnTo>
                    <a:pt x="13722" y="130452"/>
                  </a:lnTo>
                  <a:lnTo>
                    <a:pt x="40015" y="147967"/>
                  </a:lnTo>
                  <a:lnTo>
                    <a:pt x="93841" y="171188"/>
                  </a:lnTo>
                  <a:lnTo>
                    <a:pt x="152663" y="196675"/>
                  </a:lnTo>
                  <a:lnTo>
                    <a:pt x="200529" y="228598"/>
                  </a:lnTo>
                  <a:lnTo>
                    <a:pt x="204773" y="237797"/>
                  </a:lnTo>
                  <a:lnTo>
                    <a:pt x="206369" y="260495"/>
                  </a:lnTo>
                  <a:lnTo>
                    <a:pt x="200060" y="279942"/>
                  </a:lnTo>
                  <a:lnTo>
                    <a:pt x="195102" y="288404"/>
                  </a:lnTo>
                  <a:lnTo>
                    <a:pt x="185947" y="294045"/>
                  </a:lnTo>
                  <a:lnTo>
                    <a:pt x="146287" y="301984"/>
                  </a:lnTo>
                  <a:lnTo>
                    <a:pt x="93490" y="301547"/>
                  </a:lnTo>
                  <a:lnTo>
                    <a:pt x="5884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38694" y="2495253"/>
              <a:ext cx="71433" cy="252685"/>
            </a:xfrm>
            <a:custGeom>
              <a:avLst/>
              <a:gdLst/>
              <a:ahLst/>
              <a:cxnLst/>
              <a:rect l="0" t="0" r="0" b="0"/>
              <a:pathLst>
                <a:path w="71433" h="252685">
                  <a:moveTo>
                    <a:pt x="0" y="0"/>
                  </a:moveTo>
                  <a:lnTo>
                    <a:pt x="24047" y="17981"/>
                  </a:lnTo>
                  <a:lnTo>
                    <a:pt x="44300" y="45492"/>
                  </a:lnTo>
                  <a:lnTo>
                    <a:pt x="62217" y="96118"/>
                  </a:lnTo>
                  <a:lnTo>
                    <a:pt x="71432" y="151178"/>
                  </a:lnTo>
                  <a:lnTo>
                    <a:pt x="67438" y="187513"/>
                  </a:lnTo>
                  <a:lnTo>
                    <a:pt x="58828" y="206562"/>
                  </a:lnTo>
                  <a:lnTo>
                    <a:pt x="53257" y="214917"/>
                  </a:lnTo>
                  <a:lnTo>
                    <a:pt x="37708" y="22732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548311" y="2674238"/>
            <a:ext cx="3166331" cy="968623"/>
            <a:chOff x="4548311" y="2674238"/>
            <a:chExt cx="3166331" cy="968623"/>
          </a:xfrm>
        </p:grpSpPr>
        <p:sp>
          <p:nvSpPr>
            <p:cNvPr id="39" name="Freeform 38"/>
            <p:cNvSpPr/>
            <p:nvPr/>
          </p:nvSpPr>
          <p:spPr>
            <a:xfrm>
              <a:off x="4548311" y="2674238"/>
              <a:ext cx="248611" cy="588102"/>
            </a:xfrm>
            <a:custGeom>
              <a:avLst/>
              <a:gdLst/>
              <a:ahLst/>
              <a:cxnLst/>
              <a:rect l="0" t="0" r="0" b="0"/>
              <a:pathLst>
                <a:path w="248611" h="588102">
                  <a:moveTo>
                    <a:pt x="0" y="0"/>
                  </a:moveTo>
                  <a:lnTo>
                    <a:pt x="3119" y="62478"/>
                  </a:lnTo>
                  <a:lnTo>
                    <a:pt x="9065" y="119186"/>
                  </a:lnTo>
                  <a:lnTo>
                    <a:pt x="10239" y="176618"/>
                  </a:lnTo>
                  <a:lnTo>
                    <a:pt x="11612" y="225986"/>
                  </a:lnTo>
                  <a:lnTo>
                    <a:pt x="17738" y="277659"/>
                  </a:lnTo>
                  <a:lnTo>
                    <a:pt x="20073" y="328844"/>
                  </a:lnTo>
                  <a:lnTo>
                    <a:pt x="20862" y="388654"/>
                  </a:lnTo>
                  <a:lnTo>
                    <a:pt x="21018" y="445528"/>
                  </a:lnTo>
                  <a:lnTo>
                    <a:pt x="21045" y="498946"/>
                  </a:lnTo>
                  <a:lnTo>
                    <a:pt x="15464" y="542460"/>
                  </a:lnTo>
                  <a:lnTo>
                    <a:pt x="12649" y="546473"/>
                  </a:lnTo>
                  <a:lnTo>
                    <a:pt x="9603" y="544470"/>
                  </a:lnTo>
                  <a:lnTo>
                    <a:pt x="6402" y="538455"/>
                  </a:lnTo>
                  <a:lnTo>
                    <a:pt x="1896" y="507633"/>
                  </a:lnTo>
                  <a:lnTo>
                    <a:pt x="7610" y="448060"/>
                  </a:lnTo>
                  <a:lnTo>
                    <a:pt x="12003" y="405460"/>
                  </a:lnTo>
                  <a:lnTo>
                    <a:pt x="21322" y="381415"/>
                  </a:lnTo>
                  <a:lnTo>
                    <a:pt x="45312" y="353738"/>
                  </a:lnTo>
                  <a:lnTo>
                    <a:pt x="67712" y="344390"/>
                  </a:lnTo>
                  <a:lnTo>
                    <a:pt x="93265" y="341405"/>
                  </a:lnTo>
                  <a:lnTo>
                    <a:pt x="156113" y="352004"/>
                  </a:lnTo>
                  <a:lnTo>
                    <a:pt x="188975" y="372969"/>
                  </a:lnTo>
                  <a:lnTo>
                    <a:pt x="223115" y="419900"/>
                  </a:lnTo>
                  <a:lnTo>
                    <a:pt x="242882" y="460417"/>
                  </a:lnTo>
                  <a:lnTo>
                    <a:pt x="248610" y="500888"/>
                  </a:lnTo>
                  <a:lnTo>
                    <a:pt x="245804" y="524434"/>
                  </a:lnTo>
                  <a:lnTo>
                    <a:pt x="234418" y="546597"/>
                  </a:lnTo>
                  <a:lnTo>
                    <a:pt x="226468" y="557420"/>
                  </a:lnTo>
                  <a:lnTo>
                    <a:pt x="205158" y="572566"/>
                  </a:lnTo>
                  <a:lnTo>
                    <a:pt x="180088" y="582027"/>
                  </a:lnTo>
                  <a:lnTo>
                    <a:pt x="125866" y="588101"/>
                  </a:lnTo>
                  <a:lnTo>
                    <a:pt x="99224" y="586592"/>
                  </a:lnTo>
                  <a:lnTo>
                    <a:pt x="56644" y="569679"/>
                  </a:lnTo>
                  <a:lnTo>
                    <a:pt x="31585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26500" y="3040330"/>
              <a:ext cx="248236" cy="235232"/>
            </a:xfrm>
            <a:custGeom>
              <a:avLst/>
              <a:gdLst/>
              <a:ahLst/>
              <a:cxnLst/>
              <a:rect l="0" t="0" r="0" b="0"/>
              <a:pathLst>
                <a:path w="248236" h="235232">
                  <a:moveTo>
                    <a:pt x="132422" y="139276"/>
                  </a:moveTo>
                  <a:lnTo>
                    <a:pt x="140755" y="101798"/>
                  </a:lnTo>
                  <a:lnTo>
                    <a:pt x="139181" y="66950"/>
                  </a:lnTo>
                  <a:lnTo>
                    <a:pt x="133086" y="45130"/>
                  </a:lnTo>
                  <a:lnTo>
                    <a:pt x="122579" y="23734"/>
                  </a:lnTo>
                  <a:lnTo>
                    <a:pt x="106990" y="8765"/>
                  </a:lnTo>
                  <a:lnTo>
                    <a:pt x="97920" y="3136"/>
                  </a:lnTo>
                  <a:lnTo>
                    <a:pt x="75363" y="0"/>
                  </a:lnTo>
                  <a:lnTo>
                    <a:pt x="52080" y="3676"/>
                  </a:lnTo>
                  <a:lnTo>
                    <a:pt x="33934" y="13109"/>
                  </a:lnTo>
                  <a:lnTo>
                    <a:pt x="10564" y="42751"/>
                  </a:lnTo>
                  <a:lnTo>
                    <a:pt x="0" y="86759"/>
                  </a:lnTo>
                  <a:lnTo>
                    <a:pt x="2459" y="136843"/>
                  </a:lnTo>
                  <a:lnTo>
                    <a:pt x="14940" y="195424"/>
                  </a:lnTo>
                  <a:lnTo>
                    <a:pt x="26005" y="215313"/>
                  </a:lnTo>
                  <a:lnTo>
                    <a:pt x="41842" y="228832"/>
                  </a:lnTo>
                  <a:lnTo>
                    <a:pt x="50978" y="234075"/>
                  </a:lnTo>
                  <a:lnTo>
                    <a:pt x="60579" y="235231"/>
                  </a:lnTo>
                  <a:lnTo>
                    <a:pt x="80604" y="230276"/>
                  </a:lnTo>
                  <a:lnTo>
                    <a:pt x="98083" y="214036"/>
                  </a:lnTo>
                  <a:lnTo>
                    <a:pt x="122779" y="171071"/>
                  </a:lnTo>
                  <a:lnTo>
                    <a:pt x="135154" y="133749"/>
                  </a:lnTo>
                  <a:lnTo>
                    <a:pt x="138923" y="129742"/>
                  </a:lnTo>
                  <a:lnTo>
                    <a:pt x="142605" y="131750"/>
                  </a:lnTo>
                  <a:lnTo>
                    <a:pt x="182151" y="187121"/>
                  </a:lnTo>
                  <a:lnTo>
                    <a:pt x="202097" y="195635"/>
                  </a:lnTo>
                  <a:lnTo>
                    <a:pt x="223050" y="198250"/>
                  </a:lnTo>
                  <a:lnTo>
                    <a:pt x="248235" y="191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48473" y="2800580"/>
              <a:ext cx="10491" cy="484312"/>
            </a:xfrm>
            <a:custGeom>
              <a:avLst/>
              <a:gdLst/>
              <a:ahLst/>
              <a:cxnLst/>
              <a:rect l="0" t="0" r="0" b="0"/>
              <a:pathLst>
                <a:path w="10491" h="484312">
                  <a:moveTo>
                    <a:pt x="10490" y="0"/>
                  </a:moveTo>
                  <a:lnTo>
                    <a:pt x="2157" y="54144"/>
                  </a:lnTo>
                  <a:lnTo>
                    <a:pt x="396" y="109091"/>
                  </a:lnTo>
                  <a:lnTo>
                    <a:pt x="90" y="156586"/>
                  </a:lnTo>
                  <a:lnTo>
                    <a:pt x="0" y="207703"/>
                  </a:lnTo>
                  <a:lnTo>
                    <a:pt x="1139" y="270142"/>
                  </a:lnTo>
                  <a:lnTo>
                    <a:pt x="7199" y="319208"/>
                  </a:lnTo>
                  <a:lnTo>
                    <a:pt x="9840" y="378302"/>
                  </a:lnTo>
                  <a:lnTo>
                    <a:pt x="10362" y="440624"/>
                  </a:lnTo>
                  <a:lnTo>
                    <a:pt x="1049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11565" y="2979564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24810" y="3120"/>
                  </a:lnTo>
                  <a:lnTo>
                    <a:pt x="176964" y="8334"/>
                  </a:lnTo>
                  <a:lnTo>
                    <a:pt x="122623" y="12998"/>
                  </a:lnTo>
                  <a:lnTo>
                    <a:pt x="68308" y="18669"/>
                  </a:lnTo>
                  <a:lnTo>
                    <a:pt x="28818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43233" y="2842694"/>
              <a:ext cx="16118" cy="452726"/>
            </a:xfrm>
            <a:custGeom>
              <a:avLst/>
              <a:gdLst/>
              <a:ahLst/>
              <a:cxnLst/>
              <a:rect l="0" t="0" r="0" b="0"/>
              <a:pathLst>
                <a:path w="16118" h="452726">
                  <a:moveTo>
                    <a:pt x="10528" y="0"/>
                  </a:moveTo>
                  <a:lnTo>
                    <a:pt x="16117" y="16768"/>
                  </a:lnTo>
                  <a:lnTo>
                    <a:pt x="15742" y="34358"/>
                  </a:lnTo>
                  <a:lnTo>
                    <a:pt x="11215" y="92998"/>
                  </a:lnTo>
                  <a:lnTo>
                    <a:pt x="10664" y="150864"/>
                  </a:lnTo>
                  <a:lnTo>
                    <a:pt x="10555" y="212684"/>
                  </a:lnTo>
                  <a:lnTo>
                    <a:pt x="4947" y="261369"/>
                  </a:lnTo>
                  <a:lnTo>
                    <a:pt x="977" y="324156"/>
                  </a:lnTo>
                  <a:lnTo>
                    <a:pt x="289" y="379146"/>
                  </a:lnTo>
                  <a:lnTo>
                    <a:pt x="57" y="43147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64248" y="3032207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19597" y="11453"/>
                  </a:lnTo>
                  <a:lnTo>
                    <a:pt x="156777" y="28198"/>
                  </a:lnTo>
                  <a:lnTo>
                    <a:pt x="109884" y="38641"/>
                  </a:lnTo>
                  <a:lnTo>
                    <a:pt x="60114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537989" y="3052194"/>
              <a:ext cx="294799" cy="240297"/>
            </a:xfrm>
            <a:custGeom>
              <a:avLst/>
              <a:gdLst/>
              <a:ahLst/>
              <a:cxnLst/>
              <a:rect l="0" t="0" r="0" b="0"/>
              <a:pathLst>
                <a:path w="294799" h="240297">
                  <a:moveTo>
                    <a:pt x="0" y="64241"/>
                  </a:moveTo>
                  <a:lnTo>
                    <a:pt x="37478" y="72574"/>
                  </a:lnTo>
                  <a:lnTo>
                    <a:pt x="88902" y="74336"/>
                  </a:lnTo>
                  <a:lnTo>
                    <a:pt x="151355" y="81919"/>
                  </a:lnTo>
                  <a:lnTo>
                    <a:pt x="206846" y="81511"/>
                  </a:lnTo>
                  <a:lnTo>
                    <a:pt x="229972" y="75426"/>
                  </a:lnTo>
                  <a:lnTo>
                    <a:pt x="251949" y="64922"/>
                  </a:lnTo>
                  <a:lnTo>
                    <a:pt x="258043" y="57676"/>
                  </a:lnTo>
                  <a:lnTo>
                    <a:pt x="260936" y="49336"/>
                  </a:lnTo>
                  <a:lnTo>
                    <a:pt x="261695" y="40266"/>
                  </a:lnTo>
                  <a:lnTo>
                    <a:pt x="256299" y="23950"/>
                  </a:lnTo>
                  <a:lnTo>
                    <a:pt x="251585" y="16323"/>
                  </a:lnTo>
                  <a:lnTo>
                    <a:pt x="233868" y="4730"/>
                  </a:lnTo>
                  <a:lnTo>
                    <a:pt x="222593" y="0"/>
                  </a:lnTo>
                  <a:lnTo>
                    <a:pt x="197586" y="984"/>
                  </a:lnTo>
                  <a:lnTo>
                    <a:pt x="143405" y="20680"/>
                  </a:lnTo>
                  <a:lnTo>
                    <a:pt x="112811" y="40286"/>
                  </a:lnTo>
                  <a:lnTo>
                    <a:pt x="83339" y="72091"/>
                  </a:lnTo>
                  <a:lnTo>
                    <a:pt x="63558" y="111151"/>
                  </a:lnTo>
                  <a:lnTo>
                    <a:pt x="55877" y="152360"/>
                  </a:lnTo>
                  <a:lnTo>
                    <a:pt x="59190" y="188616"/>
                  </a:lnTo>
                  <a:lnTo>
                    <a:pt x="70761" y="207646"/>
                  </a:lnTo>
                  <a:lnTo>
                    <a:pt x="87602" y="222733"/>
                  </a:lnTo>
                  <a:lnTo>
                    <a:pt x="106785" y="233338"/>
                  </a:lnTo>
                  <a:lnTo>
                    <a:pt x="142904" y="240296"/>
                  </a:lnTo>
                  <a:lnTo>
                    <a:pt x="183242" y="236768"/>
                  </a:lnTo>
                  <a:lnTo>
                    <a:pt x="219241" y="222725"/>
                  </a:lnTo>
                  <a:lnTo>
                    <a:pt x="278517" y="174240"/>
                  </a:lnTo>
                  <a:lnTo>
                    <a:pt x="294798" y="158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53844" y="3113393"/>
              <a:ext cx="294799" cy="151539"/>
            </a:xfrm>
            <a:custGeom>
              <a:avLst/>
              <a:gdLst/>
              <a:ahLst/>
              <a:cxnLst/>
              <a:rect l="0" t="0" r="0" b="0"/>
              <a:pathLst>
                <a:path w="294799" h="151539">
                  <a:moveTo>
                    <a:pt x="0" y="13570"/>
                  </a:moveTo>
                  <a:lnTo>
                    <a:pt x="14655" y="72187"/>
                  </a:lnTo>
                  <a:lnTo>
                    <a:pt x="20963" y="125191"/>
                  </a:lnTo>
                  <a:lnTo>
                    <a:pt x="26748" y="151538"/>
                  </a:lnTo>
                  <a:lnTo>
                    <a:pt x="13160" y="93613"/>
                  </a:lnTo>
                  <a:lnTo>
                    <a:pt x="14428" y="57564"/>
                  </a:lnTo>
                  <a:lnTo>
                    <a:pt x="20450" y="36633"/>
                  </a:lnTo>
                  <a:lnTo>
                    <a:pt x="30926" y="19531"/>
                  </a:lnTo>
                  <a:lnTo>
                    <a:pt x="46500" y="7251"/>
                  </a:lnTo>
                  <a:lnTo>
                    <a:pt x="55567" y="2338"/>
                  </a:lnTo>
                  <a:lnTo>
                    <a:pt x="74999" y="0"/>
                  </a:lnTo>
                  <a:lnTo>
                    <a:pt x="94165" y="4029"/>
                  </a:lnTo>
                  <a:lnTo>
                    <a:pt x="125532" y="25681"/>
                  </a:lnTo>
                  <a:lnTo>
                    <a:pt x="182463" y="80313"/>
                  </a:lnTo>
                  <a:lnTo>
                    <a:pt x="223174" y="115354"/>
                  </a:lnTo>
                  <a:lnTo>
                    <a:pt x="262453" y="133848"/>
                  </a:lnTo>
                  <a:lnTo>
                    <a:pt x="294798" y="139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32829" y="3063792"/>
              <a:ext cx="168457" cy="579069"/>
            </a:xfrm>
            <a:custGeom>
              <a:avLst/>
              <a:gdLst/>
              <a:ahLst/>
              <a:cxnLst/>
              <a:rect l="0" t="0" r="0" b="0"/>
              <a:pathLst>
                <a:path w="168457" h="579069">
                  <a:moveTo>
                    <a:pt x="168456" y="0"/>
                  </a:moveTo>
                  <a:lnTo>
                    <a:pt x="143262" y="61111"/>
                  </a:lnTo>
                  <a:lnTo>
                    <a:pt x="123212" y="115542"/>
                  </a:lnTo>
                  <a:lnTo>
                    <a:pt x="108869" y="166280"/>
                  </a:lnTo>
                  <a:lnTo>
                    <a:pt x="91652" y="221362"/>
                  </a:lnTo>
                  <a:lnTo>
                    <a:pt x="71657" y="277303"/>
                  </a:lnTo>
                  <a:lnTo>
                    <a:pt x="56441" y="333413"/>
                  </a:lnTo>
                  <a:lnTo>
                    <a:pt x="42171" y="389557"/>
                  </a:lnTo>
                  <a:lnTo>
                    <a:pt x="28087" y="445707"/>
                  </a:lnTo>
                  <a:lnTo>
                    <a:pt x="14040" y="495793"/>
                  </a:lnTo>
                  <a:lnTo>
                    <a:pt x="3120" y="550227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59126" y="2996808"/>
              <a:ext cx="230502" cy="335778"/>
            </a:xfrm>
            <a:custGeom>
              <a:avLst/>
              <a:gdLst/>
              <a:ahLst/>
              <a:cxnLst/>
              <a:rect l="0" t="0" r="0" b="0"/>
              <a:pathLst>
                <a:path w="230502" h="335778">
                  <a:moveTo>
                    <a:pt x="210697" y="77513"/>
                  </a:moveTo>
                  <a:lnTo>
                    <a:pt x="190455" y="33550"/>
                  </a:lnTo>
                  <a:lnTo>
                    <a:pt x="174794" y="19760"/>
                  </a:lnTo>
                  <a:lnTo>
                    <a:pt x="136145" y="1374"/>
                  </a:lnTo>
                  <a:lnTo>
                    <a:pt x="112442" y="0"/>
                  </a:lnTo>
                  <a:lnTo>
                    <a:pt x="87479" y="4458"/>
                  </a:lnTo>
                  <a:lnTo>
                    <a:pt x="32125" y="32898"/>
                  </a:lnTo>
                  <a:lnTo>
                    <a:pt x="5839" y="58835"/>
                  </a:lnTo>
                  <a:lnTo>
                    <a:pt x="1596" y="68570"/>
                  </a:lnTo>
                  <a:lnTo>
                    <a:pt x="0" y="88746"/>
                  </a:lnTo>
                  <a:lnTo>
                    <a:pt x="5891" y="95530"/>
                  </a:lnTo>
                  <a:lnTo>
                    <a:pt x="28036" y="103068"/>
                  </a:lnTo>
                  <a:lnTo>
                    <a:pt x="81506" y="107907"/>
                  </a:lnTo>
                  <a:lnTo>
                    <a:pt x="134009" y="111983"/>
                  </a:lnTo>
                  <a:lnTo>
                    <a:pt x="155557" y="118569"/>
                  </a:lnTo>
                  <a:lnTo>
                    <a:pt x="195869" y="148488"/>
                  </a:lnTo>
                  <a:lnTo>
                    <a:pt x="217482" y="180171"/>
                  </a:lnTo>
                  <a:lnTo>
                    <a:pt x="227525" y="219194"/>
                  </a:lnTo>
                  <a:lnTo>
                    <a:pt x="230501" y="260393"/>
                  </a:lnTo>
                  <a:lnTo>
                    <a:pt x="224959" y="285135"/>
                  </a:lnTo>
                  <a:lnTo>
                    <a:pt x="220205" y="296646"/>
                  </a:lnTo>
                  <a:lnTo>
                    <a:pt x="202445" y="315675"/>
                  </a:lnTo>
                  <a:lnTo>
                    <a:pt x="178954" y="329592"/>
                  </a:lnTo>
                  <a:lnTo>
                    <a:pt x="152916" y="335777"/>
                  </a:lnTo>
                  <a:lnTo>
                    <a:pt x="98072" y="331342"/>
                  </a:lnTo>
                  <a:lnTo>
                    <a:pt x="51537" y="319201"/>
                  </a:lnTo>
                  <a:lnTo>
                    <a:pt x="31713" y="309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87568" y="3090101"/>
              <a:ext cx="271811" cy="268133"/>
            </a:xfrm>
            <a:custGeom>
              <a:avLst/>
              <a:gdLst/>
              <a:ahLst/>
              <a:cxnLst/>
              <a:rect l="0" t="0" r="0" b="0"/>
              <a:pathLst>
                <a:path w="271811" h="268133">
                  <a:moveTo>
                    <a:pt x="166525" y="121090"/>
                  </a:moveTo>
                  <a:lnTo>
                    <a:pt x="155347" y="109912"/>
                  </a:lnTo>
                  <a:lnTo>
                    <a:pt x="139013" y="68363"/>
                  </a:lnTo>
                  <a:lnTo>
                    <a:pt x="126918" y="31118"/>
                  </a:lnTo>
                  <a:lnTo>
                    <a:pt x="115387" y="12472"/>
                  </a:lnTo>
                  <a:lnTo>
                    <a:pt x="106697" y="6564"/>
                  </a:lnTo>
                  <a:lnTo>
                    <a:pt x="84563" y="0"/>
                  </a:lnTo>
                  <a:lnTo>
                    <a:pt x="62247" y="3321"/>
                  </a:lnTo>
                  <a:lnTo>
                    <a:pt x="51382" y="7483"/>
                  </a:lnTo>
                  <a:lnTo>
                    <a:pt x="33073" y="24585"/>
                  </a:lnTo>
                  <a:lnTo>
                    <a:pt x="7843" y="68102"/>
                  </a:lnTo>
                  <a:lnTo>
                    <a:pt x="0" y="120069"/>
                  </a:lnTo>
                  <a:lnTo>
                    <a:pt x="1571" y="179207"/>
                  </a:lnTo>
                  <a:lnTo>
                    <a:pt x="17247" y="242304"/>
                  </a:lnTo>
                  <a:lnTo>
                    <a:pt x="28430" y="261140"/>
                  </a:lnTo>
                  <a:lnTo>
                    <a:pt x="35857" y="265930"/>
                  </a:lnTo>
                  <a:lnTo>
                    <a:pt x="53468" y="268132"/>
                  </a:lnTo>
                  <a:lnTo>
                    <a:pt x="69874" y="262091"/>
                  </a:lnTo>
                  <a:lnTo>
                    <a:pt x="77525" y="257205"/>
                  </a:lnTo>
                  <a:lnTo>
                    <a:pt x="89144" y="242417"/>
                  </a:lnTo>
                  <a:lnTo>
                    <a:pt x="117124" y="185724"/>
                  </a:lnTo>
                  <a:lnTo>
                    <a:pt x="131074" y="131215"/>
                  </a:lnTo>
                  <a:lnTo>
                    <a:pt x="134430" y="70734"/>
                  </a:lnTo>
                  <a:lnTo>
                    <a:pt x="141148" y="133807"/>
                  </a:lnTo>
                  <a:lnTo>
                    <a:pt x="164242" y="182614"/>
                  </a:lnTo>
                  <a:lnTo>
                    <a:pt x="180718" y="198347"/>
                  </a:lnTo>
                  <a:lnTo>
                    <a:pt x="190025" y="204180"/>
                  </a:lnTo>
                  <a:lnTo>
                    <a:pt x="209725" y="207542"/>
                  </a:lnTo>
                  <a:lnTo>
                    <a:pt x="219891" y="206801"/>
                  </a:lnTo>
                  <a:lnTo>
                    <a:pt x="237426" y="196619"/>
                  </a:lnTo>
                  <a:lnTo>
                    <a:pt x="271810" y="163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74846" y="2790051"/>
              <a:ext cx="37176" cy="528038"/>
            </a:xfrm>
            <a:custGeom>
              <a:avLst/>
              <a:gdLst/>
              <a:ahLst/>
              <a:cxnLst/>
              <a:rect l="0" t="0" r="0" b="0"/>
              <a:pathLst>
                <a:path w="37176" h="528038">
                  <a:moveTo>
                    <a:pt x="5589" y="0"/>
                  </a:moveTo>
                  <a:lnTo>
                    <a:pt x="0" y="22357"/>
                  </a:lnTo>
                  <a:lnTo>
                    <a:pt x="3495" y="42692"/>
                  </a:lnTo>
                  <a:lnTo>
                    <a:pt x="10508" y="64598"/>
                  </a:lnTo>
                  <a:lnTo>
                    <a:pt x="15010" y="116789"/>
                  </a:lnTo>
                  <a:lnTo>
                    <a:pt x="21488" y="172159"/>
                  </a:lnTo>
                  <a:lnTo>
                    <a:pt x="25118" y="225316"/>
                  </a:lnTo>
                  <a:lnTo>
                    <a:pt x="26193" y="274341"/>
                  </a:lnTo>
                  <a:lnTo>
                    <a:pt x="26512" y="324092"/>
                  </a:lnTo>
                  <a:lnTo>
                    <a:pt x="26606" y="375878"/>
                  </a:lnTo>
                  <a:lnTo>
                    <a:pt x="26638" y="438543"/>
                  </a:lnTo>
                  <a:lnTo>
                    <a:pt x="26643" y="487648"/>
                  </a:lnTo>
                  <a:lnTo>
                    <a:pt x="27815" y="525334"/>
                  </a:lnTo>
                  <a:lnTo>
                    <a:pt x="29765" y="528037"/>
                  </a:lnTo>
                  <a:lnTo>
                    <a:pt x="3717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64663" y="3058290"/>
              <a:ext cx="200042" cy="250671"/>
            </a:xfrm>
            <a:custGeom>
              <a:avLst/>
              <a:gdLst/>
              <a:ahLst/>
              <a:cxnLst/>
              <a:rect l="0" t="0" r="0" b="0"/>
              <a:pathLst>
                <a:path w="200042" h="250671">
                  <a:moveTo>
                    <a:pt x="0" y="173958"/>
                  </a:moveTo>
                  <a:lnTo>
                    <a:pt x="43962" y="153715"/>
                  </a:lnTo>
                  <a:lnTo>
                    <a:pt x="105447" y="114060"/>
                  </a:lnTo>
                  <a:lnTo>
                    <a:pt x="153815" y="72162"/>
                  </a:lnTo>
                  <a:lnTo>
                    <a:pt x="157526" y="62810"/>
                  </a:lnTo>
                  <a:lnTo>
                    <a:pt x="158529" y="39941"/>
                  </a:lnTo>
                  <a:lnTo>
                    <a:pt x="151956" y="20419"/>
                  </a:lnTo>
                  <a:lnTo>
                    <a:pt x="146928" y="11937"/>
                  </a:lnTo>
                  <a:lnTo>
                    <a:pt x="138896" y="6283"/>
                  </a:lnTo>
                  <a:lnTo>
                    <a:pt x="117494" y="0"/>
                  </a:lnTo>
                  <a:lnTo>
                    <a:pt x="84726" y="2052"/>
                  </a:lnTo>
                  <a:lnTo>
                    <a:pt x="66511" y="13328"/>
                  </a:lnTo>
                  <a:lnTo>
                    <a:pt x="35754" y="49162"/>
                  </a:lnTo>
                  <a:lnTo>
                    <a:pt x="27589" y="72480"/>
                  </a:lnTo>
                  <a:lnTo>
                    <a:pt x="25130" y="98441"/>
                  </a:lnTo>
                  <a:lnTo>
                    <a:pt x="31493" y="139365"/>
                  </a:lnTo>
                  <a:lnTo>
                    <a:pt x="54011" y="191995"/>
                  </a:lnTo>
                  <a:lnTo>
                    <a:pt x="68458" y="213560"/>
                  </a:lnTo>
                  <a:lnTo>
                    <a:pt x="96323" y="237685"/>
                  </a:lnTo>
                  <a:lnTo>
                    <a:pt x="116510" y="248294"/>
                  </a:lnTo>
                  <a:lnTo>
                    <a:pt x="137180" y="250670"/>
                  </a:lnTo>
                  <a:lnTo>
                    <a:pt x="200041" y="247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7792" y="3100317"/>
              <a:ext cx="176850" cy="205632"/>
            </a:xfrm>
            <a:custGeom>
              <a:avLst/>
              <a:gdLst/>
              <a:ahLst/>
              <a:cxnLst/>
              <a:rect l="0" t="0" r="0" b="0"/>
              <a:pathLst>
                <a:path w="176850" h="205632">
                  <a:moveTo>
                    <a:pt x="126954" y="5589"/>
                  </a:moveTo>
                  <a:lnTo>
                    <a:pt x="110186" y="0"/>
                  </a:lnTo>
                  <a:lnTo>
                    <a:pt x="92595" y="3495"/>
                  </a:lnTo>
                  <a:lnTo>
                    <a:pt x="43531" y="31267"/>
                  </a:lnTo>
                  <a:lnTo>
                    <a:pt x="11993" y="61571"/>
                  </a:lnTo>
                  <a:lnTo>
                    <a:pt x="4690" y="70986"/>
                  </a:lnTo>
                  <a:lnTo>
                    <a:pt x="991" y="80773"/>
                  </a:lnTo>
                  <a:lnTo>
                    <a:pt x="0" y="101005"/>
                  </a:lnTo>
                  <a:lnTo>
                    <a:pt x="6053" y="107805"/>
                  </a:lnTo>
                  <a:lnTo>
                    <a:pt x="28377" y="115359"/>
                  </a:lnTo>
                  <a:lnTo>
                    <a:pt x="88028" y="121379"/>
                  </a:lnTo>
                  <a:lnTo>
                    <a:pt x="124779" y="130624"/>
                  </a:lnTo>
                  <a:lnTo>
                    <a:pt x="165519" y="154116"/>
                  </a:lnTo>
                  <a:lnTo>
                    <a:pt x="173721" y="160759"/>
                  </a:lnTo>
                  <a:lnTo>
                    <a:pt x="176849" y="168697"/>
                  </a:lnTo>
                  <a:lnTo>
                    <a:pt x="176596" y="177499"/>
                  </a:lnTo>
                  <a:lnTo>
                    <a:pt x="174086" y="186876"/>
                  </a:lnTo>
                  <a:lnTo>
                    <a:pt x="166564" y="193128"/>
                  </a:lnTo>
                  <a:lnTo>
                    <a:pt x="142608" y="200074"/>
                  </a:lnTo>
                  <a:lnTo>
                    <a:pt x="80740" y="204533"/>
                  </a:lnTo>
                  <a:lnTo>
                    <a:pt x="28484" y="205414"/>
                  </a:lnTo>
                  <a:lnTo>
                    <a:pt x="612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801616" y="3042806"/>
            <a:ext cx="964935" cy="536884"/>
            <a:chOff x="7801616" y="3042806"/>
            <a:chExt cx="964935" cy="536884"/>
          </a:xfrm>
        </p:grpSpPr>
        <p:sp>
          <p:nvSpPr>
            <p:cNvPr id="54" name="Freeform 53"/>
            <p:cNvSpPr/>
            <p:nvPr/>
          </p:nvSpPr>
          <p:spPr>
            <a:xfrm>
              <a:off x="7801616" y="3042806"/>
              <a:ext cx="568540" cy="310790"/>
            </a:xfrm>
            <a:custGeom>
              <a:avLst/>
              <a:gdLst/>
              <a:ahLst/>
              <a:cxnLst/>
              <a:rect l="0" t="0" r="0" b="0"/>
              <a:pathLst>
                <a:path w="568540" h="310790">
                  <a:moveTo>
                    <a:pt x="0" y="105214"/>
                  </a:moveTo>
                  <a:lnTo>
                    <a:pt x="14654" y="154766"/>
                  </a:lnTo>
                  <a:lnTo>
                    <a:pt x="24749" y="205294"/>
                  </a:lnTo>
                  <a:lnTo>
                    <a:pt x="35149" y="259130"/>
                  </a:lnTo>
                  <a:lnTo>
                    <a:pt x="46804" y="310789"/>
                  </a:lnTo>
                  <a:lnTo>
                    <a:pt x="42963" y="260910"/>
                  </a:lnTo>
                  <a:lnTo>
                    <a:pt x="42366" y="206718"/>
                  </a:lnTo>
                  <a:lnTo>
                    <a:pt x="42188" y="146208"/>
                  </a:lnTo>
                  <a:lnTo>
                    <a:pt x="47726" y="95004"/>
                  </a:lnTo>
                  <a:lnTo>
                    <a:pt x="62364" y="55786"/>
                  </a:lnTo>
                  <a:lnTo>
                    <a:pt x="69652" y="48865"/>
                  </a:lnTo>
                  <a:lnTo>
                    <a:pt x="78020" y="45421"/>
                  </a:lnTo>
                  <a:lnTo>
                    <a:pt x="87109" y="44295"/>
                  </a:lnTo>
                  <a:lnTo>
                    <a:pt x="106566" y="52403"/>
                  </a:lnTo>
                  <a:lnTo>
                    <a:pt x="134131" y="76698"/>
                  </a:lnTo>
                  <a:lnTo>
                    <a:pt x="170435" y="126676"/>
                  </a:lnTo>
                  <a:lnTo>
                    <a:pt x="182171" y="150958"/>
                  </a:lnTo>
                  <a:lnTo>
                    <a:pt x="182278" y="149748"/>
                  </a:lnTo>
                  <a:lnTo>
                    <a:pt x="179961" y="125038"/>
                  </a:lnTo>
                  <a:lnTo>
                    <a:pt x="184767" y="69876"/>
                  </a:lnTo>
                  <a:lnTo>
                    <a:pt x="199285" y="33522"/>
                  </a:lnTo>
                  <a:lnTo>
                    <a:pt x="207726" y="27004"/>
                  </a:lnTo>
                  <a:lnTo>
                    <a:pt x="229583" y="22881"/>
                  </a:lnTo>
                  <a:lnTo>
                    <a:pt x="239623" y="25759"/>
                  </a:lnTo>
                  <a:lnTo>
                    <a:pt x="257018" y="38315"/>
                  </a:lnTo>
                  <a:lnTo>
                    <a:pt x="292516" y="100872"/>
                  </a:lnTo>
                  <a:lnTo>
                    <a:pt x="315093" y="160405"/>
                  </a:lnTo>
                  <a:lnTo>
                    <a:pt x="324897" y="219024"/>
                  </a:lnTo>
                  <a:lnTo>
                    <a:pt x="325392" y="217352"/>
                  </a:lnTo>
                  <a:lnTo>
                    <a:pt x="328593" y="169808"/>
                  </a:lnTo>
                  <a:lnTo>
                    <a:pt x="337505" y="147961"/>
                  </a:lnTo>
                  <a:lnTo>
                    <a:pt x="352383" y="132792"/>
                  </a:lnTo>
                  <a:lnTo>
                    <a:pt x="361264" y="127109"/>
                  </a:lnTo>
                  <a:lnTo>
                    <a:pt x="415205" y="116818"/>
                  </a:lnTo>
                  <a:lnTo>
                    <a:pt x="473001" y="101384"/>
                  </a:lnTo>
                  <a:lnTo>
                    <a:pt x="527820" y="65965"/>
                  </a:lnTo>
                  <a:lnTo>
                    <a:pt x="533204" y="56822"/>
                  </a:lnTo>
                  <a:lnTo>
                    <a:pt x="536067" y="34184"/>
                  </a:lnTo>
                  <a:lnTo>
                    <a:pt x="532853" y="23935"/>
                  </a:lnTo>
                  <a:lnTo>
                    <a:pt x="519923" y="6309"/>
                  </a:lnTo>
                  <a:lnTo>
                    <a:pt x="509223" y="1843"/>
                  </a:lnTo>
                  <a:lnTo>
                    <a:pt x="481734" y="0"/>
                  </a:lnTo>
                  <a:lnTo>
                    <a:pt x="444554" y="5539"/>
                  </a:lnTo>
                  <a:lnTo>
                    <a:pt x="411310" y="25768"/>
                  </a:lnTo>
                  <a:lnTo>
                    <a:pt x="384823" y="53989"/>
                  </a:lnTo>
                  <a:lnTo>
                    <a:pt x="367746" y="95756"/>
                  </a:lnTo>
                  <a:lnTo>
                    <a:pt x="366455" y="139586"/>
                  </a:lnTo>
                  <a:lnTo>
                    <a:pt x="379071" y="182209"/>
                  </a:lnTo>
                  <a:lnTo>
                    <a:pt x="403216" y="218885"/>
                  </a:lnTo>
                  <a:lnTo>
                    <a:pt x="432597" y="246389"/>
                  </a:lnTo>
                  <a:lnTo>
                    <a:pt x="459377" y="255696"/>
                  </a:lnTo>
                  <a:lnTo>
                    <a:pt x="488437" y="258663"/>
                  </a:lnTo>
                  <a:lnTo>
                    <a:pt x="513050" y="256082"/>
                  </a:lnTo>
                  <a:lnTo>
                    <a:pt x="532569" y="244796"/>
                  </a:lnTo>
                  <a:lnTo>
                    <a:pt x="568539" y="210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12269" y="3061701"/>
              <a:ext cx="197736" cy="286362"/>
            </a:xfrm>
            <a:custGeom>
              <a:avLst/>
              <a:gdLst/>
              <a:ahLst/>
              <a:cxnLst/>
              <a:rect l="0" t="0" r="0" b="0"/>
              <a:pathLst>
                <a:path w="197736" h="286362">
                  <a:moveTo>
                    <a:pt x="0" y="33677"/>
                  </a:moveTo>
                  <a:lnTo>
                    <a:pt x="0" y="82608"/>
                  </a:lnTo>
                  <a:lnTo>
                    <a:pt x="3120" y="130453"/>
                  </a:lnTo>
                  <a:lnTo>
                    <a:pt x="8334" y="181674"/>
                  </a:lnTo>
                  <a:lnTo>
                    <a:pt x="15684" y="240206"/>
                  </a:lnTo>
                  <a:lnTo>
                    <a:pt x="26062" y="278543"/>
                  </a:lnTo>
                  <a:lnTo>
                    <a:pt x="16358" y="250973"/>
                  </a:lnTo>
                  <a:lnTo>
                    <a:pt x="5614" y="195099"/>
                  </a:lnTo>
                  <a:lnTo>
                    <a:pt x="8553" y="144937"/>
                  </a:lnTo>
                  <a:lnTo>
                    <a:pt x="11113" y="94199"/>
                  </a:lnTo>
                  <a:lnTo>
                    <a:pt x="21866" y="37660"/>
                  </a:lnTo>
                  <a:lnTo>
                    <a:pt x="25106" y="25804"/>
                  </a:lnTo>
                  <a:lnTo>
                    <a:pt x="31945" y="16730"/>
                  </a:lnTo>
                  <a:lnTo>
                    <a:pt x="52022" y="3528"/>
                  </a:lnTo>
                  <a:lnTo>
                    <a:pt x="73424" y="0"/>
                  </a:lnTo>
                  <a:lnTo>
                    <a:pt x="94635" y="3502"/>
                  </a:lnTo>
                  <a:lnTo>
                    <a:pt x="115759" y="12857"/>
                  </a:lnTo>
                  <a:lnTo>
                    <a:pt x="133727" y="31052"/>
                  </a:lnTo>
                  <a:lnTo>
                    <a:pt x="170382" y="93209"/>
                  </a:lnTo>
                  <a:lnTo>
                    <a:pt x="183324" y="129695"/>
                  </a:lnTo>
                  <a:lnTo>
                    <a:pt x="188849" y="176510"/>
                  </a:lnTo>
                  <a:lnTo>
                    <a:pt x="196206" y="226256"/>
                  </a:lnTo>
                  <a:lnTo>
                    <a:pt x="197735" y="266472"/>
                  </a:lnTo>
                  <a:lnTo>
                    <a:pt x="196164" y="273102"/>
                  </a:lnTo>
                  <a:lnTo>
                    <a:pt x="189513" y="2863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28124" y="3327005"/>
              <a:ext cx="38427" cy="252685"/>
            </a:xfrm>
            <a:custGeom>
              <a:avLst/>
              <a:gdLst/>
              <a:ahLst/>
              <a:cxnLst/>
              <a:rect l="0" t="0" r="0" b="0"/>
              <a:pathLst>
                <a:path w="38427" h="252685">
                  <a:moveTo>
                    <a:pt x="0" y="0"/>
                  </a:moveTo>
                  <a:lnTo>
                    <a:pt x="25195" y="62280"/>
                  </a:lnTo>
                  <a:lnTo>
                    <a:pt x="38426" y="116330"/>
                  </a:lnTo>
                  <a:lnTo>
                    <a:pt x="37902" y="158080"/>
                  </a:lnTo>
                  <a:lnTo>
                    <a:pt x="27219" y="200087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528763" y="3617789"/>
            <a:ext cx="2463881" cy="578138"/>
            <a:chOff x="4528763" y="3617789"/>
            <a:chExt cx="2463881" cy="578138"/>
          </a:xfrm>
        </p:grpSpPr>
        <p:sp>
          <p:nvSpPr>
            <p:cNvPr id="58" name="Freeform 57"/>
            <p:cNvSpPr/>
            <p:nvPr/>
          </p:nvSpPr>
          <p:spPr>
            <a:xfrm>
              <a:off x="4528763" y="3632331"/>
              <a:ext cx="259422" cy="562145"/>
            </a:xfrm>
            <a:custGeom>
              <a:avLst/>
              <a:gdLst/>
              <a:ahLst/>
              <a:cxnLst/>
              <a:rect l="0" t="0" r="0" b="0"/>
              <a:pathLst>
                <a:path w="259422" h="562145">
                  <a:moveTo>
                    <a:pt x="40604" y="0"/>
                  </a:moveTo>
                  <a:lnTo>
                    <a:pt x="33369" y="27556"/>
                  </a:lnTo>
                  <a:lnTo>
                    <a:pt x="30727" y="90018"/>
                  </a:lnTo>
                  <a:lnTo>
                    <a:pt x="30269" y="152234"/>
                  </a:lnTo>
                  <a:lnTo>
                    <a:pt x="33253" y="213173"/>
                  </a:lnTo>
                  <a:lnTo>
                    <a:pt x="38426" y="270223"/>
                  </a:lnTo>
                  <a:lnTo>
                    <a:pt x="39636" y="314292"/>
                  </a:lnTo>
                  <a:lnTo>
                    <a:pt x="40174" y="357274"/>
                  </a:lnTo>
                  <a:lnTo>
                    <a:pt x="37294" y="399774"/>
                  </a:lnTo>
                  <a:lnTo>
                    <a:pt x="32215" y="460043"/>
                  </a:lnTo>
                  <a:lnTo>
                    <a:pt x="27590" y="511826"/>
                  </a:lnTo>
                  <a:lnTo>
                    <a:pt x="24909" y="527221"/>
                  </a:lnTo>
                  <a:lnTo>
                    <a:pt x="20782" y="533975"/>
                  </a:lnTo>
                  <a:lnTo>
                    <a:pt x="15692" y="534968"/>
                  </a:lnTo>
                  <a:lnTo>
                    <a:pt x="9958" y="532120"/>
                  </a:lnTo>
                  <a:lnTo>
                    <a:pt x="6135" y="524373"/>
                  </a:lnTo>
                  <a:lnTo>
                    <a:pt x="0" y="469911"/>
                  </a:lnTo>
                  <a:lnTo>
                    <a:pt x="1501" y="439306"/>
                  </a:lnTo>
                  <a:lnTo>
                    <a:pt x="22298" y="380032"/>
                  </a:lnTo>
                  <a:lnTo>
                    <a:pt x="35978" y="361536"/>
                  </a:lnTo>
                  <a:lnTo>
                    <a:pt x="67767" y="330598"/>
                  </a:lnTo>
                  <a:lnTo>
                    <a:pt x="88552" y="322407"/>
                  </a:lnTo>
                  <a:lnTo>
                    <a:pt x="140023" y="311560"/>
                  </a:lnTo>
                  <a:lnTo>
                    <a:pt x="164339" y="314336"/>
                  </a:lnTo>
                  <a:lnTo>
                    <a:pt x="185675" y="324539"/>
                  </a:lnTo>
                  <a:lnTo>
                    <a:pt x="218436" y="359685"/>
                  </a:lnTo>
                  <a:lnTo>
                    <a:pt x="231945" y="380958"/>
                  </a:lnTo>
                  <a:lnTo>
                    <a:pt x="254000" y="440834"/>
                  </a:lnTo>
                  <a:lnTo>
                    <a:pt x="259421" y="478968"/>
                  </a:lnTo>
                  <a:lnTo>
                    <a:pt x="255438" y="514313"/>
                  </a:lnTo>
                  <a:lnTo>
                    <a:pt x="240591" y="533131"/>
                  </a:lnTo>
                  <a:lnTo>
                    <a:pt x="230081" y="541424"/>
                  </a:lnTo>
                  <a:lnTo>
                    <a:pt x="202805" y="550639"/>
                  </a:lnTo>
                  <a:lnTo>
                    <a:pt x="148813" y="562144"/>
                  </a:lnTo>
                  <a:lnTo>
                    <a:pt x="115170" y="561055"/>
                  </a:lnTo>
                  <a:lnTo>
                    <a:pt x="64895" y="538625"/>
                  </a:lnTo>
                  <a:lnTo>
                    <a:pt x="4060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45134" y="3937658"/>
              <a:ext cx="184371" cy="258269"/>
            </a:xfrm>
            <a:custGeom>
              <a:avLst/>
              <a:gdLst/>
              <a:ahLst/>
              <a:cxnLst/>
              <a:rect l="0" t="0" r="0" b="0"/>
              <a:pathLst>
                <a:path w="184371" h="258269">
                  <a:moveTo>
                    <a:pt x="29560" y="21057"/>
                  </a:moveTo>
                  <a:lnTo>
                    <a:pt x="11602" y="82167"/>
                  </a:lnTo>
                  <a:lnTo>
                    <a:pt x="0" y="142188"/>
                  </a:lnTo>
                  <a:lnTo>
                    <a:pt x="714" y="195719"/>
                  </a:lnTo>
                  <a:lnTo>
                    <a:pt x="14904" y="229176"/>
                  </a:lnTo>
                  <a:lnTo>
                    <a:pt x="27336" y="246525"/>
                  </a:lnTo>
                  <a:lnTo>
                    <a:pt x="46899" y="255796"/>
                  </a:lnTo>
                  <a:lnTo>
                    <a:pt x="58667" y="258268"/>
                  </a:lnTo>
                  <a:lnTo>
                    <a:pt x="84220" y="251656"/>
                  </a:lnTo>
                  <a:lnTo>
                    <a:pt x="121795" y="228203"/>
                  </a:lnTo>
                  <a:lnTo>
                    <a:pt x="143083" y="207878"/>
                  </a:lnTo>
                  <a:lnTo>
                    <a:pt x="167052" y="170128"/>
                  </a:lnTo>
                  <a:lnTo>
                    <a:pt x="180913" y="128137"/>
                  </a:lnTo>
                  <a:lnTo>
                    <a:pt x="184370" y="79170"/>
                  </a:lnTo>
                  <a:lnTo>
                    <a:pt x="178769" y="22701"/>
                  </a:lnTo>
                  <a:lnTo>
                    <a:pt x="1769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00558" y="3863958"/>
              <a:ext cx="207147" cy="277906"/>
            </a:xfrm>
            <a:custGeom>
              <a:avLst/>
              <a:gdLst/>
              <a:ahLst/>
              <a:cxnLst/>
              <a:rect l="0" t="0" r="0" b="0"/>
              <a:pathLst>
                <a:path w="207147" h="277906">
                  <a:moveTo>
                    <a:pt x="121576" y="0"/>
                  </a:moveTo>
                  <a:lnTo>
                    <a:pt x="78885" y="3120"/>
                  </a:lnTo>
                  <a:lnTo>
                    <a:pt x="37234" y="14654"/>
                  </a:lnTo>
                  <a:lnTo>
                    <a:pt x="19360" y="27570"/>
                  </a:lnTo>
                  <a:lnTo>
                    <a:pt x="11319" y="35927"/>
                  </a:lnTo>
                  <a:lnTo>
                    <a:pt x="2383" y="57692"/>
                  </a:lnTo>
                  <a:lnTo>
                    <a:pt x="0" y="70047"/>
                  </a:lnTo>
                  <a:lnTo>
                    <a:pt x="3592" y="90014"/>
                  </a:lnTo>
                  <a:lnTo>
                    <a:pt x="18768" y="114408"/>
                  </a:lnTo>
                  <a:lnTo>
                    <a:pt x="50446" y="143612"/>
                  </a:lnTo>
                  <a:lnTo>
                    <a:pt x="80224" y="159275"/>
                  </a:lnTo>
                  <a:lnTo>
                    <a:pt x="103977" y="161256"/>
                  </a:lnTo>
                  <a:lnTo>
                    <a:pt x="157355" y="158586"/>
                  </a:lnTo>
                  <a:lnTo>
                    <a:pt x="178812" y="164459"/>
                  </a:lnTo>
                  <a:lnTo>
                    <a:pt x="187809" y="169301"/>
                  </a:lnTo>
                  <a:lnTo>
                    <a:pt x="200926" y="184040"/>
                  </a:lnTo>
                  <a:lnTo>
                    <a:pt x="206062" y="192883"/>
                  </a:lnTo>
                  <a:lnTo>
                    <a:pt x="207146" y="202289"/>
                  </a:lnTo>
                  <a:lnTo>
                    <a:pt x="202111" y="222097"/>
                  </a:lnTo>
                  <a:lnTo>
                    <a:pt x="186123" y="247391"/>
                  </a:lnTo>
                  <a:lnTo>
                    <a:pt x="170151" y="259301"/>
                  </a:lnTo>
                  <a:lnTo>
                    <a:pt x="135189" y="272582"/>
                  </a:lnTo>
                  <a:lnTo>
                    <a:pt x="105400" y="277905"/>
                  </a:lnTo>
                  <a:lnTo>
                    <a:pt x="54387" y="274910"/>
                  </a:lnTo>
                  <a:lnTo>
                    <a:pt x="2682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13701" y="3617789"/>
              <a:ext cx="176973" cy="540093"/>
            </a:xfrm>
            <a:custGeom>
              <a:avLst/>
              <a:gdLst/>
              <a:ahLst/>
              <a:cxnLst/>
              <a:rect l="0" t="0" r="0" b="0"/>
              <a:pathLst>
                <a:path w="176973" h="540093">
                  <a:moveTo>
                    <a:pt x="92744" y="446211"/>
                  </a:moveTo>
                  <a:lnTo>
                    <a:pt x="99980" y="418654"/>
                  </a:lnTo>
                  <a:lnTo>
                    <a:pt x="99503" y="365551"/>
                  </a:lnTo>
                  <a:lnTo>
                    <a:pt x="93409" y="343681"/>
                  </a:lnTo>
                  <a:lnTo>
                    <a:pt x="82901" y="326163"/>
                  </a:lnTo>
                  <a:lnTo>
                    <a:pt x="75654" y="322895"/>
                  </a:lnTo>
                  <a:lnTo>
                    <a:pt x="67313" y="323056"/>
                  </a:lnTo>
                  <a:lnTo>
                    <a:pt x="49856" y="329474"/>
                  </a:lnTo>
                  <a:lnTo>
                    <a:pt x="34299" y="340126"/>
                  </a:lnTo>
                  <a:lnTo>
                    <a:pt x="12386" y="370454"/>
                  </a:lnTo>
                  <a:lnTo>
                    <a:pt x="2254" y="409076"/>
                  </a:lnTo>
                  <a:lnTo>
                    <a:pt x="0" y="465218"/>
                  </a:lnTo>
                  <a:lnTo>
                    <a:pt x="7813" y="510854"/>
                  </a:lnTo>
                  <a:lnTo>
                    <a:pt x="18342" y="531873"/>
                  </a:lnTo>
                  <a:lnTo>
                    <a:pt x="26765" y="537244"/>
                  </a:lnTo>
                  <a:lnTo>
                    <a:pt x="48602" y="540092"/>
                  </a:lnTo>
                  <a:lnTo>
                    <a:pt x="70786" y="534339"/>
                  </a:lnTo>
                  <a:lnTo>
                    <a:pt x="81615" y="529529"/>
                  </a:lnTo>
                  <a:lnTo>
                    <a:pt x="96767" y="514827"/>
                  </a:lnTo>
                  <a:lnTo>
                    <a:pt x="127199" y="459362"/>
                  </a:lnTo>
                  <a:lnTo>
                    <a:pt x="148350" y="398853"/>
                  </a:lnTo>
                  <a:lnTo>
                    <a:pt x="161656" y="344093"/>
                  </a:lnTo>
                  <a:lnTo>
                    <a:pt x="165498" y="288215"/>
                  </a:lnTo>
                  <a:lnTo>
                    <a:pt x="166257" y="232118"/>
                  </a:lnTo>
                  <a:lnTo>
                    <a:pt x="165237" y="177146"/>
                  </a:lnTo>
                  <a:lnTo>
                    <a:pt x="154984" y="118801"/>
                  </a:lnTo>
                  <a:lnTo>
                    <a:pt x="141991" y="62592"/>
                  </a:lnTo>
                  <a:lnTo>
                    <a:pt x="122229" y="7266"/>
                  </a:lnTo>
                  <a:lnTo>
                    <a:pt x="117080" y="1502"/>
                  </a:lnTo>
                  <a:lnTo>
                    <a:pt x="111308" y="0"/>
                  </a:lnTo>
                  <a:lnTo>
                    <a:pt x="105120" y="1338"/>
                  </a:lnTo>
                  <a:lnTo>
                    <a:pt x="99825" y="6909"/>
                  </a:lnTo>
                  <a:lnTo>
                    <a:pt x="90822" y="25578"/>
                  </a:lnTo>
                  <a:lnTo>
                    <a:pt x="83916" y="85265"/>
                  </a:lnTo>
                  <a:lnTo>
                    <a:pt x="83889" y="143122"/>
                  </a:lnTo>
                  <a:lnTo>
                    <a:pt x="90771" y="205888"/>
                  </a:lnTo>
                  <a:lnTo>
                    <a:pt x="96936" y="252053"/>
                  </a:lnTo>
                  <a:lnTo>
                    <a:pt x="106985" y="301725"/>
                  </a:lnTo>
                  <a:lnTo>
                    <a:pt x="117370" y="355437"/>
                  </a:lnTo>
                  <a:lnTo>
                    <a:pt x="139766" y="418488"/>
                  </a:lnTo>
                  <a:lnTo>
                    <a:pt x="176972" y="477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53844" y="3895544"/>
              <a:ext cx="105286" cy="208665"/>
            </a:xfrm>
            <a:custGeom>
              <a:avLst/>
              <a:gdLst/>
              <a:ahLst/>
              <a:cxnLst/>
              <a:rect l="0" t="0" r="0" b="0"/>
              <a:pathLst>
                <a:path w="105286" h="208665">
                  <a:moveTo>
                    <a:pt x="0" y="73699"/>
                  </a:moveTo>
                  <a:lnTo>
                    <a:pt x="3120" y="116391"/>
                  </a:lnTo>
                  <a:lnTo>
                    <a:pt x="17959" y="176937"/>
                  </a:lnTo>
                  <a:lnTo>
                    <a:pt x="25858" y="208664"/>
                  </a:lnTo>
                  <a:lnTo>
                    <a:pt x="13107" y="145233"/>
                  </a:lnTo>
                  <a:lnTo>
                    <a:pt x="4803" y="84159"/>
                  </a:lnTo>
                  <a:lnTo>
                    <a:pt x="7204" y="58071"/>
                  </a:lnTo>
                  <a:lnTo>
                    <a:pt x="15290" y="37117"/>
                  </a:lnTo>
                  <a:lnTo>
                    <a:pt x="27853" y="20006"/>
                  </a:lnTo>
                  <a:lnTo>
                    <a:pt x="45135" y="4602"/>
                  </a:lnTo>
                  <a:lnTo>
                    <a:pt x="54656" y="7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85471" y="3990300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6752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4414" y="389554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59171" y="3916601"/>
              <a:ext cx="168457" cy="256322"/>
            </a:xfrm>
            <a:custGeom>
              <a:avLst/>
              <a:gdLst/>
              <a:ahLst/>
              <a:cxnLst/>
              <a:rect l="0" t="0" r="0" b="0"/>
              <a:pathLst>
                <a:path w="168457" h="256322">
                  <a:moveTo>
                    <a:pt x="0" y="0"/>
                  </a:moveTo>
                  <a:lnTo>
                    <a:pt x="2340" y="40857"/>
                  </a:lnTo>
                  <a:lnTo>
                    <a:pt x="19786" y="98321"/>
                  </a:lnTo>
                  <a:lnTo>
                    <a:pt x="34843" y="160061"/>
                  </a:lnTo>
                  <a:lnTo>
                    <a:pt x="49083" y="216147"/>
                  </a:lnTo>
                  <a:lnTo>
                    <a:pt x="56130" y="239954"/>
                  </a:lnTo>
                  <a:lnTo>
                    <a:pt x="63156" y="247707"/>
                  </a:lnTo>
                  <a:lnTo>
                    <a:pt x="83441" y="256321"/>
                  </a:lnTo>
                  <a:lnTo>
                    <a:pt x="91892" y="255108"/>
                  </a:lnTo>
                  <a:lnTo>
                    <a:pt x="98696" y="250791"/>
                  </a:lnTo>
                  <a:lnTo>
                    <a:pt x="109376" y="235464"/>
                  </a:lnTo>
                  <a:lnTo>
                    <a:pt x="128883" y="184378"/>
                  </a:lnTo>
                  <a:lnTo>
                    <a:pt x="145032" y="132229"/>
                  </a:lnTo>
                  <a:lnTo>
                    <a:pt x="157226" y="78563"/>
                  </a:lnTo>
                  <a:lnTo>
                    <a:pt x="16845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11855" y="3944086"/>
              <a:ext cx="163251" cy="227584"/>
            </a:xfrm>
            <a:custGeom>
              <a:avLst/>
              <a:gdLst/>
              <a:ahLst/>
              <a:cxnLst/>
              <a:rect l="0" t="0" r="0" b="0"/>
              <a:pathLst>
                <a:path w="163251" h="227584">
                  <a:moveTo>
                    <a:pt x="0" y="98857"/>
                  </a:moveTo>
                  <a:lnTo>
                    <a:pt x="42692" y="101976"/>
                  </a:lnTo>
                  <a:lnTo>
                    <a:pt x="63428" y="104923"/>
                  </a:lnTo>
                  <a:lnTo>
                    <a:pt x="121436" y="94297"/>
                  </a:lnTo>
                  <a:lnTo>
                    <a:pt x="150885" y="78919"/>
                  </a:lnTo>
                  <a:lnTo>
                    <a:pt x="156742" y="70357"/>
                  </a:lnTo>
                  <a:lnTo>
                    <a:pt x="163250" y="48366"/>
                  </a:lnTo>
                  <a:lnTo>
                    <a:pt x="159902" y="26113"/>
                  </a:lnTo>
                  <a:lnTo>
                    <a:pt x="155734" y="15266"/>
                  </a:lnTo>
                  <a:lnTo>
                    <a:pt x="147106" y="8035"/>
                  </a:lnTo>
                  <a:lnTo>
                    <a:pt x="121922" y="0"/>
                  </a:lnTo>
                  <a:lnTo>
                    <a:pt x="86038" y="1065"/>
                  </a:lnTo>
                  <a:lnTo>
                    <a:pt x="67094" y="8990"/>
                  </a:lnTo>
                  <a:lnTo>
                    <a:pt x="50877" y="21482"/>
                  </a:lnTo>
                  <a:lnTo>
                    <a:pt x="29762" y="48245"/>
                  </a:lnTo>
                  <a:lnTo>
                    <a:pt x="7703" y="99124"/>
                  </a:lnTo>
                  <a:lnTo>
                    <a:pt x="7871" y="136111"/>
                  </a:lnTo>
                  <a:lnTo>
                    <a:pt x="19579" y="182125"/>
                  </a:lnTo>
                  <a:lnTo>
                    <a:pt x="30538" y="203715"/>
                  </a:lnTo>
                  <a:lnTo>
                    <a:pt x="46328" y="218770"/>
                  </a:lnTo>
                  <a:lnTo>
                    <a:pt x="55452" y="224422"/>
                  </a:lnTo>
                  <a:lnTo>
                    <a:pt x="74948" y="227583"/>
                  </a:lnTo>
                  <a:lnTo>
                    <a:pt x="96481" y="223919"/>
                  </a:lnTo>
                  <a:lnTo>
                    <a:pt x="139073" y="205622"/>
                  </a:lnTo>
                  <a:lnTo>
                    <a:pt x="157927" y="193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28252" y="3948186"/>
              <a:ext cx="141572" cy="219994"/>
            </a:xfrm>
            <a:custGeom>
              <a:avLst/>
              <a:gdLst/>
              <a:ahLst/>
              <a:cxnLst/>
              <a:rect l="0" t="0" r="0" b="0"/>
              <a:pathLst>
                <a:path w="141572" h="219994">
                  <a:moveTo>
                    <a:pt x="15230" y="105285"/>
                  </a:moveTo>
                  <a:lnTo>
                    <a:pt x="26682" y="154216"/>
                  </a:lnTo>
                  <a:lnTo>
                    <a:pt x="39978" y="213347"/>
                  </a:lnTo>
                  <a:lnTo>
                    <a:pt x="41088" y="219440"/>
                  </a:lnTo>
                  <a:lnTo>
                    <a:pt x="40657" y="219993"/>
                  </a:lnTo>
                  <a:lnTo>
                    <a:pt x="25217" y="170800"/>
                  </a:lnTo>
                  <a:lnTo>
                    <a:pt x="11613" y="112767"/>
                  </a:lnTo>
                  <a:lnTo>
                    <a:pt x="0" y="64649"/>
                  </a:lnTo>
                  <a:lnTo>
                    <a:pt x="1832" y="42771"/>
                  </a:lnTo>
                  <a:lnTo>
                    <a:pt x="7467" y="33193"/>
                  </a:lnTo>
                  <a:lnTo>
                    <a:pt x="26208" y="16312"/>
                  </a:lnTo>
                  <a:lnTo>
                    <a:pt x="50134" y="7250"/>
                  </a:lnTo>
                  <a:lnTo>
                    <a:pt x="109212" y="1432"/>
                  </a:lnTo>
                  <a:lnTo>
                    <a:pt x="141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43311" y="3927129"/>
              <a:ext cx="149333" cy="248364"/>
            </a:xfrm>
            <a:custGeom>
              <a:avLst/>
              <a:gdLst/>
              <a:ahLst/>
              <a:cxnLst/>
              <a:rect l="0" t="0" r="0" b="0"/>
              <a:pathLst>
                <a:path w="149333" h="248364">
                  <a:moveTo>
                    <a:pt x="105497" y="0"/>
                  </a:moveTo>
                  <a:lnTo>
                    <a:pt x="51622" y="19128"/>
                  </a:lnTo>
                  <a:lnTo>
                    <a:pt x="5639" y="49803"/>
                  </a:lnTo>
                  <a:lnTo>
                    <a:pt x="1491" y="57769"/>
                  </a:lnTo>
                  <a:lnTo>
                    <a:pt x="0" y="75978"/>
                  </a:lnTo>
                  <a:lnTo>
                    <a:pt x="3581" y="83407"/>
                  </a:lnTo>
                  <a:lnTo>
                    <a:pt x="16917" y="94782"/>
                  </a:lnTo>
                  <a:lnTo>
                    <a:pt x="74454" y="119017"/>
                  </a:lnTo>
                  <a:lnTo>
                    <a:pt x="105657" y="135350"/>
                  </a:lnTo>
                  <a:lnTo>
                    <a:pt x="131541" y="160597"/>
                  </a:lnTo>
                  <a:lnTo>
                    <a:pt x="148438" y="190304"/>
                  </a:lnTo>
                  <a:lnTo>
                    <a:pt x="149332" y="199399"/>
                  </a:lnTo>
                  <a:lnTo>
                    <a:pt x="144087" y="215744"/>
                  </a:lnTo>
                  <a:lnTo>
                    <a:pt x="127717" y="230807"/>
                  </a:lnTo>
                  <a:lnTo>
                    <a:pt x="104844" y="242961"/>
                  </a:lnTo>
                  <a:lnTo>
                    <a:pt x="79081" y="248363"/>
                  </a:lnTo>
                  <a:lnTo>
                    <a:pt x="43857" y="245814"/>
                  </a:lnTo>
                  <a:lnTo>
                    <a:pt x="21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7138321" y="3663917"/>
            <a:ext cx="1669100" cy="798316"/>
            <a:chOff x="7138321" y="3663917"/>
            <a:chExt cx="1669100" cy="798316"/>
          </a:xfrm>
        </p:grpSpPr>
        <p:sp>
          <p:nvSpPr>
            <p:cNvPr id="70" name="Freeform 69"/>
            <p:cNvSpPr/>
            <p:nvPr/>
          </p:nvSpPr>
          <p:spPr>
            <a:xfrm>
              <a:off x="7138321" y="4137699"/>
              <a:ext cx="39306" cy="221100"/>
            </a:xfrm>
            <a:custGeom>
              <a:avLst/>
              <a:gdLst/>
              <a:ahLst/>
              <a:cxnLst/>
              <a:rect l="0" t="0" r="0" b="0"/>
              <a:pathLst>
                <a:path w="39306" h="221100">
                  <a:moveTo>
                    <a:pt x="0" y="0"/>
                  </a:moveTo>
                  <a:lnTo>
                    <a:pt x="20244" y="58617"/>
                  </a:lnTo>
                  <a:lnTo>
                    <a:pt x="36581" y="112791"/>
                  </a:lnTo>
                  <a:lnTo>
                    <a:pt x="39305" y="154563"/>
                  </a:lnTo>
                  <a:lnTo>
                    <a:pt x="35796" y="182558"/>
                  </a:lnTo>
                  <a:lnTo>
                    <a:pt x="30884" y="19306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22676" y="3945404"/>
              <a:ext cx="185086" cy="516829"/>
            </a:xfrm>
            <a:custGeom>
              <a:avLst/>
              <a:gdLst/>
              <a:ahLst/>
              <a:cxnLst/>
              <a:rect l="0" t="0" r="0" b="0"/>
              <a:pathLst>
                <a:path w="185086" h="516829">
                  <a:moveTo>
                    <a:pt x="31500" y="139653"/>
                  </a:moveTo>
                  <a:lnTo>
                    <a:pt x="34619" y="188583"/>
                  </a:lnTo>
                  <a:lnTo>
                    <a:pt x="40565" y="247714"/>
                  </a:lnTo>
                  <a:lnTo>
                    <a:pt x="41594" y="301522"/>
                  </a:lnTo>
                  <a:lnTo>
                    <a:pt x="47489" y="350741"/>
                  </a:lnTo>
                  <a:lnTo>
                    <a:pt x="51056" y="406138"/>
                  </a:lnTo>
                  <a:lnTo>
                    <a:pt x="52112" y="461416"/>
                  </a:lnTo>
                  <a:lnTo>
                    <a:pt x="46836" y="509251"/>
                  </a:lnTo>
                  <a:lnTo>
                    <a:pt x="42893" y="515903"/>
                  </a:lnTo>
                  <a:lnTo>
                    <a:pt x="37925" y="516828"/>
                  </a:lnTo>
                  <a:lnTo>
                    <a:pt x="32275" y="513935"/>
                  </a:lnTo>
                  <a:lnTo>
                    <a:pt x="22875" y="498243"/>
                  </a:lnTo>
                  <a:lnTo>
                    <a:pt x="7310" y="438862"/>
                  </a:lnTo>
                  <a:lnTo>
                    <a:pt x="2106" y="379996"/>
                  </a:lnTo>
                  <a:lnTo>
                    <a:pt x="563" y="329279"/>
                  </a:lnTo>
                  <a:lnTo>
                    <a:pt x="107" y="273437"/>
                  </a:lnTo>
                  <a:lnTo>
                    <a:pt x="0" y="229918"/>
                  </a:lnTo>
                  <a:lnTo>
                    <a:pt x="2292" y="185620"/>
                  </a:lnTo>
                  <a:lnTo>
                    <a:pt x="15567" y="128966"/>
                  </a:lnTo>
                  <a:lnTo>
                    <a:pt x="34245" y="67308"/>
                  </a:lnTo>
                  <a:lnTo>
                    <a:pt x="53370" y="30480"/>
                  </a:lnTo>
                  <a:lnTo>
                    <a:pt x="68127" y="13922"/>
                  </a:lnTo>
                  <a:lnTo>
                    <a:pt x="86383" y="2664"/>
                  </a:lnTo>
                  <a:lnTo>
                    <a:pt x="106195" y="0"/>
                  </a:lnTo>
                  <a:lnTo>
                    <a:pt x="147510" y="7822"/>
                  </a:lnTo>
                  <a:lnTo>
                    <a:pt x="173368" y="22863"/>
                  </a:lnTo>
                  <a:lnTo>
                    <a:pt x="182290" y="44852"/>
                  </a:lnTo>
                  <a:lnTo>
                    <a:pt x="185085" y="71783"/>
                  </a:lnTo>
                  <a:lnTo>
                    <a:pt x="182428" y="95450"/>
                  </a:lnTo>
                  <a:lnTo>
                    <a:pt x="156458" y="153026"/>
                  </a:lnTo>
                  <a:lnTo>
                    <a:pt x="142019" y="177182"/>
                  </a:lnTo>
                  <a:lnTo>
                    <a:pt x="99563" y="219305"/>
                  </a:lnTo>
                  <a:lnTo>
                    <a:pt x="78518" y="227696"/>
                  </a:lnTo>
                  <a:lnTo>
                    <a:pt x="42028" y="234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43689" y="3948186"/>
              <a:ext cx="136871" cy="171904"/>
            </a:xfrm>
            <a:custGeom>
              <a:avLst/>
              <a:gdLst/>
              <a:ahLst/>
              <a:cxnLst/>
              <a:rect l="0" t="0" r="0" b="0"/>
              <a:pathLst>
                <a:path w="136871" h="171904">
                  <a:moveTo>
                    <a:pt x="0" y="42114"/>
                  </a:moveTo>
                  <a:lnTo>
                    <a:pt x="14654" y="104207"/>
                  </a:lnTo>
                  <a:lnTo>
                    <a:pt x="31667" y="157786"/>
                  </a:lnTo>
                  <a:lnTo>
                    <a:pt x="35150" y="168362"/>
                  </a:lnTo>
                  <a:lnTo>
                    <a:pt x="35132" y="171903"/>
                  </a:lnTo>
                  <a:lnTo>
                    <a:pt x="32780" y="170754"/>
                  </a:lnTo>
                  <a:lnTo>
                    <a:pt x="25097" y="160119"/>
                  </a:lnTo>
                  <a:lnTo>
                    <a:pt x="7088" y="114716"/>
                  </a:lnTo>
                  <a:lnTo>
                    <a:pt x="6270" y="94269"/>
                  </a:lnTo>
                  <a:lnTo>
                    <a:pt x="10975" y="73483"/>
                  </a:lnTo>
                  <a:lnTo>
                    <a:pt x="20866" y="52546"/>
                  </a:lnTo>
                  <a:lnTo>
                    <a:pt x="45177" y="26618"/>
                  </a:lnTo>
                  <a:lnTo>
                    <a:pt x="74608" y="970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64788" y="400082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4939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64788" y="3863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70073" y="3920230"/>
              <a:ext cx="157928" cy="209961"/>
            </a:xfrm>
            <a:custGeom>
              <a:avLst/>
              <a:gdLst/>
              <a:ahLst/>
              <a:cxnLst/>
              <a:rect l="0" t="0" r="0" b="0"/>
              <a:pathLst>
                <a:path w="157928" h="209961">
                  <a:moveTo>
                    <a:pt x="0" y="70070"/>
                  </a:moveTo>
                  <a:lnTo>
                    <a:pt x="11178" y="86838"/>
                  </a:lnTo>
                  <a:lnTo>
                    <a:pt x="19150" y="91777"/>
                  </a:lnTo>
                  <a:lnTo>
                    <a:pt x="40486" y="97265"/>
                  </a:lnTo>
                  <a:lnTo>
                    <a:pt x="73217" y="94766"/>
                  </a:lnTo>
                  <a:lnTo>
                    <a:pt x="110730" y="86616"/>
                  </a:lnTo>
                  <a:lnTo>
                    <a:pt x="120613" y="81101"/>
                  </a:lnTo>
                  <a:lnTo>
                    <a:pt x="134714" y="65614"/>
                  </a:lnTo>
                  <a:lnTo>
                    <a:pt x="141761" y="43913"/>
                  </a:lnTo>
                  <a:lnTo>
                    <a:pt x="143640" y="31575"/>
                  </a:lnTo>
                  <a:lnTo>
                    <a:pt x="141383" y="22180"/>
                  </a:lnTo>
                  <a:lnTo>
                    <a:pt x="136369" y="14747"/>
                  </a:lnTo>
                  <a:lnTo>
                    <a:pt x="129517" y="8622"/>
                  </a:lnTo>
                  <a:lnTo>
                    <a:pt x="109426" y="1815"/>
                  </a:lnTo>
                  <a:lnTo>
                    <a:pt x="97517" y="0"/>
                  </a:lnTo>
                  <a:lnTo>
                    <a:pt x="78046" y="4223"/>
                  </a:lnTo>
                  <a:lnTo>
                    <a:pt x="46481" y="25998"/>
                  </a:lnTo>
                  <a:lnTo>
                    <a:pt x="30409" y="51552"/>
                  </a:lnTo>
                  <a:lnTo>
                    <a:pt x="15668" y="100034"/>
                  </a:lnTo>
                  <a:lnTo>
                    <a:pt x="12812" y="127062"/>
                  </a:lnTo>
                  <a:lnTo>
                    <a:pt x="17782" y="151552"/>
                  </a:lnTo>
                  <a:lnTo>
                    <a:pt x="33734" y="181951"/>
                  </a:lnTo>
                  <a:lnTo>
                    <a:pt x="47748" y="197004"/>
                  </a:lnTo>
                  <a:lnTo>
                    <a:pt x="65675" y="207594"/>
                  </a:lnTo>
                  <a:lnTo>
                    <a:pt x="85340" y="209960"/>
                  </a:lnTo>
                  <a:lnTo>
                    <a:pt x="132151" y="201948"/>
                  </a:lnTo>
                  <a:lnTo>
                    <a:pt x="146470" y="195753"/>
                  </a:lnTo>
                  <a:lnTo>
                    <a:pt x="157927" y="185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26460" y="3906072"/>
              <a:ext cx="186582" cy="207751"/>
            </a:xfrm>
            <a:custGeom>
              <a:avLst/>
              <a:gdLst/>
              <a:ahLst/>
              <a:cxnLst/>
              <a:rect l="0" t="0" r="0" b="0"/>
              <a:pathLst>
                <a:path w="186582" h="207751">
                  <a:moveTo>
                    <a:pt x="112110" y="0"/>
                  </a:moveTo>
                  <a:lnTo>
                    <a:pt x="89753" y="0"/>
                  </a:lnTo>
                  <a:lnTo>
                    <a:pt x="27767" y="23719"/>
                  </a:lnTo>
                  <a:lnTo>
                    <a:pt x="9893" y="37448"/>
                  </a:lnTo>
                  <a:lnTo>
                    <a:pt x="1851" y="46022"/>
                  </a:lnTo>
                  <a:lnTo>
                    <a:pt x="0" y="54078"/>
                  </a:lnTo>
                  <a:lnTo>
                    <a:pt x="2274" y="61789"/>
                  </a:lnTo>
                  <a:lnTo>
                    <a:pt x="7301" y="69269"/>
                  </a:lnTo>
                  <a:lnTo>
                    <a:pt x="15331" y="74255"/>
                  </a:lnTo>
                  <a:lnTo>
                    <a:pt x="75088" y="88504"/>
                  </a:lnTo>
                  <a:lnTo>
                    <a:pt x="132450" y="108506"/>
                  </a:lnTo>
                  <a:lnTo>
                    <a:pt x="169549" y="133997"/>
                  </a:lnTo>
                  <a:lnTo>
                    <a:pt x="186581" y="160196"/>
                  </a:lnTo>
                  <a:lnTo>
                    <a:pt x="186324" y="168799"/>
                  </a:lnTo>
                  <a:lnTo>
                    <a:pt x="182642" y="176873"/>
                  </a:lnTo>
                  <a:lnTo>
                    <a:pt x="169194" y="190914"/>
                  </a:lnTo>
                  <a:lnTo>
                    <a:pt x="151519" y="201054"/>
                  </a:lnTo>
                  <a:lnTo>
                    <a:pt x="110658" y="207750"/>
                  </a:lnTo>
                  <a:lnTo>
                    <a:pt x="56373" y="201866"/>
                  </a:lnTo>
                  <a:lnTo>
                    <a:pt x="3841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54383" y="3663917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10722" y="217740"/>
                  </a:lnTo>
                  <a:lnTo>
                    <a:pt x="17475" y="266636"/>
                  </a:lnTo>
                  <a:lnTo>
                    <a:pt x="20350" y="325673"/>
                  </a:lnTo>
                  <a:lnTo>
                    <a:pt x="20918" y="387984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38570" y="3842901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6" y="0"/>
                  </a:lnTo>
                  <a:lnTo>
                    <a:pt x="142016" y="0"/>
                  </a:lnTo>
                  <a:lnTo>
                    <a:pt x="79568" y="3120"/>
                  </a:lnTo>
                  <a:lnTo>
                    <a:pt x="1810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31820" y="3863958"/>
              <a:ext cx="175601" cy="284271"/>
            </a:xfrm>
            <a:custGeom>
              <a:avLst/>
              <a:gdLst/>
              <a:ahLst/>
              <a:cxnLst/>
              <a:rect l="0" t="0" r="0" b="0"/>
              <a:pathLst>
                <a:path w="175601" h="284271">
                  <a:moveTo>
                    <a:pt x="148947" y="0"/>
                  </a:moveTo>
                  <a:lnTo>
                    <a:pt x="100016" y="0"/>
                  </a:lnTo>
                  <a:lnTo>
                    <a:pt x="46475" y="5589"/>
                  </a:lnTo>
                  <a:lnTo>
                    <a:pt x="18499" y="20244"/>
                  </a:lnTo>
                  <a:lnTo>
                    <a:pt x="5962" y="35903"/>
                  </a:lnTo>
                  <a:lnTo>
                    <a:pt x="981" y="44993"/>
                  </a:lnTo>
                  <a:lnTo>
                    <a:pt x="0" y="53392"/>
                  </a:lnTo>
                  <a:lnTo>
                    <a:pt x="5149" y="68963"/>
                  </a:lnTo>
                  <a:lnTo>
                    <a:pt x="26791" y="90883"/>
                  </a:lnTo>
                  <a:lnTo>
                    <a:pt x="48642" y="98884"/>
                  </a:lnTo>
                  <a:lnTo>
                    <a:pt x="100798" y="115199"/>
                  </a:lnTo>
                  <a:lnTo>
                    <a:pt x="155561" y="139447"/>
                  </a:lnTo>
                  <a:lnTo>
                    <a:pt x="163885" y="145607"/>
                  </a:lnTo>
                  <a:lnTo>
                    <a:pt x="169435" y="154394"/>
                  </a:lnTo>
                  <a:lnTo>
                    <a:pt x="175600" y="176634"/>
                  </a:lnTo>
                  <a:lnTo>
                    <a:pt x="172101" y="198997"/>
                  </a:lnTo>
                  <a:lnTo>
                    <a:pt x="161578" y="219464"/>
                  </a:lnTo>
                  <a:lnTo>
                    <a:pt x="145202" y="236360"/>
                  </a:lnTo>
                  <a:lnTo>
                    <a:pt x="87478" y="261987"/>
                  </a:lnTo>
                  <a:lnTo>
                    <a:pt x="32113" y="281043"/>
                  </a:lnTo>
                  <a:lnTo>
                    <a:pt x="2260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05091" y="129065"/>
            <a:ext cx="1795987" cy="783687"/>
            <a:chOff x="3405091" y="129065"/>
            <a:chExt cx="1795987" cy="783687"/>
          </a:xfrm>
        </p:grpSpPr>
        <p:sp>
          <p:nvSpPr>
            <p:cNvPr id="2" name="Freeform 1"/>
            <p:cNvSpPr/>
            <p:nvPr/>
          </p:nvSpPr>
          <p:spPr>
            <a:xfrm>
              <a:off x="3405091" y="129065"/>
              <a:ext cx="388055" cy="490435"/>
            </a:xfrm>
            <a:custGeom>
              <a:avLst/>
              <a:gdLst/>
              <a:ahLst/>
              <a:cxnLst/>
              <a:rect l="0" t="0" r="0" b="0"/>
              <a:pathLst>
                <a:path w="388055" h="490435">
                  <a:moveTo>
                    <a:pt x="258826" y="28862"/>
                  </a:moveTo>
                  <a:lnTo>
                    <a:pt x="247647" y="17684"/>
                  </a:lnTo>
                  <a:lnTo>
                    <a:pt x="218339" y="5143"/>
                  </a:lnTo>
                  <a:lnTo>
                    <a:pt x="160448" y="0"/>
                  </a:lnTo>
                  <a:lnTo>
                    <a:pt x="122832" y="7312"/>
                  </a:lnTo>
                  <a:lnTo>
                    <a:pt x="83741" y="24947"/>
                  </a:lnTo>
                  <a:lnTo>
                    <a:pt x="41617" y="61754"/>
                  </a:lnTo>
                  <a:lnTo>
                    <a:pt x="10419" y="108409"/>
                  </a:lnTo>
                  <a:lnTo>
                    <a:pt x="0" y="148878"/>
                  </a:lnTo>
                  <a:lnTo>
                    <a:pt x="3802" y="170330"/>
                  </a:lnTo>
                  <a:lnTo>
                    <a:pt x="8092" y="179326"/>
                  </a:lnTo>
                  <a:lnTo>
                    <a:pt x="22216" y="192441"/>
                  </a:lnTo>
                  <a:lnTo>
                    <a:pt x="59880" y="210393"/>
                  </a:lnTo>
                  <a:lnTo>
                    <a:pt x="123024" y="217324"/>
                  </a:lnTo>
                  <a:lnTo>
                    <a:pt x="150506" y="220247"/>
                  </a:lnTo>
                  <a:lnTo>
                    <a:pt x="209396" y="238069"/>
                  </a:lnTo>
                  <a:lnTo>
                    <a:pt x="253539" y="252676"/>
                  </a:lnTo>
                  <a:lnTo>
                    <a:pt x="288845" y="274942"/>
                  </a:lnTo>
                  <a:lnTo>
                    <a:pt x="348913" y="324177"/>
                  </a:lnTo>
                  <a:lnTo>
                    <a:pt x="374556" y="356568"/>
                  </a:lnTo>
                  <a:lnTo>
                    <a:pt x="385521" y="381960"/>
                  </a:lnTo>
                  <a:lnTo>
                    <a:pt x="388054" y="405723"/>
                  </a:lnTo>
                  <a:lnTo>
                    <a:pt x="387092" y="416973"/>
                  </a:lnTo>
                  <a:lnTo>
                    <a:pt x="368970" y="455163"/>
                  </a:lnTo>
                  <a:lnTo>
                    <a:pt x="351063" y="472963"/>
                  </a:lnTo>
                  <a:lnTo>
                    <a:pt x="330236" y="483603"/>
                  </a:lnTo>
                  <a:lnTo>
                    <a:pt x="275618" y="490434"/>
                  </a:lnTo>
                  <a:lnTo>
                    <a:pt x="214440" y="486195"/>
                  </a:lnTo>
                  <a:lnTo>
                    <a:pt x="158464" y="472922"/>
                  </a:lnTo>
                  <a:lnTo>
                    <a:pt x="101546" y="447893"/>
                  </a:lnTo>
                  <a:lnTo>
                    <a:pt x="79841" y="439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06201" y="168455"/>
              <a:ext cx="16381" cy="452727"/>
            </a:xfrm>
            <a:custGeom>
              <a:avLst/>
              <a:gdLst/>
              <a:ahLst/>
              <a:cxnLst/>
              <a:rect l="0" t="0" r="0" b="0"/>
              <a:pathLst>
                <a:path w="16381" h="452727">
                  <a:moveTo>
                    <a:pt x="10400" y="0"/>
                  </a:moveTo>
                  <a:lnTo>
                    <a:pt x="2067" y="52051"/>
                  </a:lnTo>
                  <a:lnTo>
                    <a:pt x="522" y="101990"/>
                  </a:lnTo>
                  <a:lnTo>
                    <a:pt x="0" y="160787"/>
                  </a:lnTo>
                  <a:lnTo>
                    <a:pt x="1067" y="217461"/>
                  </a:lnTo>
                  <a:lnTo>
                    <a:pt x="8209" y="273716"/>
                  </a:lnTo>
                  <a:lnTo>
                    <a:pt x="9751" y="322087"/>
                  </a:lnTo>
                  <a:lnTo>
                    <a:pt x="13327" y="374634"/>
                  </a:lnTo>
                  <a:lnTo>
                    <a:pt x="16380" y="403980"/>
                  </a:lnTo>
                  <a:lnTo>
                    <a:pt x="1040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79730" y="294797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1" y="8334"/>
                  </a:lnTo>
                  <a:lnTo>
                    <a:pt x="173846" y="9879"/>
                  </a:lnTo>
                  <a:lnTo>
                    <a:pt x="114291" y="13456"/>
                  </a:lnTo>
                  <a:lnTo>
                    <a:pt x="58431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23876" y="400884"/>
              <a:ext cx="459185" cy="511868"/>
            </a:xfrm>
            <a:custGeom>
              <a:avLst/>
              <a:gdLst/>
              <a:ahLst/>
              <a:cxnLst/>
              <a:rect l="0" t="0" r="0" b="0"/>
              <a:pathLst>
                <a:path w="459185" h="511868">
                  <a:moveTo>
                    <a:pt x="124352" y="157126"/>
                  </a:moveTo>
                  <a:lnTo>
                    <a:pt x="133417" y="98509"/>
                  </a:lnTo>
                  <a:lnTo>
                    <a:pt x="128857" y="58130"/>
                  </a:lnTo>
                  <a:lnTo>
                    <a:pt x="114508" y="22119"/>
                  </a:lnTo>
                  <a:lnTo>
                    <a:pt x="98920" y="6266"/>
                  </a:lnTo>
                  <a:lnTo>
                    <a:pt x="89850" y="400"/>
                  </a:lnTo>
                  <a:lnTo>
                    <a:pt x="79123" y="0"/>
                  </a:lnTo>
                  <a:lnTo>
                    <a:pt x="54727" y="8913"/>
                  </a:lnTo>
                  <a:lnTo>
                    <a:pt x="25864" y="33662"/>
                  </a:lnTo>
                  <a:lnTo>
                    <a:pt x="8082" y="63222"/>
                  </a:lnTo>
                  <a:lnTo>
                    <a:pt x="0" y="121463"/>
                  </a:lnTo>
                  <a:lnTo>
                    <a:pt x="939" y="169696"/>
                  </a:lnTo>
                  <a:lnTo>
                    <a:pt x="21032" y="218620"/>
                  </a:lnTo>
                  <a:lnTo>
                    <a:pt x="27396" y="229708"/>
                  </a:lnTo>
                  <a:lnTo>
                    <a:pt x="37488" y="237099"/>
                  </a:lnTo>
                  <a:lnTo>
                    <a:pt x="64298" y="245312"/>
                  </a:lnTo>
                  <a:lnTo>
                    <a:pt x="86353" y="242723"/>
                  </a:lnTo>
                  <a:lnTo>
                    <a:pt x="103954" y="232604"/>
                  </a:lnTo>
                  <a:lnTo>
                    <a:pt x="125847" y="207176"/>
                  </a:lnTo>
                  <a:lnTo>
                    <a:pt x="135935" y="187559"/>
                  </a:lnTo>
                  <a:lnTo>
                    <a:pt x="143537" y="137964"/>
                  </a:lnTo>
                  <a:lnTo>
                    <a:pt x="144854" y="107515"/>
                  </a:lnTo>
                  <a:lnTo>
                    <a:pt x="150924" y="153510"/>
                  </a:lnTo>
                  <a:lnTo>
                    <a:pt x="165631" y="187640"/>
                  </a:lnTo>
                  <a:lnTo>
                    <a:pt x="190395" y="214390"/>
                  </a:lnTo>
                  <a:lnTo>
                    <a:pt x="219959" y="231545"/>
                  </a:lnTo>
                  <a:lnTo>
                    <a:pt x="240543" y="233875"/>
                  </a:lnTo>
                  <a:lnTo>
                    <a:pt x="294027" y="222822"/>
                  </a:lnTo>
                  <a:lnTo>
                    <a:pt x="343265" y="206454"/>
                  </a:lnTo>
                  <a:lnTo>
                    <a:pt x="381543" y="181038"/>
                  </a:lnTo>
                  <a:lnTo>
                    <a:pt x="398778" y="154852"/>
                  </a:lnTo>
                  <a:lnTo>
                    <a:pt x="401127" y="131939"/>
                  </a:lnTo>
                  <a:lnTo>
                    <a:pt x="397102" y="108497"/>
                  </a:lnTo>
                  <a:lnTo>
                    <a:pt x="387514" y="90280"/>
                  </a:lnTo>
                  <a:lnTo>
                    <a:pt x="363373" y="66870"/>
                  </a:lnTo>
                  <a:lnTo>
                    <a:pt x="337818" y="58520"/>
                  </a:lnTo>
                  <a:lnTo>
                    <a:pt x="309303" y="57149"/>
                  </a:lnTo>
                  <a:lnTo>
                    <a:pt x="284931" y="64339"/>
                  </a:lnTo>
                  <a:lnTo>
                    <a:pt x="265520" y="81572"/>
                  </a:lnTo>
                  <a:lnTo>
                    <a:pt x="250264" y="104829"/>
                  </a:lnTo>
                  <a:lnTo>
                    <a:pt x="239585" y="130763"/>
                  </a:lnTo>
                  <a:lnTo>
                    <a:pt x="237177" y="154768"/>
                  </a:lnTo>
                  <a:lnTo>
                    <a:pt x="245164" y="204363"/>
                  </a:lnTo>
                  <a:lnTo>
                    <a:pt x="250517" y="214354"/>
                  </a:lnTo>
                  <a:lnTo>
                    <a:pt x="265823" y="228574"/>
                  </a:lnTo>
                  <a:lnTo>
                    <a:pt x="287443" y="232554"/>
                  </a:lnTo>
                  <a:lnTo>
                    <a:pt x="311481" y="229254"/>
                  </a:lnTo>
                  <a:lnTo>
                    <a:pt x="343574" y="214242"/>
                  </a:lnTo>
                  <a:lnTo>
                    <a:pt x="360604" y="201618"/>
                  </a:lnTo>
                  <a:lnTo>
                    <a:pt x="377756" y="175768"/>
                  </a:lnTo>
                  <a:lnTo>
                    <a:pt x="382195" y="174233"/>
                  </a:lnTo>
                  <a:lnTo>
                    <a:pt x="386324" y="177889"/>
                  </a:lnTo>
                  <a:lnTo>
                    <a:pt x="408512" y="240057"/>
                  </a:lnTo>
                  <a:lnTo>
                    <a:pt x="426154" y="302231"/>
                  </a:lnTo>
                  <a:lnTo>
                    <a:pt x="440204" y="354288"/>
                  </a:lnTo>
                  <a:lnTo>
                    <a:pt x="454244" y="409891"/>
                  </a:lnTo>
                  <a:lnTo>
                    <a:pt x="459184" y="454417"/>
                  </a:lnTo>
                  <a:lnTo>
                    <a:pt x="454100" y="476819"/>
                  </a:lnTo>
                  <a:lnTo>
                    <a:pt x="449469" y="486068"/>
                  </a:lnTo>
                  <a:lnTo>
                    <a:pt x="431845" y="499464"/>
                  </a:lnTo>
                  <a:lnTo>
                    <a:pt x="407245" y="508148"/>
                  </a:lnTo>
                  <a:lnTo>
                    <a:pt x="361680" y="511867"/>
                  </a:lnTo>
                  <a:lnTo>
                    <a:pt x="300649" y="506355"/>
                  </a:lnTo>
                  <a:lnTo>
                    <a:pt x="243794" y="499330"/>
                  </a:lnTo>
                  <a:lnTo>
                    <a:pt x="219108" y="494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03615" y="410464"/>
              <a:ext cx="181567" cy="260429"/>
            </a:xfrm>
            <a:custGeom>
              <a:avLst/>
              <a:gdLst/>
              <a:ahLst/>
              <a:cxnLst/>
              <a:rect l="0" t="0" r="0" b="0"/>
              <a:pathLst>
                <a:path w="181567" h="260429">
                  <a:moveTo>
                    <a:pt x="13110" y="137017"/>
                  </a:moveTo>
                  <a:lnTo>
                    <a:pt x="50588" y="128684"/>
                  </a:lnTo>
                  <a:lnTo>
                    <a:pt x="74221" y="125125"/>
                  </a:lnTo>
                  <a:lnTo>
                    <a:pt x="106086" y="109967"/>
                  </a:lnTo>
                  <a:lnTo>
                    <a:pt x="123063" y="97309"/>
                  </a:lnTo>
                  <a:lnTo>
                    <a:pt x="132168" y="77645"/>
                  </a:lnTo>
                  <a:lnTo>
                    <a:pt x="134596" y="65850"/>
                  </a:lnTo>
                  <a:lnTo>
                    <a:pt x="131055" y="43386"/>
                  </a:lnTo>
                  <a:lnTo>
                    <a:pt x="126835" y="32483"/>
                  </a:lnTo>
                  <a:lnTo>
                    <a:pt x="109668" y="14128"/>
                  </a:lnTo>
                  <a:lnTo>
                    <a:pt x="98539" y="5958"/>
                  </a:lnTo>
                  <a:lnTo>
                    <a:pt x="73695" y="0"/>
                  </a:lnTo>
                  <a:lnTo>
                    <a:pt x="60519" y="49"/>
                  </a:lnTo>
                  <a:lnTo>
                    <a:pt x="49395" y="3591"/>
                  </a:lnTo>
                  <a:lnTo>
                    <a:pt x="30796" y="16886"/>
                  </a:lnTo>
                  <a:lnTo>
                    <a:pt x="17851" y="37612"/>
                  </a:lnTo>
                  <a:lnTo>
                    <a:pt x="9" y="89046"/>
                  </a:lnTo>
                  <a:lnTo>
                    <a:pt x="0" y="130343"/>
                  </a:lnTo>
                  <a:lnTo>
                    <a:pt x="11647" y="185049"/>
                  </a:lnTo>
                  <a:lnTo>
                    <a:pt x="35264" y="227743"/>
                  </a:lnTo>
                  <a:lnTo>
                    <a:pt x="49863" y="242851"/>
                  </a:lnTo>
                  <a:lnTo>
                    <a:pt x="68049" y="253465"/>
                  </a:lnTo>
                  <a:lnTo>
                    <a:pt x="103608" y="260428"/>
                  </a:lnTo>
                  <a:lnTo>
                    <a:pt x="127031" y="255817"/>
                  </a:lnTo>
                  <a:lnTo>
                    <a:pt x="181566" y="231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06321" y="200041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4" y="55170"/>
                  </a:lnTo>
                  <a:lnTo>
                    <a:pt x="11179" y="113443"/>
                  </a:lnTo>
                  <a:lnTo>
                    <a:pt x="10721" y="164634"/>
                  </a:lnTo>
                  <a:lnTo>
                    <a:pt x="10567" y="223853"/>
                  </a:lnTo>
                  <a:lnTo>
                    <a:pt x="9366" y="280611"/>
                  </a:lnTo>
                  <a:lnTo>
                    <a:pt x="2197" y="343122"/>
                  </a:lnTo>
                  <a:lnTo>
                    <a:pt x="650" y="398803"/>
                  </a:lnTo>
                  <a:lnTo>
                    <a:pt x="193" y="45234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13872" y="189512"/>
              <a:ext cx="234564" cy="281607"/>
            </a:xfrm>
            <a:custGeom>
              <a:avLst/>
              <a:gdLst/>
              <a:ahLst/>
              <a:cxnLst/>
              <a:rect l="0" t="0" r="0" b="0"/>
              <a:pathLst>
                <a:path w="234564" h="281607">
                  <a:moveTo>
                    <a:pt x="234563" y="210570"/>
                  </a:moveTo>
                  <a:lnTo>
                    <a:pt x="200941" y="212910"/>
                  </a:lnTo>
                  <a:lnTo>
                    <a:pt x="149240" y="233476"/>
                  </a:lnTo>
                  <a:lnTo>
                    <a:pt x="93966" y="260069"/>
                  </a:lnTo>
                  <a:lnTo>
                    <a:pt x="45224" y="278276"/>
                  </a:lnTo>
                  <a:lnTo>
                    <a:pt x="19001" y="281606"/>
                  </a:lnTo>
                  <a:lnTo>
                    <a:pt x="10137" y="277815"/>
                  </a:lnTo>
                  <a:lnTo>
                    <a:pt x="4227" y="270608"/>
                  </a:lnTo>
                  <a:lnTo>
                    <a:pt x="287" y="261124"/>
                  </a:lnTo>
                  <a:lnTo>
                    <a:pt x="0" y="251292"/>
                  </a:lnTo>
                  <a:lnTo>
                    <a:pt x="16351" y="207176"/>
                  </a:lnTo>
                  <a:lnTo>
                    <a:pt x="41704" y="145999"/>
                  </a:lnTo>
                  <a:lnTo>
                    <a:pt x="63713" y="85685"/>
                  </a:lnTo>
                  <a:lnTo>
                    <a:pt x="82169" y="24975"/>
                  </a:lnTo>
                  <a:lnTo>
                    <a:pt x="871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21761" y="663295"/>
              <a:ext cx="1779317" cy="140739"/>
            </a:xfrm>
            <a:custGeom>
              <a:avLst/>
              <a:gdLst/>
              <a:ahLst/>
              <a:cxnLst/>
              <a:rect l="0" t="0" r="0" b="0"/>
              <a:pathLst>
                <a:path w="1779317" h="140739">
                  <a:moveTo>
                    <a:pt x="1779316" y="0"/>
                  </a:moveTo>
                  <a:lnTo>
                    <a:pt x="1736654" y="54114"/>
                  </a:lnTo>
                  <a:lnTo>
                    <a:pt x="1688037" y="111774"/>
                  </a:lnTo>
                  <a:lnTo>
                    <a:pt x="1661414" y="127615"/>
                  </a:lnTo>
                  <a:lnTo>
                    <a:pt x="1641518" y="129637"/>
                  </a:lnTo>
                  <a:lnTo>
                    <a:pt x="1622146" y="125467"/>
                  </a:lnTo>
                  <a:lnTo>
                    <a:pt x="1560663" y="83766"/>
                  </a:lnTo>
                  <a:lnTo>
                    <a:pt x="1552829" y="76901"/>
                  </a:lnTo>
                  <a:lnTo>
                    <a:pt x="1542927" y="73494"/>
                  </a:lnTo>
                  <a:lnTo>
                    <a:pt x="1519447" y="72828"/>
                  </a:lnTo>
                  <a:lnTo>
                    <a:pt x="1485509" y="84620"/>
                  </a:lnTo>
                  <a:lnTo>
                    <a:pt x="1430499" y="126651"/>
                  </a:lnTo>
                  <a:lnTo>
                    <a:pt x="1394293" y="139432"/>
                  </a:lnTo>
                  <a:lnTo>
                    <a:pt x="1370719" y="140738"/>
                  </a:lnTo>
                  <a:lnTo>
                    <a:pt x="1359519" y="139449"/>
                  </a:lnTo>
                  <a:lnTo>
                    <a:pt x="1337716" y="128658"/>
                  </a:lnTo>
                  <a:lnTo>
                    <a:pt x="1284555" y="91552"/>
                  </a:lnTo>
                  <a:lnTo>
                    <a:pt x="1231845" y="61781"/>
                  </a:lnTo>
                  <a:lnTo>
                    <a:pt x="1210782" y="59824"/>
                  </a:lnTo>
                  <a:lnTo>
                    <a:pt x="1189723" y="64023"/>
                  </a:lnTo>
                  <a:lnTo>
                    <a:pt x="1137078" y="92283"/>
                  </a:lnTo>
                  <a:lnTo>
                    <a:pt x="1099904" y="101433"/>
                  </a:lnTo>
                  <a:lnTo>
                    <a:pt x="1064842" y="98554"/>
                  </a:lnTo>
                  <a:lnTo>
                    <a:pt x="1010929" y="72351"/>
                  </a:lnTo>
                  <a:lnTo>
                    <a:pt x="968660" y="45357"/>
                  </a:lnTo>
                  <a:lnTo>
                    <a:pt x="944463" y="40826"/>
                  </a:lnTo>
                  <a:lnTo>
                    <a:pt x="919280" y="43881"/>
                  </a:lnTo>
                  <a:lnTo>
                    <a:pt x="863772" y="71347"/>
                  </a:lnTo>
                  <a:lnTo>
                    <a:pt x="809269" y="106816"/>
                  </a:lnTo>
                  <a:lnTo>
                    <a:pt x="785884" y="108695"/>
                  </a:lnTo>
                  <a:lnTo>
                    <a:pt x="761063" y="104461"/>
                  </a:lnTo>
                  <a:lnTo>
                    <a:pt x="705806" y="76176"/>
                  </a:lnTo>
                  <a:lnTo>
                    <a:pt x="654968" y="58504"/>
                  </a:lnTo>
                  <a:lnTo>
                    <a:pt x="613775" y="55549"/>
                  </a:lnTo>
                  <a:lnTo>
                    <a:pt x="573104" y="62732"/>
                  </a:lnTo>
                  <a:lnTo>
                    <a:pt x="516498" y="86524"/>
                  </a:lnTo>
                  <a:lnTo>
                    <a:pt x="491987" y="87978"/>
                  </a:lnTo>
                  <a:lnTo>
                    <a:pt x="438124" y="79379"/>
                  </a:lnTo>
                  <a:lnTo>
                    <a:pt x="376757" y="59875"/>
                  </a:lnTo>
                  <a:lnTo>
                    <a:pt x="349942" y="50008"/>
                  </a:lnTo>
                  <a:lnTo>
                    <a:pt x="308537" y="45623"/>
                  </a:lnTo>
                  <a:lnTo>
                    <a:pt x="255745" y="54029"/>
                  </a:lnTo>
                  <a:lnTo>
                    <a:pt x="200445" y="70372"/>
                  </a:lnTo>
                  <a:lnTo>
                    <a:pt x="147452" y="87761"/>
                  </a:lnTo>
                  <a:lnTo>
                    <a:pt x="126366" y="88528"/>
                  </a:lnTo>
                  <a:lnTo>
                    <a:pt x="63173" y="7315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37483" y="3133149"/>
            <a:ext cx="2210985" cy="652768"/>
            <a:chOff x="237483" y="3133149"/>
            <a:chExt cx="2210985" cy="652768"/>
          </a:xfrm>
        </p:grpSpPr>
        <p:sp>
          <p:nvSpPr>
            <p:cNvPr id="11" name="Freeform 10"/>
            <p:cNvSpPr/>
            <p:nvPr/>
          </p:nvSpPr>
          <p:spPr>
            <a:xfrm>
              <a:off x="395410" y="3206848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8515"/>
                  </a:lnTo>
                  <a:lnTo>
                    <a:pt x="0" y="229955"/>
                  </a:lnTo>
                  <a:lnTo>
                    <a:pt x="0" y="285074"/>
                  </a:lnTo>
                  <a:lnTo>
                    <a:pt x="0" y="33997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483" y="3133149"/>
              <a:ext cx="347441" cy="105286"/>
            </a:xfrm>
            <a:custGeom>
              <a:avLst/>
              <a:gdLst/>
              <a:ahLst/>
              <a:cxnLst/>
              <a:rect l="0" t="0" r="0" b="0"/>
              <a:pathLst>
                <a:path w="347441" h="105286">
                  <a:moveTo>
                    <a:pt x="347440" y="0"/>
                  </a:moveTo>
                  <a:lnTo>
                    <a:pt x="288823" y="14654"/>
                  </a:lnTo>
                  <a:lnTo>
                    <a:pt x="225987" y="31666"/>
                  </a:lnTo>
                  <a:lnTo>
                    <a:pt x="177313" y="42138"/>
                  </a:lnTo>
                  <a:lnTo>
                    <a:pt x="119643" y="56156"/>
                  </a:lnTo>
                  <a:lnTo>
                    <a:pt x="66050" y="77426"/>
                  </a:lnTo>
                  <a:lnTo>
                    <a:pt x="19763" y="941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011" y="3512175"/>
              <a:ext cx="421141" cy="94757"/>
            </a:xfrm>
            <a:custGeom>
              <a:avLst/>
              <a:gdLst/>
              <a:ahLst/>
              <a:cxnLst/>
              <a:rect l="0" t="0" r="0" b="0"/>
              <a:pathLst>
                <a:path w="421141" h="94757">
                  <a:moveTo>
                    <a:pt x="421140" y="0"/>
                  </a:moveTo>
                  <a:lnTo>
                    <a:pt x="362523" y="23719"/>
                  </a:lnTo>
                  <a:lnTo>
                    <a:pt x="299944" y="38437"/>
                  </a:lnTo>
                  <a:lnTo>
                    <a:pt x="237496" y="52609"/>
                  </a:lnTo>
                  <a:lnTo>
                    <a:pt x="179494" y="66673"/>
                  </a:lnTo>
                  <a:lnTo>
                    <a:pt x="125013" y="80717"/>
                  </a:lnTo>
                  <a:lnTo>
                    <a:pt x="72526" y="90076"/>
                  </a:lnTo>
                  <a:lnTo>
                    <a:pt x="21042" y="9383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8197" y="3401042"/>
              <a:ext cx="254043" cy="161923"/>
            </a:xfrm>
            <a:custGeom>
              <a:avLst/>
              <a:gdLst/>
              <a:ahLst/>
              <a:cxnLst/>
              <a:rect l="0" t="0" r="0" b="0"/>
              <a:pathLst>
                <a:path w="254043" h="161923">
                  <a:moveTo>
                    <a:pt x="14654" y="58490"/>
                  </a:moveTo>
                  <a:lnTo>
                    <a:pt x="14654" y="117107"/>
                  </a:lnTo>
                  <a:lnTo>
                    <a:pt x="14654" y="157486"/>
                  </a:lnTo>
                  <a:lnTo>
                    <a:pt x="13484" y="161922"/>
                  </a:lnTo>
                  <a:lnTo>
                    <a:pt x="11534" y="160201"/>
                  </a:lnTo>
                  <a:lnTo>
                    <a:pt x="0" y="123815"/>
                  </a:lnTo>
                  <a:lnTo>
                    <a:pt x="1083" y="85125"/>
                  </a:lnTo>
                  <a:lnTo>
                    <a:pt x="8813" y="49614"/>
                  </a:lnTo>
                  <a:lnTo>
                    <a:pt x="24102" y="22455"/>
                  </a:lnTo>
                  <a:lnTo>
                    <a:pt x="32651" y="18089"/>
                  </a:lnTo>
                  <a:lnTo>
                    <a:pt x="54628" y="16357"/>
                  </a:lnTo>
                  <a:lnTo>
                    <a:pt x="63530" y="19873"/>
                  </a:lnTo>
                  <a:lnTo>
                    <a:pt x="76541" y="33138"/>
                  </a:lnTo>
                  <a:lnTo>
                    <a:pt x="101970" y="90623"/>
                  </a:lnTo>
                  <a:lnTo>
                    <a:pt x="105620" y="93950"/>
                  </a:lnTo>
                  <a:lnTo>
                    <a:pt x="109223" y="92659"/>
                  </a:lnTo>
                  <a:lnTo>
                    <a:pt x="116346" y="81865"/>
                  </a:lnTo>
                  <a:lnTo>
                    <a:pt x="144110" y="19015"/>
                  </a:lnTo>
                  <a:lnTo>
                    <a:pt x="150091" y="11117"/>
                  </a:lnTo>
                  <a:lnTo>
                    <a:pt x="169215" y="2340"/>
                  </a:lnTo>
                  <a:lnTo>
                    <a:pt x="180865" y="0"/>
                  </a:lnTo>
                  <a:lnTo>
                    <a:pt x="190972" y="779"/>
                  </a:lnTo>
                  <a:lnTo>
                    <a:pt x="208441" y="7884"/>
                  </a:lnTo>
                  <a:lnTo>
                    <a:pt x="231429" y="30628"/>
                  </a:lnTo>
                  <a:lnTo>
                    <a:pt x="247469" y="59593"/>
                  </a:lnTo>
                  <a:lnTo>
                    <a:pt x="254042" y="95992"/>
                  </a:lnTo>
                  <a:lnTo>
                    <a:pt x="246281" y="142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69234" y="3387884"/>
              <a:ext cx="150275" cy="354892"/>
            </a:xfrm>
            <a:custGeom>
              <a:avLst/>
              <a:gdLst/>
              <a:ahLst/>
              <a:cxnLst/>
              <a:rect l="0" t="0" r="0" b="0"/>
              <a:pathLst>
                <a:path w="150275" h="354892">
                  <a:moveTo>
                    <a:pt x="0" y="92705"/>
                  </a:moveTo>
                  <a:lnTo>
                    <a:pt x="11453" y="146850"/>
                  </a:lnTo>
                  <a:lnTo>
                    <a:pt x="19160" y="207386"/>
                  </a:lnTo>
                  <a:lnTo>
                    <a:pt x="26084" y="258356"/>
                  </a:lnTo>
                  <a:lnTo>
                    <a:pt x="30499" y="319575"/>
                  </a:lnTo>
                  <a:lnTo>
                    <a:pt x="30094" y="354378"/>
                  </a:lnTo>
                  <a:lnTo>
                    <a:pt x="28252" y="354891"/>
                  </a:lnTo>
                  <a:lnTo>
                    <a:pt x="25853" y="351724"/>
                  </a:lnTo>
                  <a:lnTo>
                    <a:pt x="20835" y="303443"/>
                  </a:lnTo>
                  <a:lnTo>
                    <a:pt x="14102" y="247563"/>
                  </a:lnTo>
                  <a:lnTo>
                    <a:pt x="11588" y="187722"/>
                  </a:lnTo>
                  <a:lnTo>
                    <a:pt x="10842" y="133597"/>
                  </a:lnTo>
                  <a:lnTo>
                    <a:pt x="13710" y="72793"/>
                  </a:lnTo>
                  <a:lnTo>
                    <a:pt x="25119" y="32993"/>
                  </a:lnTo>
                  <a:lnTo>
                    <a:pt x="30784" y="21312"/>
                  </a:lnTo>
                  <a:lnTo>
                    <a:pt x="39240" y="13524"/>
                  </a:lnTo>
                  <a:lnTo>
                    <a:pt x="61114" y="4871"/>
                  </a:lnTo>
                  <a:lnTo>
                    <a:pt x="99736" y="0"/>
                  </a:lnTo>
                  <a:lnTo>
                    <a:pt x="110945" y="2826"/>
                  </a:lnTo>
                  <a:lnTo>
                    <a:pt x="129637" y="15324"/>
                  </a:lnTo>
                  <a:lnTo>
                    <a:pt x="147726" y="42091"/>
                  </a:lnTo>
                  <a:lnTo>
                    <a:pt x="150274" y="62021"/>
                  </a:lnTo>
                  <a:lnTo>
                    <a:pt x="146337" y="81408"/>
                  </a:lnTo>
                  <a:lnTo>
                    <a:pt x="118259" y="125807"/>
                  </a:lnTo>
                  <a:lnTo>
                    <a:pt x="101693" y="139782"/>
                  </a:lnTo>
                  <a:lnTo>
                    <a:pt x="52643" y="166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87227" y="3385833"/>
              <a:ext cx="143916" cy="172145"/>
            </a:xfrm>
            <a:custGeom>
              <a:avLst/>
              <a:gdLst/>
              <a:ahLst/>
              <a:cxnLst/>
              <a:rect l="0" t="0" r="0" b="0"/>
              <a:pathLst>
                <a:path w="143916" h="172145">
                  <a:moveTo>
                    <a:pt x="97862" y="0"/>
                  </a:moveTo>
                  <a:lnTo>
                    <a:pt x="75505" y="0"/>
                  </a:lnTo>
                  <a:lnTo>
                    <a:pt x="44835" y="11178"/>
                  </a:lnTo>
                  <a:lnTo>
                    <a:pt x="19109" y="34897"/>
                  </a:lnTo>
                  <a:lnTo>
                    <a:pt x="2258" y="64152"/>
                  </a:lnTo>
                  <a:lnTo>
                    <a:pt x="0" y="87784"/>
                  </a:lnTo>
                  <a:lnTo>
                    <a:pt x="8081" y="135493"/>
                  </a:lnTo>
                  <a:lnTo>
                    <a:pt x="13442" y="144141"/>
                  </a:lnTo>
                  <a:lnTo>
                    <a:pt x="28757" y="156869"/>
                  </a:lnTo>
                  <a:lnTo>
                    <a:pt x="57109" y="170612"/>
                  </a:lnTo>
                  <a:lnTo>
                    <a:pt x="77410" y="172144"/>
                  </a:lnTo>
                  <a:lnTo>
                    <a:pt x="96961" y="167755"/>
                  </a:lnTo>
                  <a:lnTo>
                    <a:pt x="113449" y="158006"/>
                  </a:lnTo>
                  <a:lnTo>
                    <a:pt x="125457" y="142754"/>
                  </a:lnTo>
                  <a:lnTo>
                    <a:pt x="142697" y="104367"/>
                  </a:lnTo>
                  <a:lnTo>
                    <a:pt x="143915" y="83820"/>
                  </a:lnTo>
                  <a:lnTo>
                    <a:pt x="139387" y="64159"/>
                  </a:lnTo>
                  <a:lnTo>
                    <a:pt x="129576" y="47622"/>
                  </a:lnTo>
                  <a:lnTo>
                    <a:pt x="8733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79846" y="3354247"/>
              <a:ext cx="157928" cy="173796"/>
            </a:xfrm>
            <a:custGeom>
              <a:avLst/>
              <a:gdLst/>
              <a:ahLst/>
              <a:cxnLst/>
              <a:rect l="0" t="0" r="0" b="0"/>
              <a:pathLst>
                <a:path w="157928" h="173796">
                  <a:moveTo>
                    <a:pt x="0" y="52643"/>
                  </a:moveTo>
                  <a:lnTo>
                    <a:pt x="43152" y="113753"/>
                  </a:lnTo>
                  <a:lnTo>
                    <a:pt x="74803" y="168185"/>
                  </a:lnTo>
                  <a:lnTo>
                    <a:pt x="75605" y="172955"/>
                  </a:lnTo>
                  <a:lnTo>
                    <a:pt x="73800" y="173795"/>
                  </a:lnTo>
                  <a:lnTo>
                    <a:pt x="70257" y="172015"/>
                  </a:lnTo>
                  <a:lnTo>
                    <a:pt x="54092" y="152743"/>
                  </a:lnTo>
                  <a:lnTo>
                    <a:pt x="28511" y="94302"/>
                  </a:lnTo>
                  <a:lnTo>
                    <a:pt x="27489" y="73498"/>
                  </a:lnTo>
                  <a:lnTo>
                    <a:pt x="32104" y="53723"/>
                  </a:lnTo>
                  <a:lnTo>
                    <a:pt x="41954" y="37135"/>
                  </a:lnTo>
                  <a:lnTo>
                    <a:pt x="57251" y="25083"/>
                  </a:lnTo>
                  <a:lnTo>
                    <a:pt x="95666" y="781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34725" y="3143677"/>
              <a:ext cx="29391" cy="389556"/>
            </a:xfrm>
            <a:custGeom>
              <a:avLst/>
              <a:gdLst/>
              <a:ahLst/>
              <a:cxnLst/>
              <a:rect l="0" t="0" r="0" b="0"/>
              <a:pathLst>
                <a:path w="29391" h="389556">
                  <a:moveTo>
                    <a:pt x="8333" y="0"/>
                  </a:moveTo>
                  <a:lnTo>
                    <a:pt x="0" y="55170"/>
                  </a:lnTo>
                  <a:lnTo>
                    <a:pt x="1575" y="110323"/>
                  </a:lnTo>
                  <a:lnTo>
                    <a:pt x="6998" y="170881"/>
                  </a:lnTo>
                  <a:lnTo>
                    <a:pt x="15305" y="227904"/>
                  </a:lnTo>
                  <a:lnTo>
                    <a:pt x="21279" y="287347"/>
                  </a:lnTo>
                  <a:lnTo>
                    <a:pt x="27788" y="349478"/>
                  </a:lnTo>
                  <a:lnTo>
                    <a:pt x="2939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79887" y="3270019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20368" y="14654"/>
                  </a:lnTo>
                  <a:lnTo>
                    <a:pt x="60128" y="293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11302" y="3359186"/>
              <a:ext cx="147752" cy="226689"/>
            </a:xfrm>
            <a:custGeom>
              <a:avLst/>
              <a:gdLst/>
              <a:ahLst/>
              <a:cxnLst/>
              <a:rect l="0" t="0" r="0" b="0"/>
              <a:pathLst>
                <a:path w="147752" h="226689">
                  <a:moveTo>
                    <a:pt x="105497" y="5590"/>
                  </a:moveTo>
                  <a:lnTo>
                    <a:pt x="88729" y="0"/>
                  </a:lnTo>
                  <a:lnTo>
                    <a:pt x="71139" y="3495"/>
                  </a:lnTo>
                  <a:lnTo>
                    <a:pt x="13617" y="29582"/>
                  </a:lnTo>
                  <a:lnTo>
                    <a:pt x="5639" y="35623"/>
                  </a:lnTo>
                  <a:lnTo>
                    <a:pt x="1490" y="43159"/>
                  </a:lnTo>
                  <a:lnTo>
                    <a:pt x="0" y="60892"/>
                  </a:lnTo>
                  <a:lnTo>
                    <a:pt x="3580" y="68194"/>
                  </a:lnTo>
                  <a:lnTo>
                    <a:pt x="16917" y="79427"/>
                  </a:lnTo>
                  <a:lnTo>
                    <a:pt x="72530" y="99902"/>
                  </a:lnTo>
                  <a:lnTo>
                    <a:pt x="115753" y="119886"/>
                  </a:lnTo>
                  <a:lnTo>
                    <a:pt x="141941" y="139541"/>
                  </a:lnTo>
                  <a:lnTo>
                    <a:pt x="146171" y="147533"/>
                  </a:lnTo>
                  <a:lnTo>
                    <a:pt x="147751" y="165772"/>
                  </a:lnTo>
                  <a:lnTo>
                    <a:pt x="141434" y="182457"/>
                  </a:lnTo>
                  <a:lnTo>
                    <a:pt x="136474" y="190181"/>
                  </a:lnTo>
                  <a:lnTo>
                    <a:pt x="121604" y="201884"/>
                  </a:lnTo>
                  <a:lnTo>
                    <a:pt x="102128" y="209815"/>
                  </a:lnTo>
                  <a:lnTo>
                    <a:pt x="43500" y="220913"/>
                  </a:lnTo>
                  <a:lnTo>
                    <a:pt x="21269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8540" y="3628026"/>
              <a:ext cx="1842488" cy="157891"/>
            </a:xfrm>
            <a:custGeom>
              <a:avLst/>
              <a:gdLst/>
              <a:ahLst/>
              <a:cxnLst/>
              <a:rect l="0" t="0" r="0" b="0"/>
              <a:pathLst>
                <a:path w="1842488" h="157891">
                  <a:moveTo>
                    <a:pt x="1842487" y="10491"/>
                  </a:moveTo>
                  <a:lnTo>
                    <a:pt x="1783870" y="1426"/>
                  </a:lnTo>
                  <a:lnTo>
                    <a:pt x="1737902" y="395"/>
                  </a:lnTo>
                  <a:lnTo>
                    <a:pt x="1681647" y="90"/>
                  </a:lnTo>
                  <a:lnTo>
                    <a:pt x="1620526" y="0"/>
                  </a:lnTo>
                  <a:lnTo>
                    <a:pt x="1561037" y="7205"/>
                  </a:lnTo>
                  <a:lnTo>
                    <a:pt x="1505439" y="9842"/>
                  </a:lnTo>
                  <a:lnTo>
                    <a:pt x="1449396" y="10362"/>
                  </a:lnTo>
                  <a:lnTo>
                    <a:pt x="1393266" y="17701"/>
                  </a:lnTo>
                  <a:lnTo>
                    <a:pt x="1337118" y="20364"/>
                  </a:lnTo>
                  <a:lnTo>
                    <a:pt x="1275378" y="20890"/>
                  </a:lnTo>
                  <a:lnTo>
                    <a:pt x="1214092" y="28229"/>
                  </a:lnTo>
                  <a:lnTo>
                    <a:pt x="1164056" y="30564"/>
                  </a:lnTo>
                  <a:lnTo>
                    <a:pt x="1112186" y="32426"/>
                  </a:lnTo>
                  <a:lnTo>
                    <a:pt x="1059772" y="38697"/>
                  </a:lnTo>
                  <a:lnTo>
                    <a:pt x="1007198" y="41075"/>
                  </a:lnTo>
                  <a:lnTo>
                    <a:pt x="953405" y="42949"/>
                  </a:lnTo>
                  <a:lnTo>
                    <a:pt x="894703" y="49223"/>
                  </a:lnTo>
                  <a:lnTo>
                    <a:pt x="839745" y="52773"/>
                  </a:lnTo>
                  <a:lnTo>
                    <a:pt x="785247" y="59543"/>
                  </a:lnTo>
                  <a:lnTo>
                    <a:pt x="726335" y="63239"/>
                  </a:lnTo>
                  <a:lnTo>
                    <a:pt x="671315" y="71223"/>
                  </a:lnTo>
                  <a:lnTo>
                    <a:pt x="616799" y="79828"/>
                  </a:lnTo>
                  <a:lnTo>
                    <a:pt x="556712" y="84067"/>
                  </a:lnTo>
                  <a:lnTo>
                    <a:pt x="495624" y="92212"/>
                  </a:lnTo>
                  <a:lnTo>
                    <a:pt x="439960" y="100865"/>
                  </a:lnTo>
                  <a:lnTo>
                    <a:pt x="385252" y="105119"/>
                  </a:lnTo>
                  <a:lnTo>
                    <a:pt x="326278" y="112098"/>
                  </a:lnTo>
                  <a:lnTo>
                    <a:pt x="271240" y="115856"/>
                  </a:lnTo>
                  <a:lnTo>
                    <a:pt x="217888" y="123858"/>
                  </a:lnTo>
                  <a:lnTo>
                    <a:pt x="165035" y="132468"/>
                  </a:lnTo>
                  <a:lnTo>
                    <a:pt x="113500" y="136709"/>
                  </a:lnTo>
                  <a:lnTo>
                    <a:pt x="56691" y="148030"/>
                  </a:lnTo>
                  <a:lnTo>
                    <a:pt x="0" y="157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11597" y="3343719"/>
              <a:ext cx="136871" cy="13548"/>
            </a:xfrm>
            <a:custGeom>
              <a:avLst/>
              <a:gdLst/>
              <a:ahLst/>
              <a:cxnLst/>
              <a:rect l="0" t="0" r="0" b="0"/>
              <a:pathLst>
                <a:path w="136871" h="13548">
                  <a:moveTo>
                    <a:pt x="136870" y="0"/>
                  </a:moveTo>
                  <a:lnTo>
                    <a:pt x="120103" y="11178"/>
                  </a:lnTo>
                  <a:lnTo>
                    <a:pt x="99393" y="13547"/>
                  </a:lnTo>
                  <a:lnTo>
                    <a:pt x="42380" y="111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80831" y="3062318"/>
            <a:ext cx="3703826" cy="600294"/>
            <a:chOff x="2680831" y="3062318"/>
            <a:chExt cx="3703826" cy="600294"/>
          </a:xfrm>
        </p:grpSpPr>
        <p:sp>
          <p:nvSpPr>
            <p:cNvPr id="24" name="Freeform 23"/>
            <p:cNvSpPr/>
            <p:nvPr/>
          </p:nvSpPr>
          <p:spPr>
            <a:xfrm>
              <a:off x="2680831" y="3062318"/>
              <a:ext cx="399347" cy="583412"/>
            </a:xfrm>
            <a:custGeom>
              <a:avLst/>
              <a:gdLst/>
              <a:ahLst/>
              <a:cxnLst/>
              <a:rect l="0" t="0" r="0" b="0"/>
              <a:pathLst>
                <a:path w="399347" h="583412">
                  <a:moveTo>
                    <a:pt x="304590" y="102416"/>
                  </a:moveTo>
                  <a:lnTo>
                    <a:pt x="285462" y="40158"/>
                  </a:lnTo>
                  <a:lnTo>
                    <a:pt x="274252" y="23663"/>
                  </a:lnTo>
                  <a:lnTo>
                    <a:pt x="258351" y="11653"/>
                  </a:lnTo>
                  <a:lnTo>
                    <a:pt x="238416" y="3585"/>
                  </a:lnTo>
                  <a:lnTo>
                    <a:pt x="213958" y="0"/>
                  </a:lnTo>
                  <a:lnTo>
                    <a:pt x="190610" y="4645"/>
                  </a:lnTo>
                  <a:lnTo>
                    <a:pt x="147025" y="26691"/>
                  </a:lnTo>
                  <a:lnTo>
                    <a:pt x="89112" y="76516"/>
                  </a:lnTo>
                  <a:lnTo>
                    <a:pt x="59342" y="109172"/>
                  </a:lnTo>
                  <a:lnTo>
                    <a:pt x="34051" y="162069"/>
                  </a:lnTo>
                  <a:lnTo>
                    <a:pt x="11854" y="218184"/>
                  </a:lnTo>
                  <a:lnTo>
                    <a:pt x="1750" y="279529"/>
                  </a:lnTo>
                  <a:lnTo>
                    <a:pt x="0" y="336608"/>
                  </a:lnTo>
                  <a:lnTo>
                    <a:pt x="652" y="394464"/>
                  </a:lnTo>
                  <a:lnTo>
                    <a:pt x="10759" y="447234"/>
                  </a:lnTo>
                  <a:lnTo>
                    <a:pt x="29807" y="502154"/>
                  </a:lnTo>
                  <a:lnTo>
                    <a:pt x="74212" y="555096"/>
                  </a:lnTo>
                  <a:lnTo>
                    <a:pt x="104918" y="575535"/>
                  </a:lnTo>
                  <a:lnTo>
                    <a:pt x="141833" y="583411"/>
                  </a:lnTo>
                  <a:lnTo>
                    <a:pt x="182406" y="574566"/>
                  </a:lnTo>
                  <a:lnTo>
                    <a:pt x="236868" y="549446"/>
                  </a:lnTo>
                  <a:lnTo>
                    <a:pt x="279514" y="511902"/>
                  </a:lnTo>
                  <a:lnTo>
                    <a:pt x="294615" y="490301"/>
                  </a:lnTo>
                  <a:lnTo>
                    <a:pt x="305226" y="465102"/>
                  </a:lnTo>
                  <a:lnTo>
                    <a:pt x="307602" y="438305"/>
                  </a:lnTo>
                  <a:lnTo>
                    <a:pt x="303589" y="413137"/>
                  </a:lnTo>
                  <a:lnTo>
                    <a:pt x="294006" y="394152"/>
                  </a:lnTo>
                  <a:lnTo>
                    <a:pt x="278829" y="381035"/>
                  </a:lnTo>
                  <a:lnTo>
                    <a:pt x="240490" y="363082"/>
                  </a:lnTo>
                  <a:lnTo>
                    <a:pt x="236120" y="362762"/>
                  </a:lnTo>
                  <a:lnTo>
                    <a:pt x="235546" y="364887"/>
                  </a:lnTo>
                  <a:lnTo>
                    <a:pt x="237504" y="368643"/>
                  </a:lnTo>
                  <a:lnTo>
                    <a:pt x="252157" y="372818"/>
                  </a:lnTo>
                  <a:lnTo>
                    <a:pt x="305281" y="375497"/>
                  </a:lnTo>
                  <a:lnTo>
                    <a:pt x="361355" y="376027"/>
                  </a:lnTo>
                  <a:lnTo>
                    <a:pt x="399346" y="376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18996" y="3425174"/>
              <a:ext cx="231986" cy="184852"/>
            </a:xfrm>
            <a:custGeom>
              <a:avLst/>
              <a:gdLst/>
              <a:ahLst/>
              <a:cxnLst/>
              <a:rect l="0" t="0" r="0" b="0"/>
              <a:pathLst>
                <a:path w="231986" h="184852">
                  <a:moveTo>
                    <a:pt x="129637" y="13301"/>
                  </a:moveTo>
                  <a:lnTo>
                    <a:pt x="118459" y="2123"/>
                  </a:lnTo>
                  <a:lnTo>
                    <a:pt x="111656" y="0"/>
                  </a:lnTo>
                  <a:lnTo>
                    <a:pt x="85315" y="2601"/>
                  </a:lnTo>
                  <a:lnTo>
                    <a:pt x="56453" y="11951"/>
                  </a:lnTo>
                  <a:lnTo>
                    <a:pt x="32564" y="30189"/>
                  </a:lnTo>
                  <a:lnTo>
                    <a:pt x="11838" y="57299"/>
                  </a:lnTo>
                  <a:lnTo>
                    <a:pt x="2022" y="77309"/>
                  </a:lnTo>
                  <a:lnTo>
                    <a:pt x="0" y="97902"/>
                  </a:lnTo>
                  <a:lnTo>
                    <a:pt x="4170" y="118752"/>
                  </a:lnTo>
                  <a:lnTo>
                    <a:pt x="19672" y="149051"/>
                  </a:lnTo>
                  <a:lnTo>
                    <a:pt x="32411" y="165661"/>
                  </a:lnTo>
                  <a:lnTo>
                    <a:pt x="58325" y="182577"/>
                  </a:lnTo>
                  <a:lnTo>
                    <a:pt x="84295" y="184851"/>
                  </a:lnTo>
                  <a:lnTo>
                    <a:pt x="143038" y="176779"/>
                  </a:lnTo>
                  <a:lnTo>
                    <a:pt x="180011" y="161695"/>
                  </a:lnTo>
                  <a:lnTo>
                    <a:pt x="207604" y="142408"/>
                  </a:lnTo>
                  <a:lnTo>
                    <a:pt x="225008" y="116286"/>
                  </a:lnTo>
                  <a:lnTo>
                    <a:pt x="231985" y="80730"/>
                  </a:lnTo>
                  <a:lnTo>
                    <a:pt x="227378" y="57308"/>
                  </a:lnTo>
                  <a:lnTo>
                    <a:pt x="222874" y="46148"/>
                  </a:lnTo>
                  <a:lnTo>
                    <a:pt x="208510" y="30630"/>
                  </a:lnTo>
                  <a:lnTo>
                    <a:pt x="199767" y="24853"/>
                  </a:lnTo>
                  <a:lnTo>
                    <a:pt x="140166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05535" y="3460833"/>
              <a:ext cx="208670" cy="191483"/>
            </a:xfrm>
            <a:custGeom>
              <a:avLst/>
              <a:gdLst/>
              <a:ahLst/>
              <a:cxnLst/>
              <a:rect l="0" t="0" r="0" b="0"/>
              <a:pathLst>
                <a:path w="208670" h="191483">
                  <a:moveTo>
                    <a:pt x="158953" y="30284"/>
                  </a:moveTo>
                  <a:lnTo>
                    <a:pt x="147775" y="13517"/>
                  </a:lnTo>
                  <a:lnTo>
                    <a:pt x="139803" y="8578"/>
                  </a:lnTo>
                  <a:lnTo>
                    <a:pt x="106226" y="1626"/>
                  </a:lnTo>
                  <a:lnTo>
                    <a:pt x="80147" y="0"/>
                  </a:lnTo>
                  <a:lnTo>
                    <a:pt x="59197" y="5516"/>
                  </a:lnTo>
                  <a:lnTo>
                    <a:pt x="26684" y="28122"/>
                  </a:lnTo>
                  <a:lnTo>
                    <a:pt x="4859" y="53820"/>
                  </a:lnTo>
                  <a:lnTo>
                    <a:pt x="0" y="76620"/>
                  </a:lnTo>
                  <a:lnTo>
                    <a:pt x="6412" y="123795"/>
                  </a:lnTo>
                  <a:lnTo>
                    <a:pt x="21209" y="150668"/>
                  </a:lnTo>
                  <a:lnTo>
                    <a:pt x="46001" y="173449"/>
                  </a:lnTo>
                  <a:lnTo>
                    <a:pt x="81162" y="189427"/>
                  </a:lnTo>
                  <a:lnTo>
                    <a:pt x="107612" y="191482"/>
                  </a:lnTo>
                  <a:lnTo>
                    <a:pt x="133795" y="187325"/>
                  </a:lnTo>
                  <a:lnTo>
                    <a:pt x="167097" y="171832"/>
                  </a:lnTo>
                  <a:lnTo>
                    <a:pt x="184409" y="159095"/>
                  </a:lnTo>
                  <a:lnTo>
                    <a:pt x="201721" y="133181"/>
                  </a:lnTo>
                  <a:lnTo>
                    <a:pt x="208669" y="92098"/>
                  </a:lnTo>
                  <a:lnTo>
                    <a:pt x="204056" y="65946"/>
                  </a:lnTo>
                  <a:lnTo>
                    <a:pt x="199550" y="54059"/>
                  </a:lnTo>
                  <a:lnTo>
                    <a:pt x="185185" y="37731"/>
                  </a:lnTo>
                  <a:lnTo>
                    <a:pt x="163606" y="25082"/>
                  </a:lnTo>
                  <a:lnTo>
                    <a:pt x="148425" y="19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6885" y="3129773"/>
              <a:ext cx="172359" cy="532839"/>
            </a:xfrm>
            <a:custGeom>
              <a:avLst/>
              <a:gdLst/>
              <a:ahLst/>
              <a:cxnLst/>
              <a:rect l="0" t="0" r="0" b="0"/>
              <a:pathLst>
                <a:path w="172359" h="532839">
                  <a:moveTo>
                    <a:pt x="119759" y="413987"/>
                  </a:moveTo>
                  <a:lnTo>
                    <a:pt x="119759" y="391630"/>
                  </a:lnTo>
                  <a:lnTo>
                    <a:pt x="113520" y="374415"/>
                  </a:lnTo>
                  <a:lnTo>
                    <a:pt x="108580" y="366549"/>
                  </a:lnTo>
                  <a:lnTo>
                    <a:pt x="93734" y="354689"/>
                  </a:lnTo>
                  <a:lnTo>
                    <a:pt x="84861" y="349889"/>
                  </a:lnTo>
                  <a:lnTo>
                    <a:pt x="65644" y="347674"/>
                  </a:lnTo>
                  <a:lnTo>
                    <a:pt x="46575" y="351759"/>
                  </a:lnTo>
                  <a:lnTo>
                    <a:pt x="30301" y="361374"/>
                  </a:lnTo>
                  <a:lnTo>
                    <a:pt x="18388" y="376565"/>
                  </a:lnTo>
                  <a:lnTo>
                    <a:pt x="1209" y="414914"/>
                  </a:lnTo>
                  <a:lnTo>
                    <a:pt x="0" y="438575"/>
                  </a:lnTo>
                  <a:lnTo>
                    <a:pt x="4531" y="463520"/>
                  </a:lnTo>
                  <a:lnTo>
                    <a:pt x="20237" y="496124"/>
                  </a:lnTo>
                  <a:lnTo>
                    <a:pt x="33023" y="513273"/>
                  </a:lnTo>
                  <a:lnTo>
                    <a:pt x="58964" y="530493"/>
                  </a:lnTo>
                  <a:lnTo>
                    <a:pt x="78701" y="532838"/>
                  </a:lnTo>
                  <a:lnTo>
                    <a:pt x="98001" y="528811"/>
                  </a:lnTo>
                  <a:lnTo>
                    <a:pt x="114378" y="519222"/>
                  </a:lnTo>
                  <a:lnTo>
                    <a:pt x="126336" y="504042"/>
                  </a:lnTo>
                  <a:lnTo>
                    <a:pt x="150997" y="445160"/>
                  </a:lnTo>
                  <a:lnTo>
                    <a:pt x="157039" y="420823"/>
                  </a:lnTo>
                  <a:lnTo>
                    <a:pt x="161610" y="369999"/>
                  </a:lnTo>
                  <a:lnTo>
                    <a:pt x="169923" y="309718"/>
                  </a:lnTo>
                  <a:lnTo>
                    <a:pt x="171912" y="252751"/>
                  </a:lnTo>
                  <a:lnTo>
                    <a:pt x="172256" y="193728"/>
                  </a:lnTo>
                  <a:lnTo>
                    <a:pt x="172358" y="141145"/>
                  </a:lnTo>
                  <a:lnTo>
                    <a:pt x="163987" y="86351"/>
                  </a:lnTo>
                  <a:lnTo>
                    <a:pt x="154440" y="34980"/>
                  </a:lnTo>
                  <a:lnTo>
                    <a:pt x="147651" y="8063"/>
                  </a:lnTo>
                  <a:lnTo>
                    <a:pt x="141863" y="1821"/>
                  </a:lnTo>
                  <a:lnTo>
                    <a:pt x="134495" y="0"/>
                  </a:lnTo>
                  <a:lnTo>
                    <a:pt x="126073" y="1125"/>
                  </a:lnTo>
                  <a:lnTo>
                    <a:pt x="119289" y="7724"/>
                  </a:lnTo>
                  <a:lnTo>
                    <a:pt x="108631" y="30655"/>
                  </a:lnTo>
                  <a:lnTo>
                    <a:pt x="100663" y="84630"/>
                  </a:lnTo>
                  <a:lnTo>
                    <a:pt x="99089" y="140352"/>
                  </a:lnTo>
                  <a:lnTo>
                    <a:pt x="98778" y="196419"/>
                  </a:lnTo>
                  <a:lnTo>
                    <a:pt x="105952" y="259790"/>
                  </a:lnTo>
                  <a:lnTo>
                    <a:pt x="111702" y="318581"/>
                  </a:lnTo>
                  <a:lnTo>
                    <a:pt x="123756" y="369665"/>
                  </a:lnTo>
                  <a:lnTo>
                    <a:pt x="133941" y="419572"/>
                  </a:lnTo>
                  <a:lnTo>
                    <a:pt x="151363" y="482529"/>
                  </a:lnTo>
                  <a:lnTo>
                    <a:pt x="161873" y="508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52948" y="3359186"/>
              <a:ext cx="243115" cy="247746"/>
            </a:xfrm>
            <a:custGeom>
              <a:avLst/>
              <a:gdLst/>
              <a:ahLst/>
              <a:cxnLst/>
              <a:rect l="0" t="0" r="0" b="0"/>
              <a:pathLst>
                <a:path w="243115" h="247746">
                  <a:moveTo>
                    <a:pt x="159022" y="5590"/>
                  </a:moveTo>
                  <a:lnTo>
                    <a:pt x="142254" y="0"/>
                  </a:lnTo>
                  <a:lnTo>
                    <a:pt x="109471" y="2114"/>
                  </a:lnTo>
                  <a:lnTo>
                    <a:pt x="58811" y="14478"/>
                  </a:lnTo>
                  <a:lnTo>
                    <a:pt x="23847" y="38238"/>
                  </a:lnTo>
                  <a:lnTo>
                    <a:pt x="10037" y="52855"/>
                  </a:lnTo>
                  <a:lnTo>
                    <a:pt x="0" y="71050"/>
                  </a:lnTo>
                  <a:lnTo>
                    <a:pt x="365" y="78476"/>
                  </a:lnTo>
                  <a:lnTo>
                    <a:pt x="4117" y="84596"/>
                  </a:lnTo>
                  <a:lnTo>
                    <a:pt x="10129" y="89846"/>
                  </a:lnTo>
                  <a:lnTo>
                    <a:pt x="32406" y="95679"/>
                  </a:lnTo>
                  <a:lnTo>
                    <a:pt x="95598" y="106967"/>
                  </a:lnTo>
                  <a:lnTo>
                    <a:pt x="152257" y="116342"/>
                  </a:lnTo>
                  <a:lnTo>
                    <a:pt x="208249" y="140030"/>
                  </a:lnTo>
                  <a:lnTo>
                    <a:pt x="236648" y="160327"/>
                  </a:lnTo>
                  <a:lnTo>
                    <a:pt x="241189" y="168410"/>
                  </a:lnTo>
                  <a:lnTo>
                    <a:pt x="243114" y="186749"/>
                  </a:lnTo>
                  <a:lnTo>
                    <a:pt x="239650" y="194212"/>
                  </a:lnTo>
                  <a:lnTo>
                    <a:pt x="226442" y="205625"/>
                  </a:lnTo>
                  <a:lnTo>
                    <a:pt x="193686" y="218628"/>
                  </a:lnTo>
                  <a:lnTo>
                    <a:pt x="133461" y="226266"/>
                  </a:lnTo>
                  <a:lnTo>
                    <a:pt x="75291" y="237827"/>
                  </a:lnTo>
                  <a:lnTo>
                    <a:pt x="22152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21066" y="3322662"/>
              <a:ext cx="269973" cy="172249"/>
            </a:xfrm>
            <a:custGeom>
              <a:avLst/>
              <a:gdLst/>
              <a:ahLst/>
              <a:cxnLst/>
              <a:rect l="0" t="0" r="0" b="0"/>
              <a:pathLst>
                <a:path w="269973" h="172249">
                  <a:moveTo>
                    <a:pt x="122572" y="0"/>
                  </a:moveTo>
                  <a:lnTo>
                    <a:pt x="116507" y="34791"/>
                  </a:lnTo>
                  <a:lnTo>
                    <a:pt x="124147" y="93656"/>
                  </a:lnTo>
                  <a:lnTo>
                    <a:pt x="136922" y="145102"/>
                  </a:lnTo>
                  <a:lnTo>
                    <a:pt x="135648" y="151717"/>
                  </a:lnTo>
                  <a:lnTo>
                    <a:pt x="131290" y="154957"/>
                  </a:lnTo>
                  <a:lnTo>
                    <a:pt x="115918" y="155437"/>
                  </a:lnTo>
                  <a:lnTo>
                    <a:pt x="60143" y="143099"/>
                  </a:lnTo>
                  <a:lnTo>
                    <a:pt x="38674" y="142758"/>
                  </a:lnTo>
                  <a:lnTo>
                    <a:pt x="18604" y="147676"/>
                  </a:lnTo>
                  <a:lnTo>
                    <a:pt x="1885" y="157661"/>
                  </a:lnTo>
                  <a:lnTo>
                    <a:pt x="0" y="162429"/>
                  </a:lnTo>
                  <a:lnTo>
                    <a:pt x="2253" y="166778"/>
                  </a:lnTo>
                  <a:lnTo>
                    <a:pt x="7264" y="170846"/>
                  </a:lnTo>
                  <a:lnTo>
                    <a:pt x="25311" y="172248"/>
                  </a:lnTo>
                  <a:lnTo>
                    <a:pt x="69435" y="163615"/>
                  </a:lnTo>
                  <a:lnTo>
                    <a:pt x="130841" y="138890"/>
                  </a:lnTo>
                  <a:lnTo>
                    <a:pt x="192682" y="119589"/>
                  </a:lnTo>
                  <a:lnTo>
                    <a:pt x="255618" y="99459"/>
                  </a:lnTo>
                  <a:lnTo>
                    <a:pt x="269972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0908" y="3392448"/>
              <a:ext cx="208241" cy="244672"/>
            </a:xfrm>
            <a:custGeom>
              <a:avLst/>
              <a:gdLst/>
              <a:ahLst/>
              <a:cxnLst/>
              <a:rect l="0" t="0" r="0" b="0"/>
              <a:pathLst>
                <a:path w="208241" h="244672">
                  <a:moveTo>
                    <a:pt x="158098" y="24970"/>
                  </a:moveTo>
                  <a:lnTo>
                    <a:pt x="140118" y="9329"/>
                  </a:lnTo>
                  <a:lnTo>
                    <a:pt x="123201" y="1251"/>
                  </a:lnTo>
                  <a:lnTo>
                    <a:pt x="103984" y="0"/>
                  </a:lnTo>
                  <a:lnTo>
                    <a:pt x="42156" y="15022"/>
                  </a:lnTo>
                  <a:lnTo>
                    <a:pt x="22340" y="22888"/>
                  </a:lnTo>
                  <a:lnTo>
                    <a:pt x="5734" y="34183"/>
                  </a:lnTo>
                  <a:lnTo>
                    <a:pt x="1540" y="41641"/>
                  </a:lnTo>
                  <a:lnTo>
                    <a:pt x="0" y="59285"/>
                  </a:lnTo>
                  <a:lnTo>
                    <a:pt x="3566" y="66564"/>
                  </a:lnTo>
                  <a:lnTo>
                    <a:pt x="16888" y="77771"/>
                  </a:lnTo>
                  <a:lnTo>
                    <a:pt x="49708" y="90657"/>
                  </a:lnTo>
                  <a:lnTo>
                    <a:pt x="110261" y="103854"/>
                  </a:lnTo>
                  <a:lnTo>
                    <a:pt x="169049" y="141239"/>
                  </a:lnTo>
                  <a:lnTo>
                    <a:pt x="197218" y="165095"/>
                  </a:lnTo>
                  <a:lnTo>
                    <a:pt x="205235" y="174538"/>
                  </a:lnTo>
                  <a:lnTo>
                    <a:pt x="208240" y="184344"/>
                  </a:lnTo>
                  <a:lnTo>
                    <a:pt x="205340" y="204597"/>
                  </a:lnTo>
                  <a:lnTo>
                    <a:pt x="193133" y="222178"/>
                  </a:lnTo>
                  <a:lnTo>
                    <a:pt x="184964" y="230141"/>
                  </a:lnTo>
                  <a:lnTo>
                    <a:pt x="163410" y="238990"/>
                  </a:lnTo>
                  <a:lnTo>
                    <a:pt x="111444" y="244671"/>
                  </a:lnTo>
                  <a:lnTo>
                    <a:pt x="57289" y="230151"/>
                  </a:lnTo>
                  <a:lnTo>
                    <a:pt x="10699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12177" y="3422389"/>
              <a:ext cx="210571" cy="192067"/>
            </a:xfrm>
            <a:custGeom>
              <a:avLst/>
              <a:gdLst/>
              <a:ahLst/>
              <a:cxnLst/>
              <a:rect l="0" t="0" r="0" b="0"/>
              <a:pathLst>
                <a:path w="210571" h="192067">
                  <a:moveTo>
                    <a:pt x="0" y="110843"/>
                  </a:moveTo>
                  <a:lnTo>
                    <a:pt x="48932" y="99390"/>
                  </a:lnTo>
                  <a:lnTo>
                    <a:pt x="108062" y="86094"/>
                  </a:lnTo>
                  <a:lnTo>
                    <a:pt x="145102" y="70104"/>
                  </a:lnTo>
                  <a:lnTo>
                    <a:pt x="152887" y="61457"/>
                  </a:lnTo>
                  <a:lnTo>
                    <a:pt x="161536" y="39371"/>
                  </a:lnTo>
                  <a:lnTo>
                    <a:pt x="161503" y="29270"/>
                  </a:lnTo>
                  <a:lnTo>
                    <a:pt x="155228" y="11807"/>
                  </a:lnTo>
                  <a:lnTo>
                    <a:pt x="147939" y="6214"/>
                  </a:lnTo>
                  <a:lnTo>
                    <a:pt x="127362" y="0"/>
                  </a:lnTo>
                  <a:lnTo>
                    <a:pt x="95059" y="2091"/>
                  </a:lnTo>
                  <a:lnTo>
                    <a:pt x="76954" y="10256"/>
                  </a:lnTo>
                  <a:lnTo>
                    <a:pt x="61108" y="22854"/>
                  </a:lnTo>
                  <a:lnTo>
                    <a:pt x="40203" y="49677"/>
                  </a:lnTo>
                  <a:lnTo>
                    <a:pt x="30347" y="69620"/>
                  </a:lnTo>
                  <a:lnTo>
                    <a:pt x="29590" y="79851"/>
                  </a:lnTo>
                  <a:lnTo>
                    <a:pt x="45592" y="137567"/>
                  </a:lnTo>
                  <a:lnTo>
                    <a:pt x="58868" y="158205"/>
                  </a:lnTo>
                  <a:lnTo>
                    <a:pt x="76467" y="174007"/>
                  </a:lnTo>
                  <a:lnTo>
                    <a:pt x="95986" y="184929"/>
                  </a:lnTo>
                  <a:lnTo>
                    <a:pt x="132296" y="192066"/>
                  </a:lnTo>
                  <a:lnTo>
                    <a:pt x="185791" y="186342"/>
                  </a:lnTo>
                  <a:lnTo>
                    <a:pt x="210570" y="184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85918" y="3427947"/>
              <a:ext cx="84229" cy="187296"/>
            </a:xfrm>
            <a:custGeom>
              <a:avLst/>
              <a:gdLst/>
              <a:ahLst/>
              <a:cxnLst/>
              <a:rect l="0" t="0" r="0" b="0"/>
              <a:pathLst>
                <a:path w="84229" h="187296">
                  <a:moveTo>
                    <a:pt x="0" y="42114"/>
                  </a:moveTo>
                  <a:lnTo>
                    <a:pt x="0" y="100731"/>
                  </a:lnTo>
                  <a:lnTo>
                    <a:pt x="8406" y="160971"/>
                  </a:lnTo>
                  <a:lnTo>
                    <a:pt x="14655" y="186186"/>
                  </a:lnTo>
                  <a:lnTo>
                    <a:pt x="15619" y="187295"/>
                  </a:lnTo>
                  <a:lnTo>
                    <a:pt x="11430" y="126093"/>
                  </a:lnTo>
                  <a:lnTo>
                    <a:pt x="13047" y="68494"/>
                  </a:lnTo>
                  <a:lnTo>
                    <a:pt x="21786" y="44480"/>
                  </a:lnTo>
                  <a:lnTo>
                    <a:pt x="36589" y="2834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22789" y="3438475"/>
              <a:ext cx="115814" cy="184533"/>
            </a:xfrm>
            <a:custGeom>
              <a:avLst/>
              <a:gdLst/>
              <a:ahLst/>
              <a:cxnLst/>
              <a:rect l="0" t="0" r="0" b="0"/>
              <a:pathLst>
                <a:path w="115814" h="184533">
                  <a:moveTo>
                    <a:pt x="0" y="0"/>
                  </a:moveTo>
                  <a:lnTo>
                    <a:pt x="17958" y="53875"/>
                  </a:lnTo>
                  <a:lnTo>
                    <a:pt x="40738" y="111037"/>
                  </a:lnTo>
                  <a:lnTo>
                    <a:pt x="73981" y="173041"/>
                  </a:lnTo>
                  <a:lnTo>
                    <a:pt x="80906" y="182041"/>
                  </a:lnTo>
                  <a:lnTo>
                    <a:pt x="86693" y="184532"/>
                  </a:lnTo>
                  <a:lnTo>
                    <a:pt x="91720" y="182683"/>
                  </a:lnTo>
                  <a:lnTo>
                    <a:pt x="96242" y="177941"/>
                  </a:lnTo>
                  <a:lnTo>
                    <a:pt x="101266" y="157074"/>
                  </a:lnTo>
                  <a:lnTo>
                    <a:pt x="104491" y="101607"/>
                  </a:lnTo>
                  <a:lnTo>
                    <a:pt x="113513" y="46136"/>
                  </a:lnTo>
                  <a:lnTo>
                    <a:pt x="115813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27770" y="3459532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58617"/>
                  </a:lnTo>
                  <a:lnTo>
                    <a:pt x="4044" y="118334"/>
                  </a:lnTo>
                  <a:lnTo>
                    <a:pt x="13786" y="179451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2830" y="33437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01122" y="3414734"/>
              <a:ext cx="121751" cy="205495"/>
            </a:xfrm>
            <a:custGeom>
              <a:avLst/>
              <a:gdLst/>
              <a:ahLst/>
              <a:cxnLst/>
              <a:rect l="0" t="0" r="0" b="0"/>
              <a:pathLst>
                <a:path w="121751" h="205495">
                  <a:moveTo>
                    <a:pt x="121750" y="65855"/>
                  </a:moveTo>
                  <a:lnTo>
                    <a:pt x="101507" y="21893"/>
                  </a:lnTo>
                  <a:lnTo>
                    <a:pt x="85846" y="8102"/>
                  </a:lnTo>
                  <a:lnTo>
                    <a:pt x="76757" y="2786"/>
                  </a:lnTo>
                  <a:lnTo>
                    <a:pt x="54180" y="0"/>
                  </a:lnTo>
                  <a:lnTo>
                    <a:pt x="41608" y="895"/>
                  </a:lnTo>
                  <a:lnTo>
                    <a:pt x="30887" y="6171"/>
                  </a:lnTo>
                  <a:lnTo>
                    <a:pt x="12736" y="24511"/>
                  </a:lnTo>
                  <a:lnTo>
                    <a:pt x="3109" y="48260"/>
                  </a:lnTo>
                  <a:lnTo>
                    <a:pt x="0" y="75583"/>
                  </a:lnTo>
                  <a:lnTo>
                    <a:pt x="5997" y="122680"/>
                  </a:lnTo>
                  <a:lnTo>
                    <a:pt x="16102" y="152332"/>
                  </a:lnTo>
                  <a:lnTo>
                    <a:pt x="31512" y="174869"/>
                  </a:lnTo>
                  <a:lnTo>
                    <a:pt x="50058" y="191515"/>
                  </a:lnTo>
                  <a:lnTo>
                    <a:pt x="70000" y="202812"/>
                  </a:lnTo>
                  <a:lnTo>
                    <a:pt x="90561" y="205494"/>
                  </a:lnTo>
                  <a:lnTo>
                    <a:pt x="121750" y="20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51420" y="3430842"/>
              <a:ext cx="192551" cy="190537"/>
            </a:xfrm>
            <a:custGeom>
              <a:avLst/>
              <a:gdLst/>
              <a:ahLst/>
              <a:cxnLst/>
              <a:rect l="0" t="0" r="0" b="0"/>
              <a:pathLst>
                <a:path w="192551" h="190537">
                  <a:moveTo>
                    <a:pt x="34623" y="102390"/>
                  </a:moveTo>
                  <a:lnTo>
                    <a:pt x="72101" y="94056"/>
                  </a:lnTo>
                  <a:lnTo>
                    <a:pt x="128769" y="83745"/>
                  </a:lnTo>
                  <a:lnTo>
                    <a:pt x="150165" y="77335"/>
                  </a:lnTo>
                  <a:lnTo>
                    <a:pt x="157274" y="70479"/>
                  </a:lnTo>
                  <a:lnTo>
                    <a:pt x="165174" y="50382"/>
                  </a:lnTo>
                  <a:lnTo>
                    <a:pt x="162601" y="40812"/>
                  </a:lnTo>
                  <a:lnTo>
                    <a:pt x="147264" y="23939"/>
                  </a:lnTo>
                  <a:lnTo>
                    <a:pt x="117911" y="6875"/>
                  </a:lnTo>
                  <a:lnTo>
                    <a:pt x="81398" y="0"/>
                  </a:lnTo>
                  <a:lnTo>
                    <a:pt x="57751" y="4630"/>
                  </a:lnTo>
                  <a:lnTo>
                    <a:pt x="36713" y="15657"/>
                  </a:lnTo>
                  <a:lnTo>
                    <a:pt x="19564" y="32256"/>
                  </a:lnTo>
                  <a:lnTo>
                    <a:pt x="2345" y="61332"/>
                  </a:lnTo>
                  <a:lnTo>
                    <a:pt x="0" y="84922"/>
                  </a:lnTo>
                  <a:lnTo>
                    <a:pt x="1012" y="97763"/>
                  </a:lnTo>
                  <a:lnTo>
                    <a:pt x="11495" y="121390"/>
                  </a:lnTo>
                  <a:lnTo>
                    <a:pt x="37129" y="151303"/>
                  </a:lnTo>
                  <a:lnTo>
                    <a:pt x="66951" y="171865"/>
                  </a:lnTo>
                  <a:lnTo>
                    <a:pt x="114058" y="189292"/>
                  </a:lnTo>
                  <a:lnTo>
                    <a:pt x="137778" y="190536"/>
                  </a:lnTo>
                  <a:lnTo>
                    <a:pt x="192550" y="186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86039" y="3406890"/>
              <a:ext cx="198618" cy="221099"/>
            </a:xfrm>
            <a:custGeom>
              <a:avLst/>
              <a:gdLst/>
              <a:ahLst/>
              <a:cxnLst/>
              <a:rect l="0" t="0" r="0" b="0"/>
              <a:pathLst>
                <a:path w="198618" h="221099">
                  <a:moveTo>
                    <a:pt x="126387" y="0"/>
                  </a:moveTo>
                  <a:lnTo>
                    <a:pt x="92765" y="2339"/>
                  </a:lnTo>
                  <a:lnTo>
                    <a:pt x="32980" y="23719"/>
                  </a:lnTo>
                  <a:lnTo>
                    <a:pt x="6034" y="40433"/>
                  </a:lnTo>
                  <a:lnTo>
                    <a:pt x="1698" y="48012"/>
                  </a:lnTo>
                  <a:lnTo>
                    <a:pt x="0" y="65792"/>
                  </a:lnTo>
                  <a:lnTo>
                    <a:pt x="6264" y="82273"/>
                  </a:lnTo>
                  <a:lnTo>
                    <a:pt x="11210" y="89944"/>
                  </a:lnTo>
                  <a:lnTo>
                    <a:pt x="29183" y="101586"/>
                  </a:lnTo>
                  <a:lnTo>
                    <a:pt x="92356" y="122345"/>
                  </a:lnTo>
                  <a:lnTo>
                    <a:pt x="144535" y="139893"/>
                  </a:lnTo>
                  <a:lnTo>
                    <a:pt x="188984" y="165543"/>
                  </a:lnTo>
                  <a:lnTo>
                    <a:pt x="195024" y="173533"/>
                  </a:lnTo>
                  <a:lnTo>
                    <a:pt x="197882" y="182369"/>
                  </a:lnTo>
                  <a:lnTo>
                    <a:pt x="198617" y="191769"/>
                  </a:lnTo>
                  <a:lnTo>
                    <a:pt x="195597" y="199206"/>
                  </a:lnTo>
                  <a:lnTo>
                    <a:pt x="182883" y="210588"/>
                  </a:lnTo>
                  <a:lnTo>
                    <a:pt x="162415" y="216427"/>
                  </a:lnTo>
                  <a:lnTo>
                    <a:pt x="111147" y="220175"/>
                  </a:lnTo>
                  <a:lnTo>
                    <a:pt x="51360" y="220977"/>
                  </a:lnTo>
                  <a:lnTo>
                    <a:pt x="3163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607224" y="3059449"/>
            <a:ext cx="2000415" cy="621183"/>
            <a:chOff x="6607224" y="3059449"/>
            <a:chExt cx="2000415" cy="621183"/>
          </a:xfrm>
        </p:grpSpPr>
        <p:sp>
          <p:nvSpPr>
            <p:cNvPr id="40" name="Freeform 39"/>
            <p:cNvSpPr/>
            <p:nvPr/>
          </p:nvSpPr>
          <p:spPr>
            <a:xfrm>
              <a:off x="6807265" y="3101563"/>
              <a:ext cx="10444" cy="515898"/>
            </a:xfrm>
            <a:custGeom>
              <a:avLst/>
              <a:gdLst/>
              <a:ahLst/>
              <a:cxnLst/>
              <a:rect l="0" t="0" r="0" b="0"/>
              <a:pathLst>
                <a:path w="10444" h="51589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5589" y="270293"/>
                  </a:lnTo>
                  <a:lnTo>
                    <a:pt x="9553" y="333198"/>
                  </a:lnTo>
                  <a:lnTo>
                    <a:pt x="10240" y="384685"/>
                  </a:lnTo>
                  <a:lnTo>
                    <a:pt x="10443" y="441534"/>
                  </a:lnTo>
                  <a:lnTo>
                    <a:pt x="7392" y="49449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07224" y="3301605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64291" y="14654"/>
                  </a:lnTo>
                  <a:lnTo>
                    <a:pt x="205671" y="19792"/>
                  </a:lnTo>
                  <a:lnTo>
                    <a:pt x="150937" y="23926"/>
                  </a:lnTo>
                  <a:lnTo>
                    <a:pt x="94806" y="30072"/>
                  </a:lnTo>
                  <a:lnTo>
                    <a:pt x="32979" y="397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65193" y="3059449"/>
              <a:ext cx="176300" cy="547483"/>
            </a:xfrm>
            <a:custGeom>
              <a:avLst/>
              <a:gdLst/>
              <a:ahLst/>
              <a:cxnLst/>
              <a:rect l="0" t="0" r="0" b="0"/>
              <a:pathLst>
                <a:path w="176300" h="547483">
                  <a:moveTo>
                    <a:pt x="0" y="0"/>
                  </a:moveTo>
                  <a:lnTo>
                    <a:pt x="0" y="62478"/>
                  </a:lnTo>
                  <a:lnTo>
                    <a:pt x="0" y="119186"/>
                  </a:lnTo>
                  <a:lnTo>
                    <a:pt x="7236" y="175448"/>
                  </a:lnTo>
                  <a:lnTo>
                    <a:pt x="12998" y="231622"/>
                  </a:lnTo>
                  <a:lnTo>
                    <a:pt x="19465" y="287778"/>
                  </a:lnTo>
                  <a:lnTo>
                    <a:pt x="27979" y="347440"/>
                  </a:lnTo>
                  <a:lnTo>
                    <a:pt x="30517" y="408922"/>
                  </a:lnTo>
                  <a:lnTo>
                    <a:pt x="31269" y="465223"/>
                  </a:lnTo>
                  <a:lnTo>
                    <a:pt x="31445" y="501174"/>
                  </a:lnTo>
                  <a:lnTo>
                    <a:pt x="29152" y="510761"/>
                  </a:lnTo>
                  <a:lnTo>
                    <a:pt x="25284" y="514813"/>
                  </a:lnTo>
                  <a:lnTo>
                    <a:pt x="20365" y="515174"/>
                  </a:lnTo>
                  <a:lnTo>
                    <a:pt x="17087" y="510736"/>
                  </a:lnTo>
                  <a:lnTo>
                    <a:pt x="13443" y="493326"/>
                  </a:lnTo>
                  <a:lnTo>
                    <a:pt x="18340" y="436785"/>
                  </a:lnTo>
                  <a:lnTo>
                    <a:pt x="22592" y="394710"/>
                  </a:lnTo>
                  <a:lnTo>
                    <a:pt x="37629" y="360667"/>
                  </a:lnTo>
                  <a:lnTo>
                    <a:pt x="70524" y="320182"/>
                  </a:lnTo>
                  <a:lnTo>
                    <a:pt x="78602" y="316400"/>
                  </a:lnTo>
                  <a:lnTo>
                    <a:pt x="96936" y="315317"/>
                  </a:lnTo>
                  <a:lnTo>
                    <a:pt x="105568" y="319006"/>
                  </a:lnTo>
                  <a:lnTo>
                    <a:pt x="121399" y="332464"/>
                  </a:lnTo>
                  <a:lnTo>
                    <a:pt x="149455" y="376934"/>
                  </a:lnTo>
                  <a:lnTo>
                    <a:pt x="171312" y="436982"/>
                  </a:lnTo>
                  <a:lnTo>
                    <a:pt x="176299" y="490517"/>
                  </a:lnTo>
                  <a:lnTo>
                    <a:pt x="168456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15271" y="3404570"/>
              <a:ext cx="213177" cy="192257"/>
            </a:xfrm>
            <a:custGeom>
              <a:avLst/>
              <a:gdLst/>
              <a:ahLst/>
              <a:cxnLst/>
              <a:rect l="0" t="0" r="0" b="0"/>
              <a:pathLst>
                <a:path w="213177" h="192257">
                  <a:moveTo>
                    <a:pt x="128948" y="107605"/>
                  </a:moveTo>
                  <a:lnTo>
                    <a:pt x="134537" y="90837"/>
                  </a:lnTo>
                  <a:lnTo>
                    <a:pt x="132423" y="58053"/>
                  </a:lnTo>
                  <a:lnTo>
                    <a:pt x="118799" y="24292"/>
                  </a:lnTo>
                  <a:lnTo>
                    <a:pt x="103380" y="8966"/>
                  </a:lnTo>
                  <a:lnTo>
                    <a:pt x="94355" y="3241"/>
                  </a:lnTo>
                  <a:lnTo>
                    <a:pt x="71849" y="0"/>
                  </a:lnTo>
                  <a:lnTo>
                    <a:pt x="59296" y="773"/>
                  </a:lnTo>
                  <a:lnTo>
                    <a:pt x="39111" y="10991"/>
                  </a:lnTo>
                  <a:lnTo>
                    <a:pt x="30451" y="18629"/>
                  </a:lnTo>
                  <a:lnTo>
                    <a:pt x="17711" y="39594"/>
                  </a:lnTo>
                  <a:lnTo>
                    <a:pt x="0" y="91181"/>
                  </a:lnTo>
                  <a:lnTo>
                    <a:pt x="14" y="132504"/>
                  </a:lnTo>
                  <a:lnTo>
                    <a:pt x="7693" y="154156"/>
                  </a:lnTo>
                  <a:lnTo>
                    <a:pt x="31687" y="187120"/>
                  </a:lnTo>
                  <a:lnTo>
                    <a:pt x="39541" y="191031"/>
                  </a:lnTo>
                  <a:lnTo>
                    <a:pt x="57626" y="192256"/>
                  </a:lnTo>
                  <a:lnTo>
                    <a:pt x="65022" y="188606"/>
                  </a:lnTo>
                  <a:lnTo>
                    <a:pt x="76359" y="175190"/>
                  </a:lnTo>
                  <a:lnTo>
                    <a:pt x="99236" y="129577"/>
                  </a:lnTo>
                  <a:lnTo>
                    <a:pt x="106182" y="72387"/>
                  </a:lnTo>
                  <a:lnTo>
                    <a:pt x="106751" y="56050"/>
                  </a:lnTo>
                  <a:lnTo>
                    <a:pt x="108301" y="51008"/>
                  </a:lnTo>
                  <a:lnTo>
                    <a:pt x="110505" y="53496"/>
                  </a:lnTo>
                  <a:lnTo>
                    <a:pt x="126952" y="97099"/>
                  </a:lnTo>
                  <a:lnTo>
                    <a:pt x="157685" y="140811"/>
                  </a:lnTo>
                  <a:lnTo>
                    <a:pt x="166824" y="147289"/>
                  </a:lnTo>
                  <a:lnTo>
                    <a:pt x="189455" y="154488"/>
                  </a:lnTo>
                  <a:lnTo>
                    <a:pt x="202633" y="154568"/>
                  </a:lnTo>
                  <a:lnTo>
                    <a:pt x="213176" y="149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2706" y="3091035"/>
              <a:ext cx="39970" cy="523361"/>
            </a:xfrm>
            <a:custGeom>
              <a:avLst/>
              <a:gdLst/>
              <a:ahLst/>
              <a:cxnLst/>
              <a:rect l="0" t="0" r="0" b="0"/>
              <a:pathLst>
                <a:path w="39970" h="523361">
                  <a:moveTo>
                    <a:pt x="8383" y="0"/>
                  </a:moveTo>
                  <a:lnTo>
                    <a:pt x="1148" y="29896"/>
                  </a:lnTo>
                  <a:lnTo>
                    <a:pt x="0" y="85157"/>
                  </a:lnTo>
                  <a:lnTo>
                    <a:pt x="5380" y="139615"/>
                  </a:lnTo>
                  <a:lnTo>
                    <a:pt x="7494" y="193966"/>
                  </a:lnTo>
                  <a:lnTo>
                    <a:pt x="9290" y="252833"/>
                  </a:lnTo>
                  <a:lnTo>
                    <a:pt x="15541" y="307840"/>
                  </a:lnTo>
                  <a:lnTo>
                    <a:pt x="17913" y="360014"/>
                  </a:lnTo>
                  <a:lnTo>
                    <a:pt x="21834" y="417038"/>
                  </a:lnTo>
                  <a:lnTo>
                    <a:pt x="27938" y="473622"/>
                  </a:lnTo>
                  <a:lnTo>
                    <a:pt x="34585" y="518319"/>
                  </a:lnTo>
                  <a:lnTo>
                    <a:pt x="36379" y="523360"/>
                  </a:lnTo>
                  <a:lnTo>
                    <a:pt x="37576" y="522042"/>
                  </a:lnTo>
                  <a:lnTo>
                    <a:pt x="39969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23162" y="3337653"/>
              <a:ext cx="305327" cy="48180"/>
            </a:xfrm>
            <a:custGeom>
              <a:avLst/>
              <a:gdLst/>
              <a:ahLst/>
              <a:cxnLst/>
              <a:rect l="0" t="0" r="0" b="0"/>
              <a:pathLst>
                <a:path w="305327" h="48180">
                  <a:moveTo>
                    <a:pt x="305326" y="6066"/>
                  </a:moveTo>
                  <a:lnTo>
                    <a:pt x="269365" y="0"/>
                  </a:lnTo>
                  <a:lnTo>
                    <a:pt x="215512" y="4918"/>
                  </a:lnTo>
                  <a:lnTo>
                    <a:pt x="171433" y="10625"/>
                  </a:lnTo>
                  <a:lnTo>
                    <a:pt x="127665" y="17060"/>
                  </a:lnTo>
                  <a:lnTo>
                    <a:pt x="66683" y="27260"/>
                  </a:lnTo>
                  <a:lnTo>
                    <a:pt x="24047" y="37692"/>
                  </a:lnTo>
                  <a:lnTo>
                    <a:pt x="0" y="48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75005" y="3395701"/>
              <a:ext cx="269381" cy="252847"/>
            </a:xfrm>
            <a:custGeom>
              <a:avLst/>
              <a:gdLst/>
              <a:ahLst/>
              <a:cxnLst/>
              <a:rect l="0" t="0" r="0" b="0"/>
              <a:pathLst>
                <a:path w="269381" h="252847">
                  <a:moveTo>
                    <a:pt x="121981" y="169116"/>
                  </a:moveTo>
                  <a:lnTo>
                    <a:pt x="145700" y="125153"/>
                  </a:lnTo>
                  <a:lnTo>
                    <a:pt x="151236" y="89280"/>
                  </a:lnTo>
                  <a:lnTo>
                    <a:pt x="146292" y="65783"/>
                  </a:lnTo>
                  <a:lnTo>
                    <a:pt x="124054" y="22103"/>
                  </a:lnTo>
                  <a:lnTo>
                    <a:pt x="104574" y="7071"/>
                  </a:lnTo>
                  <a:lnTo>
                    <a:pt x="92829" y="1424"/>
                  </a:lnTo>
                  <a:lnTo>
                    <a:pt x="81489" y="0"/>
                  </a:lnTo>
                  <a:lnTo>
                    <a:pt x="59530" y="4656"/>
                  </a:lnTo>
                  <a:lnTo>
                    <a:pt x="41193" y="20764"/>
                  </a:lnTo>
                  <a:lnTo>
                    <a:pt x="10357" y="74821"/>
                  </a:lnTo>
                  <a:lnTo>
                    <a:pt x="0" y="124669"/>
                  </a:lnTo>
                  <a:lnTo>
                    <a:pt x="3816" y="155991"/>
                  </a:lnTo>
                  <a:lnTo>
                    <a:pt x="25330" y="214227"/>
                  </a:lnTo>
                  <a:lnTo>
                    <a:pt x="45251" y="245523"/>
                  </a:lnTo>
                  <a:lnTo>
                    <a:pt x="54450" y="250470"/>
                  </a:lnTo>
                  <a:lnTo>
                    <a:pt x="77149" y="252846"/>
                  </a:lnTo>
                  <a:lnTo>
                    <a:pt x="99716" y="246884"/>
                  </a:lnTo>
                  <a:lnTo>
                    <a:pt x="110647" y="242018"/>
                  </a:lnTo>
                  <a:lnTo>
                    <a:pt x="129032" y="224134"/>
                  </a:lnTo>
                  <a:lnTo>
                    <a:pt x="154309" y="180114"/>
                  </a:lnTo>
                  <a:lnTo>
                    <a:pt x="162161" y="129218"/>
                  </a:lnTo>
                  <a:lnTo>
                    <a:pt x="163522" y="98543"/>
                  </a:lnTo>
                  <a:lnTo>
                    <a:pt x="166265" y="120649"/>
                  </a:lnTo>
                  <a:lnTo>
                    <a:pt x="193381" y="178577"/>
                  </a:lnTo>
                  <a:lnTo>
                    <a:pt x="213587" y="205324"/>
                  </a:lnTo>
                  <a:lnTo>
                    <a:pt x="221656" y="209633"/>
                  </a:lnTo>
                  <a:lnTo>
                    <a:pt x="239981" y="211300"/>
                  </a:lnTo>
                  <a:lnTo>
                    <a:pt x="253584" y="208142"/>
                  </a:lnTo>
                  <a:lnTo>
                    <a:pt x="269380" y="20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65442" y="3427947"/>
              <a:ext cx="126343" cy="212473"/>
            </a:xfrm>
            <a:custGeom>
              <a:avLst/>
              <a:gdLst/>
              <a:ahLst/>
              <a:cxnLst/>
              <a:rect l="0" t="0" r="0" b="0"/>
              <a:pathLst>
                <a:path w="126343" h="212473">
                  <a:moveTo>
                    <a:pt x="0" y="31586"/>
                  </a:moveTo>
                  <a:lnTo>
                    <a:pt x="17959" y="95036"/>
                  </a:lnTo>
                  <a:lnTo>
                    <a:pt x="34786" y="156249"/>
                  </a:lnTo>
                  <a:lnTo>
                    <a:pt x="56356" y="212472"/>
                  </a:lnTo>
                  <a:lnTo>
                    <a:pt x="55073" y="207906"/>
                  </a:lnTo>
                  <a:lnTo>
                    <a:pt x="30056" y="155266"/>
                  </a:lnTo>
                  <a:lnTo>
                    <a:pt x="8797" y="101249"/>
                  </a:lnTo>
                  <a:lnTo>
                    <a:pt x="7029" y="76585"/>
                  </a:lnTo>
                  <a:lnTo>
                    <a:pt x="8195" y="65095"/>
                  </a:lnTo>
                  <a:lnTo>
                    <a:pt x="18850" y="42969"/>
                  </a:lnTo>
                  <a:lnTo>
                    <a:pt x="26605" y="32155"/>
                  </a:lnTo>
                  <a:lnTo>
                    <a:pt x="47699" y="17021"/>
                  </a:lnTo>
                  <a:lnTo>
                    <a:pt x="72672" y="75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21388" y="3427011"/>
              <a:ext cx="286251" cy="253621"/>
            </a:xfrm>
            <a:custGeom>
              <a:avLst/>
              <a:gdLst/>
              <a:ahLst/>
              <a:cxnLst/>
              <a:rect l="0" t="0" r="0" b="0"/>
              <a:pathLst>
                <a:path w="286251" h="253621">
                  <a:moveTo>
                    <a:pt x="1981" y="74635"/>
                  </a:moveTo>
                  <a:lnTo>
                    <a:pt x="36879" y="103944"/>
                  </a:lnTo>
                  <a:lnTo>
                    <a:pt x="59215" y="111058"/>
                  </a:lnTo>
                  <a:lnTo>
                    <a:pt x="111683" y="115625"/>
                  </a:lnTo>
                  <a:lnTo>
                    <a:pt x="133016" y="110011"/>
                  </a:lnTo>
                  <a:lnTo>
                    <a:pt x="150296" y="98546"/>
                  </a:lnTo>
                  <a:lnTo>
                    <a:pt x="165775" y="81753"/>
                  </a:lnTo>
                  <a:lnTo>
                    <a:pt x="169668" y="72361"/>
                  </a:lnTo>
                  <a:lnTo>
                    <a:pt x="170875" y="52568"/>
                  </a:lnTo>
                  <a:lnTo>
                    <a:pt x="164393" y="35192"/>
                  </a:lnTo>
                  <a:lnTo>
                    <a:pt x="159389" y="27282"/>
                  </a:lnTo>
                  <a:lnTo>
                    <a:pt x="129989" y="4973"/>
                  </a:lnTo>
                  <a:lnTo>
                    <a:pt x="101767" y="0"/>
                  </a:lnTo>
                  <a:lnTo>
                    <a:pt x="47168" y="6340"/>
                  </a:lnTo>
                  <a:lnTo>
                    <a:pt x="27524" y="18546"/>
                  </a:lnTo>
                  <a:lnTo>
                    <a:pt x="12163" y="36838"/>
                  </a:lnTo>
                  <a:lnTo>
                    <a:pt x="1438" y="60566"/>
                  </a:lnTo>
                  <a:lnTo>
                    <a:pt x="0" y="105822"/>
                  </a:lnTo>
                  <a:lnTo>
                    <a:pt x="18401" y="163940"/>
                  </a:lnTo>
                  <a:lnTo>
                    <a:pt x="31116" y="188026"/>
                  </a:lnTo>
                  <a:lnTo>
                    <a:pt x="50804" y="207309"/>
                  </a:lnTo>
                  <a:lnTo>
                    <a:pt x="107162" y="238753"/>
                  </a:lnTo>
                  <a:lnTo>
                    <a:pt x="157408" y="249214"/>
                  </a:lnTo>
                  <a:lnTo>
                    <a:pt x="214930" y="252314"/>
                  </a:lnTo>
                  <a:lnTo>
                    <a:pt x="246364" y="253039"/>
                  </a:lnTo>
                  <a:lnTo>
                    <a:pt x="286250" y="253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406146" y="3781763"/>
            <a:ext cx="6180229" cy="699035"/>
            <a:chOff x="1406146" y="3781763"/>
            <a:chExt cx="6180229" cy="699035"/>
          </a:xfrm>
        </p:grpSpPr>
        <p:sp>
          <p:nvSpPr>
            <p:cNvPr id="50" name="Freeform 49"/>
            <p:cNvSpPr/>
            <p:nvPr/>
          </p:nvSpPr>
          <p:spPr>
            <a:xfrm>
              <a:off x="1532488" y="3975429"/>
              <a:ext cx="51139" cy="505369"/>
            </a:xfrm>
            <a:custGeom>
              <a:avLst/>
              <a:gdLst/>
              <a:ahLst/>
              <a:cxnLst/>
              <a:rect l="0" t="0" r="0" b="0"/>
              <a:pathLst>
                <a:path w="51139" h="505369">
                  <a:moveTo>
                    <a:pt x="0" y="0"/>
                  </a:moveTo>
                  <a:lnTo>
                    <a:pt x="8334" y="37477"/>
                  </a:lnTo>
                  <a:lnTo>
                    <a:pt x="12998" y="84804"/>
                  </a:lnTo>
                  <a:lnTo>
                    <a:pt x="18669" y="141330"/>
                  </a:lnTo>
                  <a:lnTo>
                    <a:pt x="23469" y="190834"/>
                  </a:lnTo>
                  <a:lnTo>
                    <a:pt x="29181" y="239427"/>
                  </a:lnTo>
                  <a:lnTo>
                    <a:pt x="36700" y="297768"/>
                  </a:lnTo>
                  <a:lnTo>
                    <a:pt x="41045" y="354353"/>
                  </a:lnTo>
                  <a:lnTo>
                    <a:pt x="45023" y="407470"/>
                  </a:lnTo>
                  <a:lnTo>
                    <a:pt x="51138" y="457694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06146" y="3923990"/>
              <a:ext cx="327143" cy="240952"/>
            </a:xfrm>
            <a:custGeom>
              <a:avLst/>
              <a:gdLst/>
              <a:ahLst/>
              <a:cxnLst/>
              <a:rect l="0" t="0" r="0" b="0"/>
              <a:pathLst>
                <a:path w="327143" h="240952">
                  <a:moveTo>
                    <a:pt x="0" y="114610"/>
                  </a:moveTo>
                  <a:lnTo>
                    <a:pt x="0" y="92253"/>
                  </a:lnTo>
                  <a:lnTo>
                    <a:pt x="6239" y="75037"/>
                  </a:lnTo>
                  <a:lnTo>
                    <a:pt x="29309" y="44922"/>
                  </a:lnTo>
                  <a:lnTo>
                    <a:pt x="60677" y="23511"/>
                  </a:lnTo>
                  <a:lnTo>
                    <a:pt x="113198" y="4891"/>
                  </a:lnTo>
                  <a:lnTo>
                    <a:pt x="168633" y="0"/>
                  </a:lnTo>
                  <a:lnTo>
                    <a:pt x="230232" y="4623"/>
                  </a:lnTo>
                  <a:lnTo>
                    <a:pt x="270208" y="19110"/>
                  </a:lnTo>
                  <a:lnTo>
                    <a:pt x="298691" y="38220"/>
                  </a:lnTo>
                  <a:lnTo>
                    <a:pt x="321948" y="64289"/>
                  </a:lnTo>
                  <a:lnTo>
                    <a:pt x="327142" y="87176"/>
                  </a:lnTo>
                  <a:lnTo>
                    <a:pt x="320944" y="139996"/>
                  </a:lnTo>
                  <a:lnTo>
                    <a:pt x="311878" y="161377"/>
                  </a:lnTo>
                  <a:lnTo>
                    <a:pt x="298880" y="178679"/>
                  </a:lnTo>
                  <a:lnTo>
                    <a:pt x="251835" y="216041"/>
                  </a:lnTo>
                  <a:lnTo>
                    <a:pt x="220847" y="231751"/>
                  </a:lnTo>
                  <a:lnTo>
                    <a:pt x="168456" y="240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16758" y="3933314"/>
              <a:ext cx="136871" cy="222572"/>
            </a:xfrm>
            <a:custGeom>
              <a:avLst/>
              <a:gdLst/>
              <a:ahLst/>
              <a:cxnLst/>
              <a:rect l="0" t="0" r="0" b="0"/>
              <a:pathLst>
                <a:path w="136871" h="222572">
                  <a:moveTo>
                    <a:pt x="0" y="105286"/>
                  </a:moveTo>
                  <a:lnTo>
                    <a:pt x="28680" y="160330"/>
                  </a:lnTo>
                  <a:lnTo>
                    <a:pt x="54614" y="219798"/>
                  </a:lnTo>
                  <a:lnTo>
                    <a:pt x="57466" y="222571"/>
                  </a:lnTo>
                  <a:lnTo>
                    <a:pt x="59367" y="219741"/>
                  </a:lnTo>
                  <a:lnTo>
                    <a:pt x="60635" y="213174"/>
                  </a:lnTo>
                  <a:lnTo>
                    <a:pt x="51384" y="155960"/>
                  </a:lnTo>
                  <a:lnTo>
                    <a:pt x="43945" y="101387"/>
                  </a:lnTo>
                  <a:lnTo>
                    <a:pt x="48245" y="65136"/>
                  </a:lnTo>
                  <a:lnTo>
                    <a:pt x="68107" y="32168"/>
                  </a:lnTo>
                  <a:lnTo>
                    <a:pt x="92661" y="1702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34885" y="3964900"/>
              <a:ext cx="163856" cy="185289"/>
            </a:xfrm>
            <a:custGeom>
              <a:avLst/>
              <a:gdLst/>
              <a:ahLst/>
              <a:cxnLst/>
              <a:rect l="0" t="0" r="0" b="0"/>
              <a:pathLst>
                <a:path w="163856" h="185289">
                  <a:moveTo>
                    <a:pt x="97728" y="0"/>
                  </a:moveTo>
                  <a:lnTo>
                    <a:pt x="37787" y="35917"/>
                  </a:lnTo>
                  <a:lnTo>
                    <a:pt x="20005" y="49498"/>
                  </a:lnTo>
                  <a:lnTo>
                    <a:pt x="2429" y="75888"/>
                  </a:lnTo>
                  <a:lnTo>
                    <a:pt x="0" y="101968"/>
                  </a:lnTo>
                  <a:lnTo>
                    <a:pt x="3990" y="129547"/>
                  </a:lnTo>
                  <a:lnTo>
                    <a:pt x="13563" y="149603"/>
                  </a:lnTo>
                  <a:lnTo>
                    <a:pt x="37695" y="174048"/>
                  </a:lnTo>
                  <a:lnTo>
                    <a:pt x="60128" y="182640"/>
                  </a:lnTo>
                  <a:lnTo>
                    <a:pt x="84526" y="185288"/>
                  </a:lnTo>
                  <a:lnTo>
                    <a:pt x="107068" y="182566"/>
                  </a:lnTo>
                  <a:lnTo>
                    <a:pt x="125666" y="174338"/>
                  </a:lnTo>
                  <a:lnTo>
                    <a:pt x="133900" y="168867"/>
                  </a:lnTo>
                  <a:lnTo>
                    <a:pt x="146170" y="153431"/>
                  </a:lnTo>
                  <a:lnTo>
                    <a:pt x="163578" y="114925"/>
                  </a:lnTo>
                  <a:lnTo>
                    <a:pt x="163855" y="104693"/>
                  </a:lnTo>
                  <a:lnTo>
                    <a:pt x="157923" y="83965"/>
                  </a:lnTo>
                  <a:lnTo>
                    <a:pt x="135841" y="52564"/>
                  </a:lnTo>
                  <a:lnTo>
                    <a:pt x="871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64199" y="3781763"/>
              <a:ext cx="184269" cy="425293"/>
            </a:xfrm>
            <a:custGeom>
              <a:avLst/>
              <a:gdLst/>
              <a:ahLst/>
              <a:cxnLst/>
              <a:rect l="0" t="0" r="0" b="0"/>
              <a:pathLst>
                <a:path w="184269" h="425293">
                  <a:moveTo>
                    <a:pt x="100040" y="256837"/>
                  </a:moveTo>
                  <a:lnTo>
                    <a:pt x="94451" y="240069"/>
                  </a:lnTo>
                  <a:lnTo>
                    <a:pt x="88126" y="236300"/>
                  </a:lnTo>
                  <a:lnTo>
                    <a:pt x="68619" y="235231"/>
                  </a:lnTo>
                  <a:lnTo>
                    <a:pt x="36918" y="241206"/>
                  </a:lnTo>
                  <a:lnTo>
                    <a:pt x="18954" y="253400"/>
                  </a:lnTo>
                  <a:lnTo>
                    <a:pt x="10888" y="261564"/>
                  </a:lnTo>
                  <a:lnTo>
                    <a:pt x="1925" y="286234"/>
                  </a:lnTo>
                  <a:lnTo>
                    <a:pt x="0" y="329888"/>
                  </a:lnTo>
                  <a:lnTo>
                    <a:pt x="1761" y="344142"/>
                  </a:lnTo>
                  <a:lnTo>
                    <a:pt x="13077" y="366219"/>
                  </a:lnTo>
                  <a:lnTo>
                    <a:pt x="29804" y="382660"/>
                  </a:lnTo>
                  <a:lnTo>
                    <a:pt x="48937" y="393867"/>
                  </a:lnTo>
                  <a:lnTo>
                    <a:pt x="85029" y="401163"/>
                  </a:lnTo>
                  <a:lnTo>
                    <a:pt x="95882" y="398678"/>
                  </a:lnTo>
                  <a:lnTo>
                    <a:pt x="122335" y="379582"/>
                  </a:lnTo>
                  <a:lnTo>
                    <a:pt x="137635" y="365593"/>
                  </a:lnTo>
                  <a:lnTo>
                    <a:pt x="162154" y="302412"/>
                  </a:lnTo>
                  <a:lnTo>
                    <a:pt x="168591" y="274752"/>
                  </a:lnTo>
                  <a:lnTo>
                    <a:pt x="171044" y="217821"/>
                  </a:lnTo>
                  <a:lnTo>
                    <a:pt x="165106" y="161652"/>
                  </a:lnTo>
                  <a:lnTo>
                    <a:pt x="160653" y="113600"/>
                  </a:lnTo>
                  <a:lnTo>
                    <a:pt x="151925" y="61148"/>
                  </a:lnTo>
                  <a:lnTo>
                    <a:pt x="138810" y="19091"/>
                  </a:lnTo>
                  <a:lnTo>
                    <a:pt x="132906" y="7092"/>
                  </a:lnTo>
                  <a:lnTo>
                    <a:pt x="125460" y="1433"/>
                  </a:lnTo>
                  <a:lnTo>
                    <a:pt x="116987" y="0"/>
                  </a:lnTo>
                  <a:lnTo>
                    <a:pt x="107829" y="1384"/>
                  </a:lnTo>
                  <a:lnTo>
                    <a:pt x="101723" y="8156"/>
                  </a:lnTo>
                  <a:lnTo>
                    <a:pt x="94939" y="31278"/>
                  </a:lnTo>
                  <a:lnTo>
                    <a:pt x="96709" y="82770"/>
                  </a:lnTo>
                  <a:lnTo>
                    <a:pt x="100552" y="145070"/>
                  </a:lnTo>
                  <a:lnTo>
                    <a:pt x="111363" y="201744"/>
                  </a:lnTo>
                  <a:lnTo>
                    <a:pt x="124764" y="262722"/>
                  </a:lnTo>
                  <a:lnTo>
                    <a:pt x="138676" y="324203"/>
                  </a:lnTo>
                  <a:lnTo>
                    <a:pt x="155809" y="379501"/>
                  </a:lnTo>
                  <a:lnTo>
                    <a:pt x="184268" y="425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22600" y="3996485"/>
              <a:ext cx="146082" cy="231619"/>
            </a:xfrm>
            <a:custGeom>
              <a:avLst/>
              <a:gdLst/>
              <a:ahLst/>
              <a:cxnLst/>
              <a:rect l="0" t="0" r="0" b="0"/>
              <a:pathLst>
                <a:path w="146082" h="231619">
                  <a:moveTo>
                    <a:pt x="10095" y="31586"/>
                  </a:moveTo>
                  <a:lnTo>
                    <a:pt x="1762" y="69064"/>
                  </a:lnTo>
                  <a:lnTo>
                    <a:pt x="0" y="120487"/>
                  </a:lnTo>
                  <a:lnTo>
                    <a:pt x="10874" y="161782"/>
                  </a:lnTo>
                  <a:lnTo>
                    <a:pt x="28913" y="198065"/>
                  </a:lnTo>
                  <a:lnTo>
                    <a:pt x="54665" y="225452"/>
                  </a:lnTo>
                  <a:lnTo>
                    <a:pt x="65545" y="229850"/>
                  </a:lnTo>
                  <a:lnTo>
                    <a:pt x="90112" y="231618"/>
                  </a:lnTo>
                  <a:lnTo>
                    <a:pt x="100874" y="228111"/>
                  </a:lnTo>
                  <a:lnTo>
                    <a:pt x="119072" y="214857"/>
                  </a:lnTo>
                  <a:lnTo>
                    <a:pt x="131839" y="191029"/>
                  </a:lnTo>
                  <a:lnTo>
                    <a:pt x="142484" y="147848"/>
                  </a:lnTo>
                  <a:lnTo>
                    <a:pt x="146081" y="91336"/>
                  </a:lnTo>
                  <a:lnTo>
                    <a:pt x="141114" y="54749"/>
                  </a:lnTo>
                  <a:lnTo>
                    <a:pt x="126645" y="27270"/>
                  </a:lnTo>
                  <a:lnTo>
                    <a:pt x="1048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56891" y="4008669"/>
              <a:ext cx="375930" cy="187859"/>
            </a:xfrm>
            <a:custGeom>
              <a:avLst/>
              <a:gdLst/>
              <a:ahLst/>
              <a:cxnLst/>
              <a:rect l="0" t="0" r="0" b="0"/>
              <a:pathLst>
                <a:path w="375930" h="187859">
                  <a:moveTo>
                    <a:pt x="123245" y="19402"/>
                  </a:moveTo>
                  <a:lnTo>
                    <a:pt x="112067" y="8224"/>
                  </a:lnTo>
                  <a:lnTo>
                    <a:pt x="94100" y="2736"/>
                  </a:lnTo>
                  <a:lnTo>
                    <a:pt x="82758" y="1272"/>
                  </a:lnTo>
                  <a:lnTo>
                    <a:pt x="60797" y="5885"/>
                  </a:lnTo>
                  <a:lnTo>
                    <a:pt x="31822" y="21636"/>
                  </a:lnTo>
                  <a:lnTo>
                    <a:pt x="23692" y="27910"/>
                  </a:lnTo>
                  <a:lnTo>
                    <a:pt x="11539" y="47360"/>
                  </a:lnTo>
                  <a:lnTo>
                    <a:pt x="3408" y="71602"/>
                  </a:lnTo>
                  <a:lnTo>
                    <a:pt x="0" y="110388"/>
                  </a:lnTo>
                  <a:lnTo>
                    <a:pt x="3349" y="133540"/>
                  </a:lnTo>
                  <a:lnTo>
                    <a:pt x="8219" y="142287"/>
                  </a:lnTo>
                  <a:lnTo>
                    <a:pt x="22989" y="155126"/>
                  </a:lnTo>
                  <a:lnTo>
                    <a:pt x="51036" y="168931"/>
                  </a:lnTo>
                  <a:lnTo>
                    <a:pt x="71265" y="170477"/>
                  </a:lnTo>
                  <a:lnTo>
                    <a:pt x="112847" y="161938"/>
                  </a:lnTo>
                  <a:lnTo>
                    <a:pt x="138752" y="146773"/>
                  </a:lnTo>
                  <a:lnTo>
                    <a:pt x="150804" y="130993"/>
                  </a:lnTo>
                  <a:lnTo>
                    <a:pt x="174187" y="84357"/>
                  </a:lnTo>
                  <a:lnTo>
                    <a:pt x="199560" y="67634"/>
                  </a:lnTo>
                  <a:lnTo>
                    <a:pt x="230475" y="56440"/>
                  </a:lnTo>
                  <a:lnTo>
                    <a:pt x="290339" y="46116"/>
                  </a:lnTo>
                  <a:lnTo>
                    <a:pt x="298982" y="40721"/>
                  </a:lnTo>
                  <a:lnTo>
                    <a:pt x="311705" y="25368"/>
                  </a:lnTo>
                  <a:lnTo>
                    <a:pt x="310886" y="17530"/>
                  </a:lnTo>
                  <a:lnTo>
                    <a:pt x="305661" y="9965"/>
                  </a:lnTo>
                  <a:lnTo>
                    <a:pt x="297498" y="2583"/>
                  </a:lnTo>
                  <a:lnTo>
                    <a:pt x="287377" y="0"/>
                  </a:lnTo>
                  <a:lnTo>
                    <a:pt x="263653" y="3370"/>
                  </a:lnTo>
                  <a:lnTo>
                    <a:pt x="235167" y="18421"/>
                  </a:lnTo>
                  <a:lnTo>
                    <a:pt x="211909" y="37699"/>
                  </a:lnTo>
                  <a:lnTo>
                    <a:pt x="195789" y="63818"/>
                  </a:lnTo>
                  <a:lnTo>
                    <a:pt x="193701" y="83596"/>
                  </a:lnTo>
                  <a:lnTo>
                    <a:pt x="197843" y="104085"/>
                  </a:lnTo>
                  <a:lnTo>
                    <a:pt x="213328" y="134180"/>
                  </a:lnTo>
                  <a:lnTo>
                    <a:pt x="226063" y="150743"/>
                  </a:lnTo>
                  <a:lnTo>
                    <a:pt x="257565" y="173222"/>
                  </a:lnTo>
                  <a:lnTo>
                    <a:pt x="296534" y="183522"/>
                  </a:lnTo>
                  <a:lnTo>
                    <a:pt x="356216" y="187287"/>
                  </a:lnTo>
                  <a:lnTo>
                    <a:pt x="375929" y="187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87992" y="3842727"/>
              <a:ext cx="218570" cy="385386"/>
            </a:xfrm>
            <a:custGeom>
              <a:avLst/>
              <a:gdLst/>
              <a:ahLst/>
              <a:cxnLst/>
              <a:rect l="0" t="0" r="0" b="0"/>
              <a:pathLst>
                <a:path w="218570" h="385386">
                  <a:moveTo>
                    <a:pt x="81698" y="280100"/>
                  </a:moveTo>
                  <a:lnTo>
                    <a:pt x="92877" y="268922"/>
                  </a:lnTo>
                  <a:lnTo>
                    <a:pt x="95000" y="262120"/>
                  </a:lnTo>
                  <a:lnTo>
                    <a:pt x="94239" y="245203"/>
                  </a:lnTo>
                  <a:lnTo>
                    <a:pt x="90059" y="238118"/>
                  </a:lnTo>
                  <a:lnTo>
                    <a:pt x="76055" y="227126"/>
                  </a:lnTo>
                  <a:lnTo>
                    <a:pt x="55014" y="224581"/>
                  </a:lnTo>
                  <a:lnTo>
                    <a:pt x="42852" y="225540"/>
                  </a:lnTo>
                  <a:lnTo>
                    <a:pt x="33574" y="229689"/>
                  </a:lnTo>
                  <a:lnTo>
                    <a:pt x="20145" y="243657"/>
                  </a:lnTo>
                  <a:lnTo>
                    <a:pt x="6009" y="271252"/>
                  </a:lnTo>
                  <a:lnTo>
                    <a:pt x="0" y="307244"/>
                  </a:lnTo>
                  <a:lnTo>
                    <a:pt x="4834" y="330769"/>
                  </a:lnTo>
                  <a:lnTo>
                    <a:pt x="15951" y="351753"/>
                  </a:lnTo>
                  <a:lnTo>
                    <a:pt x="32590" y="368877"/>
                  </a:lnTo>
                  <a:lnTo>
                    <a:pt x="43110" y="372041"/>
                  </a:lnTo>
                  <a:lnTo>
                    <a:pt x="67278" y="369316"/>
                  </a:lnTo>
                  <a:lnTo>
                    <a:pt x="96013" y="354628"/>
                  </a:lnTo>
                  <a:lnTo>
                    <a:pt x="119345" y="324279"/>
                  </a:lnTo>
                  <a:lnTo>
                    <a:pt x="135487" y="291241"/>
                  </a:lnTo>
                  <a:lnTo>
                    <a:pt x="142090" y="242457"/>
                  </a:lnTo>
                  <a:lnTo>
                    <a:pt x="144046" y="183549"/>
                  </a:lnTo>
                  <a:lnTo>
                    <a:pt x="136301" y="122468"/>
                  </a:lnTo>
                  <a:lnTo>
                    <a:pt x="124523" y="68838"/>
                  </a:lnTo>
                  <a:lnTo>
                    <a:pt x="93407" y="13848"/>
                  </a:lnTo>
                  <a:lnTo>
                    <a:pt x="85994" y="4333"/>
                  </a:lnTo>
                  <a:lnTo>
                    <a:pt x="78713" y="329"/>
                  </a:lnTo>
                  <a:lnTo>
                    <a:pt x="71519" y="0"/>
                  </a:lnTo>
                  <a:lnTo>
                    <a:pt x="64384" y="2120"/>
                  </a:lnTo>
                  <a:lnTo>
                    <a:pt x="59627" y="8212"/>
                  </a:lnTo>
                  <a:lnTo>
                    <a:pt x="54341" y="27460"/>
                  </a:lnTo>
                  <a:lnTo>
                    <a:pt x="52118" y="76775"/>
                  </a:lnTo>
                  <a:lnTo>
                    <a:pt x="64877" y="137858"/>
                  </a:lnTo>
                  <a:lnTo>
                    <a:pt x="79502" y="191519"/>
                  </a:lnTo>
                  <a:lnTo>
                    <a:pt x="110409" y="253531"/>
                  </a:lnTo>
                  <a:lnTo>
                    <a:pt x="148072" y="314079"/>
                  </a:lnTo>
                  <a:lnTo>
                    <a:pt x="189528" y="364210"/>
                  </a:lnTo>
                  <a:lnTo>
                    <a:pt x="218569" y="385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42179" y="3985957"/>
              <a:ext cx="217108" cy="137662"/>
            </a:xfrm>
            <a:custGeom>
              <a:avLst/>
              <a:gdLst/>
              <a:ahLst/>
              <a:cxnLst/>
              <a:rect l="0" t="0" r="0" b="0"/>
              <a:pathLst>
                <a:path w="217108" h="137662">
                  <a:moveTo>
                    <a:pt x="111822" y="0"/>
                  </a:moveTo>
                  <a:lnTo>
                    <a:pt x="117412" y="62092"/>
                  </a:lnTo>
                  <a:lnTo>
                    <a:pt x="126477" y="100026"/>
                  </a:lnTo>
                  <a:lnTo>
                    <a:pt x="125101" y="107628"/>
                  </a:lnTo>
                  <a:lnTo>
                    <a:pt x="120675" y="111527"/>
                  </a:lnTo>
                  <a:lnTo>
                    <a:pt x="61819" y="115249"/>
                  </a:lnTo>
                  <a:lnTo>
                    <a:pt x="29157" y="115563"/>
                  </a:lnTo>
                  <a:lnTo>
                    <a:pt x="16938" y="119155"/>
                  </a:lnTo>
                  <a:lnTo>
                    <a:pt x="7622" y="125061"/>
                  </a:lnTo>
                  <a:lnTo>
                    <a:pt x="241" y="132507"/>
                  </a:lnTo>
                  <a:lnTo>
                    <a:pt x="0" y="136301"/>
                  </a:lnTo>
                  <a:lnTo>
                    <a:pt x="4519" y="137661"/>
                  </a:lnTo>
                  <a:lnTo>
                    <a:pt x="39804" y="131437"/>
                  </a:lnTo>
                  <a:lnTo>
                    <a:pt x="97965" y="97481"/>
                  </a:lnTo>
                  <a:lnTo>
                    <a:pt x="153498" y="66187"/>
                  </a:lnTo>
                  <a:lnTo>
                    <a:pt x="185392" y="56655"/>
                  </a:lnTo>
                  <a:lnTo>
                    <a:pt x="217107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73149" y="3838558"/>
              <a:ext cx="202940" cy="357970"/>
            </a:xfrm>
            <a:custGeom>
              <a:avLst/>
              <a:gdLst/>
              <a:ahLst/>
              <a:cxnLst/>
              <a:rect l="0" t="0" r="0" b="0"/>
              <a:pathLst>
                <a:path w="202940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27234"/>
                  </a:lnTo>
                  <a:lnTo>
                    <a:pt x="18095" y="189777"/>
                  </a:lnTo>
                  <a:lnTo>
                    <a:pt x="28391" y="249642"/>
                  </a:lnTo>
                  <a:lnTo>
                    <a:pt x="35731" y="301306"/>
                  </a:lnTo>
                  <a:lnTo>
                    <a:pt x="37448" y="322257"/>
                  </a:lnTo>
                  <a:lnTo>
                    <a:pt x="37906" y="321293"/>
                  </a:lnTo>
                  <a:lnTo>
                    <a:pt x="38701" y="266572"/>
                  </a:lnTo>
                  <a:lnTo>
                    <a:pt x="38768" y="238579"/>
                  </a:lnTo>
                  <a:lnTo>
                    <a:pt x="48156" y="213660"/>
                  </a:lnTo>
                  <a:lnTo>
                    <a:pt x="64027" y="193226"/>
                  </a:lnTo>
                  <a:lnTo>
                    <a:pt x="82779" y="180245"/>
                  </a:lnTo>
                  <a:lnTo>
                    <a:pt x="102811" y="176815"/>
                  </a:lnTo>
                  <a:lnTo>
                    <a:pt x="123413" y="180360"/>
                  </a:lnTo>
                  <a:lnTo>
                    <a:pt x="144268" y="189734"/>
                  </a:lnTo>
                  <a:lnTo>
                    <a:pt x="170150" y="213755"/>
                  </a:lnTo>
                  <a:lnTo>
                    <a:pt x="192637" y="248688"/>
                  </a:lnTo>
                  <a:lnTo>
                    <a:pt x="202939" y="288675"/>
                  </a:lnTo>
                  <a:lnTo>
                    <a:pt x="199110" y="310014"/>
                  </a:lnTo>
                  <a:lnTo>
                    <a:pt x="194813" y="318980"/>
                  </a:lnTo>
                  <a:lnTo>
                    <a:pt x="180680" y="332062"/>
                  </a:lnTo>
                  <a:lnTo>
                    <a:pt x="143012" y="349992"/>
                  </a:lnTo>
                  <a:lnTo>
                    <a:pt x="87305" y="356393"/>
                  </a:lnTo>
                  <a:lnTo>
                    <a:pt x="3882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54126" y="3975429"/>
              <a:ext cx="147400" cy="180963"/>
            </a:xfrm>
            <a:custGeom>
              <a:avLst/>
              <a:gdLst/>
              <a:ahLst/>
              <a:cxnLst/>
              <a:rect l="0" t="0" r="0" b="0"/>
              <a:pathLst>
                <a:path w="147400" h="180963">
                  <a:moveTo>
                    <a:pt x="0" y="31585"/>
                  </a:moveTo>
                  <a:lnTo>
                    <a:pt x="11452" y="80516"/>
                  </a:lnTo>
                  <a:lnTo>
                    <a:pt x="30338" y="139646"/>
                  </a:lnTo>
                  <a:lnTo>
                    <a:pt x="51919" y="180962"/>
                  </a:lnTo>
                  <a:lnTo>
                    <a:pt x="50990" y="180303"/>
                  </a:lnTo>
                  <a:lnTo>
                    <a:pt x="48032" y="176354"/>
                  </a:lnTo>
                  <a:lnTo>
                    <a:pt x="27979" y="116122"/>
                  </a:lnTo>
                  <a:lnTo>
                    <a:pt x="17518" y="84319"/>
                  </a:lnTo>
                  <a:lnTo>
                    <a:pt x="17528" y="74930"/>
                  </a:lnTo>
                  <a:lnTo>
                    <a:pt x="23778" y="58258"/>
                  </a:lnTo>
                  <a:lnTo>
                    <a:pt x="40450" y="35719"/>
                  </a:lnTo>
                  <a:lnTo>
                    <a:pt x="65797" y="19812"/>
                  </a:lnTo>
                  <a:lnTo>
                    <a:pt x="121372" y="341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79404" y="3964900"/>
              <a:ext cx="140441" cy="195157"/>
            </a:xfrm>
            <a:custGeom>
              <a:avLst/>
              <a:gdLst/>
              <a:ahLst/>
              <a:cxnLst/>
              <a:rect l="0" t="0" r="0" b="0"/>
              <a:pathLst>
                <a:path w="140441" h="195157">
                  <a:moveTo>
                    <a:pt x="69520" y="31586"/>
                  </a:moveTo>
                  <a:lnTo>
                    <a:pt x="31147" y="60894"/>
                  </a:lnTo>
                  <a:lnTo>
                    <a:pt x="9927" y="86673"/>
                  </a:lnTo>
                  <a:lnTo>
                    <a:pt x="2090" y="109491"/>
                  </a:lnTo>
                  <a:lnTo>
                    <a:pt x="0" y="122127"/>
                  </a:lnTo>
                  <a:lnTo>
                    <a:pt x="3917" y="145526"/>
                  </a:lnTo>
                  <a:lnTo>
                    <a:pt x="14627" y="166454"/>
                  </a:lnTo>
                  <a:lnTo>
                    <a:pt x="31085" y="183554"/>
                  </a:lnTo>
                  <a:lnTo>
                    <a:pt x="53217" y="192714"/>
                  </a:lnTo>
                  <a:lnTo>
                    <a:pt x="65670" y="195156"/>
                  </a:lnTo>
                  <a:lnTo>
                    <a:pt x="85746" y="191631"/>
                  </a:lnTo>
                  <a:lnTo>
                    <a:pt x="102468" y="181096"/>
                  </a:lnTo>
                  <a:lnTo>
                    <a:pt x="123866" y="155433"/>
                  </a:lnTo>
                  <a:lnTo>
                    <a:pt x="133838" y="135762"/>
                  </a:lnTo>
                  <a:lnTo>
                    <a:pt x="140440" y="99368"/>
                  </a:lnTo>
                  <a:lnTo>
                    <a:pt x="131217" y="58948"/>
                  </a:lnTo>
                  <a:lnTo>
                    <a:pt x="108310" y="21349"/>
                  </a:lnTo>
                  <a:lnTo>
                    <a:pt x="905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96323" y="3922786"/>
              <a:ext cx="124441" cy="213241"/>
            </a:xfrm>
            <a:custGeom>
              <a:avLst/>
              <a:gdLst/>
              <a:ahLst/>
              <a:cxnLst/>
              <a:rect l="0" t="0" r="0" b="0"/>
              <a:pathLst>
                <a:path w="124441" h="213241">
                  <a:moveTo>
                    <a:pt x="0" y="63171"/>
                  </a:moveTo>
                  <a:lnTo>
                    <a:pt x="8333" y="100649"/>
                  </a:lnTo>
                  <a:lnTo>
                    <a:pt x="10095" y="157662"/>
                  </a:lnTo>
                  <a:lnTo>
                    <a:pt x="16575" y="181596"/>
                  </a:lnTo>
                  <a:lnTo>
                    <a:pt x="21579" y="191254"/>
                  </a:lnTo>
                  <a:lnTo>
                    <a:pt x="36497" y="205105"/>
                  </a:lnTo>
                  <a:lnTo>
                    <a:pt x="45388" y="210436"/>
                  </a:lnTo>
                  <a:lnTo>
                    <a:pt x="64626" y="213240"/>
                  </a:lnTo>
                  <a:lnTo>
                    <a:pt x="74669" y="212350"/>
                  </a:lnTo>
                  <a:lnTo>
                    <a:pt x="92068" y="202003"/>
                  </a:lnTo>
                  <a:lnTo>
                    <a:pt x="106430" y="185705"/>
                  </a:lnTo>
                  <a:lnTo>
                    <a:pt x="116712" y="166764"/>
                  </a:lnTo>
                  <a:lnTo>
                    <a:pt x="124440" y="110367"/>
                  </a:lnTo>
                  <a:lnTo>
                    <a:pt x="122847" y="560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32226" y="4006748"/>
              <a:ext cx="189470" cy="389821"/>
            </a:xfrm>
            <a:custGeom>
              <a:avLst/>
              <a:gdLst/>
              <a:ahLst/>
              <a:cxnLst/>
              <a:rect l="0" t="0" r="0" b="0"/>
              <a:pathLst>
                <a:path w="189470" h="389821">
                  <a:moveTo>
                    <a:pt x="90480" y="116080"/>
                  </a:moveTo>
                  <a:lnTo>
                    <a:pt x="96069" y="99312"/>
                  </a:lnTo>
                  <a:lnTo>
                    <a:pt x="91627" y="47733"/>
                  </a:lnTo>
                  <a:lnTo>
                    <a:pt x="85920" y="23702"/>
                  </a:lnTo>
                  <a:lnTo>
                    <a:pt x="80422" y="14720"/>
                  </a:lnTo>
                  <a:lnTo>
                    <a:pt x="64953" y="1621"/>
                  </a:lnTo>
                  <a:lnTo>
                    <a:pt x="55914" y="0"/>
                  </a:lnTo>
                  <a:lnTo>
                    <a:pt x="36513" y="4437"/>
                  </a:lnTo>
                  <a:lnTo>
                    <a:pt x="11449" y="20089"/>
                  </a:lnTo>
                  <a:lnTo>
                    <a:pt x="2713" y="39102"/>
                  </a:lnTo>
                  <a:lnTo>
                    <a:pt x="0" y="63150"/>
                  </a:lnTo>
                  <a:lnTo>
                    <a:pt x="2693" y="89436"/>
                  </a:lnTo>
                  <a:lnTo>
                    <a:pt x="10909" y="110477"/>
                  </a:lnTo>
                  <a:lnTo>
                    <a:pt x="16376" y="119363"/>
                  </a:lnTo>
                  <a:lnTo>
                    <a:pt x="23530" y="124118"/>
                  </a:lnTo>
                  <a:lnTo>
                    <a:pt x="40837" y="126281"/>
                  </a:lnTo>
                  <a:lnTo>
                    <a:pt x="57108" y="120224"/>
                  </a:lnTo>
                  <a:lnTo>
                    <a:pt x="86618" y="97271"/>
                  </a:lnTo>
                  <a:lnTo>
                    <a:pt x="102334" y="65923"/>
                  </a:lnTo>
                  <a:lnTo>
                    <a:pt x="105401" y="63925"/>
                  </a:lnTo>
                  <a:lnTo>
                    <a:pt x="107447" y="68442"/>
                  </a:lnTo>
                  <a:lnTo>
                    <a:pt x="116318" y="123307"/>
                  </a:lnTo>
                  <a:lnTo>
                    <a:pt x="129336" y="184924"/>
                  </a:lnTo>
                  <a:lnTo>
                    <a:pt x="146292" y="239037"/>
                  </a:lnTo>
                  <a:lnTo>
                    <a:pt x="170230" y="294618"/>
                  </a:lnTo>
                  <a:lnTo>
                    <a:pt x="188618" y="347648"/>
                  </a:lnTo>
                  <a:lnTo>
                    <a:pt x="189469" y="368737"/>
                  </a:lnTo>
                  <a:lnTo>
                    <a:pt x="188058" y="379274"/>
                  </a:lnTo>
                  <a:lnTo>
                    <a:pt x="181268" y="385130"/>
                  </a:lnTo>
                  <a:lnTo>
                    <a:pt x="158126" y="388516"/>
                  </a:lnTo>
                  <a:lnTo>
                    <a:pt x="104015" y="389563"/>
                  </a:lnTo>
                  <a:lnTo>
                    <a:pt x="48366" y="389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38519" y="3828029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0" y="0"/>
                  </a:moveTo>
                  <a:lnTo>
                    <a:pt x="1170" y="49263"/>
                  </a:lnTo>
                  <a:lnTo>
                    <a:pt x="11453" y="110294"/>
                  </a:lnTo>
                  <a:lnTo>
                    <a:pt x="24750" y="162427"/>
                  </a:lnTo>
                  <a:lnTo>
                    <a:pt x="37471" y="211719"/>
                  </a:lnTo>
                  <a:lnTo>
                    <a:pt x="44317" y="269116"/>
                  </a:lnTo>
                  <a:lnTo>
                    <a:pt x="47092" y="281186"/>
                  </a:lnTo>
                  <a:lnTo>
                    <a:pt x="46603" y="285724"/>
                  </a:lnTo>
                  <a:lnTo>
                    <a:pt x="43937" y="285239"/>
                  </a:lnTo>
                  <a:lnTo>
                    <a:pt x="39820" y="281406"/>
                  </a:lnTo>
                  <a:lnTo>
                    <a:pt x="35245" y="264670"/>
                  </a:lnTo>
                  <a:lnTo>
                    <a:pt x="35790" y="228940"/>
                  </a:lnTo>
                  <a:lnTo>
                    <a:pt x="41643" y="204696"/>
                  </a:lnTo>
                  <a:lnTo>
                    <a:pt x="52044" y="186123"/>
                  </a:lnTo>
                  <a:lnTo>
                    <a:pt x="67584" y="173189"/>
                  </a:lnTo>
                  <a:lnTo>
                    <a:pt x="76642" y="168102"/>
                  </a:lnTo>
                  <a:lnTo>
                    <a:pt x="85020" y="167050"/>
                  </a:lnTo>
                  <a:lnTo>
                    <a:pt x="100568" y="172121"/>
                  </a:lnTo>
                  <a:lnTo>
                    <a:pt x="128064" y="188129"/>
                  </a:lnTo>
                  <a:lnTo>
                    <a:pt x="141926" y="204106"/>
                  </a:lnTo>
                  <a:lnTo>
                    <a:pt x="167976" y="263570"/>
                  </a:lnTo>
                  <a:lnTo>
                    <a:pt x="1789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3439" y="3838558"/>
              <a:ext cx="41465" cy="305328"/>
            </a:xfrm>
            <a:custGeom>
              <a:avLst/>
              <a:gdLst/>
              <a:ahLst/>
              <a:cxnLst/>
              <a:rect l="0" t="0" r="0" b="0"/>
              <a:pathLst>
                <a:path w="41465" h="305328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8" y="150386"/>
                  </a:lnTo>
                  <a:lnTo>
                    <a:pt x="17334" y="200891"/>
                  </a:lnTo>
                  <a:lnTo>
                    <a:pt x="31021" y="258528"/>
                  </a:lnTo>
                  <a:lnTo>
                    <a:pt x="4146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28033" y="3922786"/>
              <a:ext cx="231627" cy="42115"/>
            </a:xfrm>
            <a:custGeom>
              <a:avLst/>
              <a:gdLst/>
              <a:ahLst/>
              <a:cxnLst/>
              <a:rect l="0" t="0" r="0" b="0"/>
              <a:pathLst>
                <a:path w="231627" h="42115">
                  <a:moveTo>
                    <a:pt x="231626" y="0"/>
                  </a:moveTo>
                  <a:lnTo>
                    <a:pt x="173010" y="0"/>
                  </a:lnTo>
                  <a:lnTo>
                    <a:pt x="110430" y="8405"/>
                  </a:lnTo>
                  <a:lnTo>
                    <a:pt x="47982" y="21331"/>
                  </a:lnTo>
                  <a:lnTo>
                    <a:pt x="18506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43929" y="4038600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6"/>
                  </a:lnTo>
                  <a:lnTo>
                    <a:pt x="193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01814" y="39227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41145" y="4017955"/>
              <a:ext cx="159703" cy="178573"/>
            </a:xfrm>
            <a:custGeom>
              <a:avLst/>
              <a:gdLst/>
              <a:ahLst/>
              <a:cxnLst/>
              <a:rect l="0" t="0" r="0" b="0"/>
              <a:pathLst>
                <a:path w="159703" h="178573">
                  <a:moveTo>
                    <a:pt x="39654" y="136458"/>
                  </a:moveTo>
                  <a:lnTo>
                    <a:pt x="34065" y="153226"/>
                  </a:lnTo>
                  <a:lnTo>
                    <a:pt x="30079" y="154655"/>
                  </a:lnTo>
                  <a:lnTo>
                    <a:pt x="25082" y="152099"/>
                  </a:lnTo>
                  <a:lnTo>
                    <a:pt x="19411" y="146885"/>
                  </a:lnTo>
                  <a:lnTo>
                    <a:pt x="5840" y="117191"/>
                  </a:lnTo>
                  <a:lnTo>
                    <a:pt x="0" y="78756"/>
                  </a:lnTo>
                  <a:lnTo>
                    <a:pt x="3858" y="37733"/>
                  </a:lnTo>
                  <a:lnTo>
                    <a:pt x="15556" y="16151"/>
                  </a:lnTo>
                  <a:lnTo>
                    <a:pt x="23589" y="7121"/>
                  </a:lnTo>
                  <a:lnTo>
                    <a:pt x="32454" y="2270"/>
                  </a:lnTo>
                  <a:lnTo>
                    <a:pt x="51662" y="0"/>
                  </a:lnTo>
                  <a:lnTo>
                    <a:pt x="71897" y="6010"/>
                  </a:lnTo>
                  <a:lnTo>
                    <a:pt x="99901" y="22547"/>
                  </a:lnTo>
                  <a:lnTo>
                    <a:pt x="115563" y="37868"/>
                  </a:lnTo>
                  <a:lnTo>
                    <a:pt x="136365" y="72801"/>
                  </a:lnTo>
                  <a:lnTo>
                    <a:pt x="154467" y="126526"/>
                  </a:lnTo>
                  <a:lnTo>
                    <a:pt x="159702" y="150761"/>
                  </a:lnTo>
                  <a:lnTo>
                    <a:pt x="155468" y="178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64723" y="3838558"/>
              <a:ext cx="16118" cy="379027"/>
            </a:xfrm>
            <a:custGeom>
              <a:avLst/>
              <a:gdLst/>
              <a:ahLst/>
              <a:cxnLst/>
              <a:rect l="0" t="0" r="0" b="0"/>
              <a:pathLst>
                <a:path w="16118" h="379027">
                  <a:moveTo>
                    <a:pt x="5589" y="0"/>
                  </a:moveTo>
                  <a:lnTo>
                    <a:pt x="0" y="16767"/>
                  </a:lnTo>
                  <a:lnTo>
                    <a:pt x="375" y="34359"/>
                  </a:lnTo>
                  <a:lnTo>
                    <a:pt x="4559" y="96604"/>
                  </a:lnTo>
                  <a:lnTo>
                    <a:pt x="5284" y="147297"/>
                  </a:lnTo>
                  <a:lnTo>
                    <a:pt x="12764" y="199111"/>
                  </a:lnTo>
                  <a:lnTo>
                    <a:pt x="15455" y="256313"/>
                  </a:lnTo>
                  <a:lnTo>
                    <a:pt x="15921" y="306402"/>
                  </a:lnTo>
                  <a:lnTo>
                    <a:pt x="16059" y="348929"/>
                  </a:lnTo>
                  <a:lnTo>
                    <a:pt x="1611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75556" y="397542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4" y="8333"/>
                  </a:lnTo>
                  <a:lnTo>
                    <a:pt x="76512" y="15683"/>
                  </a:lnTo>
                  <a:lnTo>
                    <a:pt x="19333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58658" y="4028071"/>
              <a:ext cx="191829" cy="185055"/>
            </a:xfrm>
            <a:custGeom>
              <a:avLst/>
              <a:gdLst/>
              <a:ahLst/>
              <a:cxnLst/>
              <a:rect l="0" t="0" r="0" b="0"/>
              <a:pathLst>
                <a:path w="191829" h="185055">
                  <a:moveTo>
                    <a:pt x="111695" y="21057"/>
                  </a:moveTo>
                  <a:lnTo>
                    <a:pt x="94928" y="9879"/>
                  </a:lnTo>
                  <a:lnTo>
                    <a:pt x="62144" y="2927"/>
                  </a:lnTo>
                  <a:lnTo>
                    <a:pt x="42489" y="7540"/>
                  </a:lnTo>
                  <a:lnTo>
                    <a:pt x="25955" y="18559"/>
                  </a:lnTo>
                  <a:lnTo>
                    <a:pt x="10807" y="35155"/>
                  </a:lnTo>
                  <a:lnTo>
                    <a:pt x="2516" y="57348"/>
                  </a:lnTo>
                  <a:lnTo>
                    <a:pt x="0" y="82810"/>
                  </a:lnTo>
                  <a:lnTo>
                    <a:pt x="2781" y="109724"/>
                  </a:lnTo>
                  <a:lnTo>
                    <a:pt x="14156" y="134164"/>
                  </a:lnTo>
                  <a:lnTo>
                    <a:pt x="32080" y="155555"/>
                  </a:lnTo>
                  <a:lnTo>
                    <a:pt x="55643" y="172861"/>
                  </a:lnTo>
                  <a:lnTo>
                    <a:pt x="81714" y="182112"/>
                  </a:lnTo>
                  <a:lnTo>
                    <a:pt x="107729" y="185054"/>
                  </a:lnTo>
                  <a:lnTo>
                    <a:pt x="130990" y="182462"/>
                  </a:lnTo>
                  <a:lnTo>
                    <a:pt x="149907" y="174291"/>
                  </a:lnTo>
                  <a:lnTo>
                    <a:pt x="166112" y="161691"/>
                  </a:lnTo>
                  <a:lnTo>
                    <a:pt x="181114" y="144392"/>
                  </a:lnTo>
                  <a:lnTo>
                    <a:pt x="189342" y="121886"/>
                  </a:lnTo>
                  <a:lnTo>
                    <a:pt x="191828" y="97455"/>
                  </a:lnTo>
                  <a:lnTo>
                    <a:pt x="189033" y="74899"/>
                  </a:lnTo>
                  <a:lnTo>
                    <a:pt x="175295" y="42469"/>
                  </a:lnTo>
                  <a:lnTo>
                    <a:pt x="150817" y="16223"/>
                  </a:lnTo>
                  <a:lnTo>
                    <a:pt x="128303" y="7210"/>
                  </a:lnTo>
                  <a:lnTo>
                    <a:pt x="906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00795" y="4022482"/>
              <a:ext cx="170159" cy="198829"/>
            </a:xfrm>
            <a:custGeom>
              <a:avLst/>
              <a:gdLst/>
              <a:ahLst/>
              <a:cxnLst/>
              <a:rect l="0" t="0" r="0" b="0"/>
              <a:pathLst>
                <a:path w="170159" h="198829">
                  <a:moveTo>
                    <a:pt x="111755" y="5589"/>
                  </a:moveTo>
                  <a:lnTo>
                    <a:pt x="89399" y="0"/>
                  </a:lnTo>
                  <a:lnTo>
                    <a:pt x="69064" y="3495"/>
                  </a:lnTo>
                  <a:lnTo>
                    <a:pt x="49497" y="14017"/>
                  </a:lnTo>
                  <a:lnTo>
                    <a:pt x="10562" y="59342"/>
                  </a:lnTo>
                  <a:lnTo>
                    <a:pt x="2440" y="82902"/>
                  </a:lnTo>
                  <a:lnTo>
                    <a:pt x="0" y="107800"/>
                  </a:lnTo>
                  <a:lnTo>
                    <a:pt x="2815" y="130565"/>
                  </a:lnTo>
                  <a:lnTo>
                    <a:pt x="16566" y="163112"/>
                  </a:lnTo>
                  <a:lnTo>
                    <a:pt x="32014" y="178155"/>
                  </a:lnTo>
                  <a:lnTo>
                    <a:pt x="70528" y="197344"/>
                  </a:lnTo>
                  <a:lnTo>
                    <a:pt x="91092" y="198828"/>
                  </a:lnTo>
                  <a:lnTo>
                    <a:pt x="132891" y="190249"/>
                  </a:lnTo>
                  <a:lnTo>
                    <a:pt x="150785" y="177737"/>
                  </a:lnTo>
                  <a:lnTo>
                    <a:pt x="158832" y="169488"/>
                  </a:lnTo>
                  <a:lnTo>
                    <a:pt x="167774" y="147843"/>
                  </a:lnTo>
                  <a:lnTo>
                    <a:pt x="170158" y="135520"/>
                  </a:lnTo>
                  <a:lnTo>
                    <a:pt x="166568" y="109350"/>
                  </a:lnTo>
                  <a:lnTo>
                    <a:pt x="157174" y="84460"/>
                  </a:lnTo>
                  <a:lnTo>
                    <a:pt x="137561" y="57294"/>
                  </a:lnTo>
                  <a:lnTo>
                    <a:pt x="8017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38918" y="3849087"/>
              <a:ext cx="10504" cy="379027"/>
            </a:xfrm>
            <a:custGeom>
              <a:avLst/>
              <a:gdLst/>
              <a:ahLst/>
              <a:cxnLst/>
              <a:rect l="0" t="0" r="0" b="0"/>
              <a:pathLst>
                <a:path w="10504" h="379027">
                  <a:moveTo>
                    <a:pt x="10503" y="0"/>
                  </a:moveTo>
                  <a:lnTo>
                    <a:pt x="3267" y="27556"/>
                  </a:lnTo>
                  <a:lnTo>
                    <a:pt x="625" y="83778"/>
                  </a:lnTo>
                  <a:lnTo>
                    <a:pt x="103" y="140291"/>
                  </a:lnTo>
                  <a:lnTo>
                    <a:pt x="0" y="200023"/>
                  </a:lnTo>
                  <a:lnTo>
                    <a:pt x="1152" y="259178"/>
                  </a:lnTo>
                  <a:lnTo>
                    <a:pt x="8309" y="316098"/>
                  </a:lnTo>
                  <a:lnTo>
                    <a:pt x="1050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23079" y="398595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8333"/>
                  </a:lnTo>
                  <a:lnTo>
                    <a:pt x="81452" y="10095"/>
                  </a:lnTo>
                  <a:lnTo>
                    <a:pt x="1998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44177" y="3838558"/>
              <a:ext cx="315857" cy="391701"/>
            </a:xfrm>
            <a:custGeom>
              <a:avLst/>
              <a:gdLst/>
              <a:ahLst/>
              <a:cxnLst/>
              <a:rect l="0" t="0" r="0" b="0"/>
              <a:pathLst>
                <a:path w="315857" h="391701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90" y="155197"/>
                  </a:lnTo>
                  <a:lnTo>
                    <a:pt x="10724" y="207908"/>
                  </a:lnTo>
                  <a:lnTo>
                    <a:pt x="18669" y="263379"/>
                  </a:lnTo>
                  <a:lnTo>
                    <a:pt x="23469" y="311615"/>
                  </a:lnTo>
                  <a:lnTo>
                    <a:pt x="29181" y="364121"/>
                  </a:lnTo>
                  <a:lnTo>
                    <a:pt x="30517" y="384100"/>
                  </a:lnTo>
                  <a:lnTo>
                    <a:pt x="32662" y="327411"/>
                  </a:lnTo>
                  <a:lnTo>
                    <a:pt x="41134" y="288214"/>
                  </a:lnTo>
                  <a:lnTo>
                    <a:pt x="51817" y="264965"/>
                  </a:lnTo>
                  <a:lnTo>
                    <a:pt x="60281" y="258532"/>
                  </a:lnTo>
                  <a:lnTo>
                    <a:pt x="82164" y="254503"/>
                  </a:lnTo>
                  <a:lnTo>
                    <a:pt x="91041" y="257406"/>
                  </a:lnTo>
                  <a:lnTo>
                    <a:pt x="98129" y="262851"/>
                  </a:lnTo>
                  <a:lnTo>
                    <a:pt x="113693" y="287282"/>
                  </a:lnTo>
                  <a:lnTo>
                    <a:pt x="133082" y="344544"/>
                  </a:lnTo>
                  <a:lnTo>
                    <a:pt x="140256" y="367210"/>
                  </a:lnTo>
                  <a:lnTo>
                    <a:pt x="144977" y="372319"/>
                  </a:lnTo>
                  <a:lnTo>
                    <a:pt x="150463" y="373384"/>
                  </a:lnTo>
                  <a:lnTo>
                    <a:pt x="156461" y="371755"/>
                  </a:lnTo>
                  <a:lnTo>
                    <a:pt x="169364" y="357467"/>
                  </a:lnTo>
                  <a:lnTo>
                    <a:pt x="217643" y="298894"/>
                  </a:lnTo>
                  <a:lnTo>
                    <a:pt x="244251" y="283013"/>
                  </a:lnTo>
                  <a:lnTo>
                    <a:pt x="305510" y="254311"/>
                  </a:lnTo>
                  <a:lnTo>
                    <a:pt x="310129" y="247920"/>
                  </a:lnTo>
                  <a:lnTo>
                    <a:pt x="310868" y="241319"/>
                  </a:lnTo>
                  <a:lnTo>
                    <a:pt x="309021" y="234579"/>
                  </a:lnTo>
                  <a:lnTo>
                    <a:pt x="304280" y="228916"/>
                  </a:lnTo>
                  <a:lnTo>
                    <a:pt x="289654" y="219503"/>
                  </a:lnTo>
                  <a:lnTo>
                    <a:pt x="250510" y="213217"/>
                  </a:lnTo>
                  <a:lnTo>
                    <a:pt x="224812" y="217985"/>
                  </a:lnTo>
                  <a:lnTo>
                    <a:pt x="202862" y="229074"/>
                  </a:lnTo>
                  <a:lnTo>
                    <a:pt x="185308" y="245700"/>
                  </a:lnTo>
                  <a:lnTo>
                    <a:pt x="175946" y="271027"/>
                  </a:lnTo>
                  <a:lnTo>
                    <a:pt x="173795" y="315051"/>
                  </a:lnTo>
                  <a:lnTo>
                    <a:pt x="180188" y="342403"/>
                  </a:lnTo>
                  <a:lnTo>
                    <a:pt x="194727" y="366259"/>
                  </a:lnTo>
                  <a:lnTo>
                    <a:pt x="212888" y="382320"/>
                  </a:lnTo>
                  <a:lnTo>
                    <a:pt x="222644" y="388241"/>
                  </a:lnTo>
                  <a:lnTo>
                    <a:pt x="245962" y="391700"/>
                  </a:lnTo>
                  <a:lnTo>
                    <a:pt x="270754" y="388168"/>
                  </a:lnTo>
                  <a:lnTo>
                    <a:pt x="31585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94265" y="4007014"/>
              <a:ext cx="92110" cy="215452"/>
            </a:xfrm>
            <a:custGeom>
              <a:avLst/>
              <a:gdLst/>
              <a:ahLst/>
              <a:cxnLst/>
              <a:rect l="0" t="0" r="0" b="0"/>
              <a:pathLst>
                <a:path w="92110" h="215452">
                  <a:moveTo>
                    <a:pt x="28938" y="94756"/>
                  </a:moveTo>
                  <a:lnTo>
                    <a:pt x="46897" y="149801"/>
                  </a:lnTo>
                  <a:lnTo>
                    <a:pt x="64088" y="209268"/>
                  </a:lnTo>
                  <a:lnTo>
                    <a:pt x="64069" y="214382"/>
                  </a:lnTo>
                  <a:lnTo>
                    <a:pt x="61717" y="215451"/>
                  </a:lnTo>
                  <a:lnTo>
                    <a:pt x="57810" y="213824"/>
                  </a:lnTo>
                  <a:lnTo>
                    <a:pt x="21373" y="166893"/>
                  </a:lnTo>
                  <a:lnTo>
                    <a:pt x="6290" y="136407"/>
                  </a:lnTo>
                  <a:lnTo>
                    <a:pt x="0" y="99558"/>
                  </a:lnTo>
                  <a:lnTo>
                    <a:pt x="4769" y="75834"/>
                  </a:lnTo>
                  <a:lnTo>
                    <a:pt x="20608" y="45866"/>
                  </a:lnTo>
                  <a:lnTo>
                    <a:pt x="34594" y="30913"/>
                  </a:lnTo>
                  <a:lnTo>
                    <a:pt x="921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839058" y="3849087"/>
            <a:ext cx="1400167" cy="473783"/>
            <a:chOff x="7839058" y="3849087"/>
            <a:chExt cx="1400167" cy="473783"/>
          </a:xfrm>
        </p:grpSpPr>
        <p:sp>
          <p:nvSpPr>
            <p:cNvPr id="79" name="Freeform 78"/>
            <p:cNvSpPr/>
            <p:nvPr/>
          </p:nvSpPr>
          <p:spPr>
            <a:xfrm>
              <a:off x="7839058" y="3996485"/>
              <a:ext cx="253394" cy="252008"/>
            </a:xfrm>
            <a:custGeom>
              <a:avLst/>
              <a:gdLst/>
              <a:ahLst/>
              <a:cxnLst/>
              <a:rect l="0" t="0" r="0" b="0"/>
              <a:pathLst>
                <a:path w="253394" h="252008">
                  <a:moveTo>
                    <a:pt x="178985" y="0"/>
                  </a:moveTo>
                  <a:lnTo>
                    <a:pt x="124840" y="3120"/>
                  </a:lnTo>
                  <a:lnTo>
                    <a:pt x="64360" y="19129"/>
                  </a:lnTo>
                  <a:lnTo>
                    <a:pt x="24411" y="43120"/>
                  </a:lnTo>
                  <a:lnTo>
                    <a:pt x="16274" y="49804"/>
                  </a:lnTo>
                  <a:lnTo>
                    <a:pt x="7232" y="69709"/>
                  </a:lnTo>
                  <a:lnTo>
                    <a:pt x="4822" y="81568"/>
                  </a:lnTo>
                  <a:lnTo>
                    <a:pt x="7894" y="91813"/>
                  </a:lnTo>
                  <a:lnTo>
                    <a:pt x="23786" y="109436"/>
                  </a:lnTo>
                  <a:lnTo>
                    <a:pt x="46447" y="118828"/>
                  </a:lnTo>
                  <a:lnTo>
                    <a:pt x="105640" y="132589"/>
                  </a:lnTo>
                  <a:lnTo>
                    <a:pt x="166885" y="141896"/>
                  </a:lnTo>
                  <a:lnTo>
                    <a:pt x="220892" y="166461"/>
                  </a:lnTo>
                  <a:lnTo>
                    <a:pt x="231489" y="170635"/>
                  </a:lnTo>
                  <a:lnTo>
                    <a:pt x="246384" y="184633"/>
                  </a:lnTo>
                  <a:lnTo>
                    <a:pt x="251993" y="193279"/>
                  </a:lnTo>
                  <a:lnTo>
                    <a:pt x="253393" y="201382"/>
                  </a:lnTo>
                  <a:lnTo>
                    <a:pt x="251987" y="209124"/>
                  </a:lnTo>
                  <a:lnTo>
                    <a:pt x="248710" y="216626"/>
                  </a:lnTo>
                  <a:lnTo>
                    <a:pt x="235710" y="228079"/>
                  </a:lnTo>
                  <a:lnTo>
                    <a:pt x="202421" y="241105"/>
                  </a:lnTo>
                  <a:lnTo>
                    <a:pt x="155514" y="249253"/>
                  </a:lnTo>
                  <a:lnTo>
                    <a:pt x="92850" y="252007"/>
                  </a:lnTo>
                  <a:lnTo>
                    <a:pt x="37751" y="25138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01541" y="3870144"/>
              <a:ext cx="27073" cy="442197"/>
            </a:xfrm>
            <a:custGeom>
              <a:avLst/>
              <a:gdLst/>
              <a:ahLst/>
              <a:cxnLst/>
              <a:rect l="0" t="0" r="0" b="0"/>
              <a:pathLst>
                <a:path w="27073" h="442197">
                  <a:moveTo>
                    <a:pt x="27072" y="0"/>
                  </a:moveTo>
                  <a:lnTo>
                    <a:pt x="15893" y="22356"/>
                  </a:lnTo>
                  <a:lnTo>
                    <a:pt x="8942" y="75384"/>
                  </a:lnTo>
                  <a:lnTo>
                    <a:pt x="6882" y="126191"/>
                  </a:lnTo>
                  <a:lnTo>
                    <a:pt x="6271" y="176470"/>
                  </a:lnTo>
                  <a:lnTo>
                    <a:pt x="0" y="237455"/>
                  </a:lnTo>
                  <a:lnTo>
                    <a:pt x="4479" y="294563"/>
                  </a:lnTo>
                  <a:lnTo>
                    <a:pt x="13048" y="357721"/>
                  </a:lnTo>
                  <a:lnTo>
                    <a:pt x="15852" y="408136"/>
                  </a:lnTo>
                  <a:lnTo>
                    <a:pt x="16543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49628" y="4028071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7005" y="0"/>
                  </a:lnTo>
                  <a:lnTo>
                    <a:pt x="171702" y="5589"/>
                  </a:lnTo>
                  <a:lnTo>
                    <a:pt x="121065" y="9065"/>
                  </a:lnTo>
                  <a:lnTo>
                    <a:pt x="67197" y="15684"/>
                  </a:lnTo>
                  <a:lnTo>
                    <a:pt x="3805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15710" y="4077866"/>
              <a:ext cx="249816" cy="214733"/>
            </a:xfrm>
            <a:custGeom>
              <a:avLst/>
              <a:gdLst/>
              <a:ahLst/>
              <a:cxnLst/>
              <a:rect l="0" t="0" r="0" b="0"/>
              <a:pathLst>
                <a:path w="249816" h="214733">
                  <a:moveTo>
                    <a:pt x="123473" y="171304"/>
                  </a:moveTo>
                  <a:lnTo>
                    <a:pt x="138127" y="127341"/>
                  </a:lnTo>
                  <a:lnTo>
                    <a:pt x="137043" y="91467"/>
                  </a:lnTo>
                  <a:lnTo>
                    <a:pt x="129313" y="51202"/>
                  </a:lnTo>
                  <a:lnTo>
                    <a:pt x="116710" y="29798"/>
                  </a:lnTo>
                  <a:lnTo>
                    <a:pt x="99410" y="13655"/>
                  </a:lnTo>
                  <a:lnTo>
                    <a:pt x="80023" y="2582"/>
                  </a:lnTo>
                  <a:lnTo>
                    <a:pt x="59708" y="0"/>
                  </a:lnTo>
                  <a:lnTo>
                    <a:pt x="49377" y="949"/>
                  </a:lnTo>
                  <a:lnTo>
                    <a:pt x="31660" y="11362"/>
                  </a:lnTo>
                  <a:lnTo>
                    <a:pt x="17156" y="27689"/>
                  </a:lnTo>
                  <a:lnTo>
                    <a:pt x="6811" y="46643"/>
                  </a:lnTo>
                  <a:lnTo>
                    <a:pt x="0" y="82635"/>
                  </a:lnTo>
                  <a:lnTo>
                    <a:pt x="3570" y="122934"/>
                  </a:lnTo>
                  <a:lnTo>
                    <a:pt x="23663" y="176134"/>
                  </a:lnTo>
                  <a:lnTo>
                    <a:pt x="36609" y="195287"/>
                  </a:lnTo>
                  <a:lnTo>
                    <a:pt x="53282" y="208479"/>
                  </a:lnTo>
                  <a:lnTo>
                    <a:pt x="62641" y="213634"/>
                  </a:lnTo>
                  <a:lnTo>
                    <a:pt x="71219" y="214732"/>
                  </a:lnTo>
                  <a:lnTo>
                    <a:pt x="86991" y="209712"/>
                  </a:lnTo>
                  <a:lnTo>
                    <a:pt x="109024" y="188143"/>
                  </a:lnTo>
                  <a:lnTo>
                    <a:pt x="133023" y="130829"/>
                  </a:lnTo>
                  <a:lnTo>
                    <a:pt x="138246" y="108861"/>
                  </a:lnTo>
                  <a:lnTo>
                    <a:pt x="136667" y="87399"/>
                  </a:lnTo>
                  <a:lnTo>
                    <a:pt x="135778" y="86122"/>
                  </a:lnTo>
                  <a:lnTo>
                    <a:pt x="134791" y="100299"/>
                  </a:lnTo>
                  <a:lnTo>
                    <a:pt x="140591" y="119859"/>
                  </a:lnTo>
                  <a:lnTo>
                    <a:pt x="163379" y="161011"/>
                  </a:lnTo>
                  <a:lnTo>
                    <a:pt x="189109" y="186841"/>
                  </a:lnTo>
                  <a:lnTo>
                    <a:pt x="211915" y="195757"/>
                  </a:lnTo>
                  <a:lnTo>
                    <a:pt x="249815" y="202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09834" y="3849087"/>
              <a:ext cx="29391" cy="473783"/>
            </a:xfrm>
            <a:custGeom>
              <a:avLst/>
              <a:gdLst/>
              <a:ahLst/>
              <a:cxnLst/>
              <a:rect l="0" t="0" r="0" b="0"/>
              <a:pathLst>
                <a:path w="29391" h="473783">
                  <a:moveTo>
                    <a:pt x="8333" y="0"/>
                  </a:moveTo>
                  <a:lnTo>
                    <a:pt x="0" y="52050"/>
                  </a:lnTo>
                  <a:lnTo>
                    <a:pt x="1575" y="105109"/>
                  </a:lnTo>
                  <a:lnTo>
                    <a:pt x="6331" y="154756"/>
                  </a:lnTo>
                  <a:lnTo>
                    <a:pt x="7739" y="202221"/>
                  </a:lnTo>
                  <a:lnTo>
                    <a:pt x="8216" y="265072"/>
                  </a:lnTo>
                  <a:lnTo>
                    <a:pt x="9480" y="324888"/>
                  </a:lnTo>
                  <a:lnTo>
                    <a:pt x="15562" y="380532"/>
                  </a:lnTo>
                  <a:lnTo>
                    <a:pt x="21329" y="442971"/>
                  </a:lnTo>
                  <a:lnTo>
                    <a:pt x="2939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49711" y="4017543"/>
              <a:ext cx="294799" cy="42114"/>
            </a:xfrm>
            <a:custGeom>
              <a:avLst/>
              <a:gdLst/>
              <a:ahLst/>
              <a:cxnLst/>
              <a:rect l="0" t="0" r="0" b="0"/>
              <a:pathLst>
                <a:path w="294799" h="42114">
                  <a:moveTo>
                    <a:pt x="294798" y="0"/>
                  </a:moveTo>
                  <a:lnTo>
                    <a:pt x="245867" y="8333"/>
                  </a:lnTo>
                  <a:lnTo>
                    <a:pt x="192326" y="15684"/>
                  </a:lnTo>
                  <a:lnTo>
                    <a:pt x="141994" y="19464"/>
                  </a:lnTo>
                  <a:lnTo>
                    <a:pt x="84980" y="29147"/>
                  </a:lnTo>
                  <a:lnTo>
                    <a:pt x="29178" y="3920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50056" y="4058158"/>
              <a:ext cx="205024" cy="236400"/>
            </a:xfrm>
            <a:custGeom>
              <a:avLst/>
              <a:gdLst/>
              <a:ahLst/>
              <a:cxnLst/>
              <a:rect l="0" t="0" r="0" b="0"/>
              <a:pathLst>
                <a:path w="205024" h="236400">
                  <a:moveTo>
                    <a:pt x="4982" y="117312"/>
                  </a:moveTo>
                  <a:lnTo>
                    <a:pt x="59127" y="117312"/>
                  </a:lnTo>
                  <a:lnTo>
                    <a:pt x="108484" y="111723"/>
                  </a:lnTo>
                  <a:lnTo>
                    <a:pt x="141323" y="102657"/>
                  </a:lnTo>
                  <a:lnTo>
                    <a:pt x="149689" y="97014"/>
                  </a:lnTo>
                  <a:lnTo>
                    <a:pt x="162102" y="81384"/>
                  </a:lnTo>
                  <a:lnTo>
                    <a:pt x="165280" y="59620"/>
                  </a:lnTo>
                  <a:lnTo>
                    <a:pt x="164489" y="47265"/>
                  </a:lnTo>
                  <a:lnTo>
                    <a:pt x="159283" y="36689"/>
                  </a:lnTo>
                  <a:lnTo>
                    <a:pt x="141020" y="18698"/>
                  </a:lnTo>
                  <a:lnTo>
                    <a:pt x="104431" y="1005"/>
                  </a:lnTo>
                  <a:lnTo>
                    <a:pt x="92338" y="0"/>
                  </a:lnTo>
                  <a:lnTo>
                    <a:pt x="69543" y="5122"/>
                  </a:lnTo>
                  <a:lnTo>
                    <a:pt x="36979" y="21159"/>
                  </a:lnTo>
                  <a:lnTo>
                    <a:pt x="10692" y="51908"/>
                  </a:lnTo>
                  <a:lnTo>
                    <a:pt x="1671" y="80444"/>
                  </a:lnTo>
                  <a:lnTo>
                    <a:pt x="0" y="110285"/>
                  </a:lnTo>
                  <a:lnTo>
                    <a:pt x="12215" y="146815"/>
                  </a:lnTo>
                  <a:lnTo>
                    <a:pt x="44076" y="195676"/>
                  </a:lnTo>
                  <a:lnTo>
                    <a:pt x="87400" y="224472"/>
                  </a:lnTo>
                  <a:lnTo>
                    <a:pt x="109462" y="234348"/>
                  </a:lnTo>
                  <a:lnTo>
                    <a:pt x="134086" y="236399"/>
                  </a:lnTo>
                  <a:lnTo>
                    <a:pt x="159457" y="232240"/>
                  </a:lnTo>
                  <a:lnTo>
                    <a:pt x="205023" y="212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047606" y="4020664"/>
              <a:ext cx="191619" cy="291678"/>
            </a:xfrm>
            <a:custGeom>
              <a:avLst/>
              <a:gdLst/>
              <a:ahLst/>
              <a:cxnLst/>
              <a:rect l="0" t="0" r="0" b="0"/>
              <a:pathLst>
                <a:path w="191619" h="291678">
                  <a:moveTo>
                    <a:pt x="139100" y="17936"/>
                  </a:moveTo>
                  <a:lnTo>
                    <a:pt x="127922" y="6757"/>
                  </a:lnTo>
                  <a:lnTo>
                    <a:pt x="109955" y="1269"/>
                  </a:lnTo>
                  <a:lnTo>
                    <a:pt x="86372" y="0"/>
                  </a:lnTo>
                  <a:lnTo>
                    <a:pt x="47958" y="7032"/>
                  </a:lnTo>
                  <a:lnTo>
                    <a:pt x="24893" y="17379"/>
                  </a:lnTo>
                  <a:lnTo>
                    <a:pt x="9183" y="32896"/>
                  </a:lnTo>
                  <a:lnTo>
                    <a:pt x="3356" y="41947"/>
                  </a:lnTo>
                  <a:lnTo>
                    <a:pt x="0" y="64482"/>
                  </a:lnTo>
                  <a:lnTo>
                    <a:pt x="3578" y="87756"/>
                  </a:lnTo>
                  <a:lnTo>
                    <a:pt x="12968" y="105899"/>
                  </a:lnTo>
                  <a:lnTo>
                    <a:pt x="28060" y="118642"/>
                  </a:lnTo>
                  <a:lnTo>
                    <a:pt x="71932" y="136354"/>
                  </a:lnTo>
                  <a:lnTo>
                    <a:pt x="131725" y="151118"/>
                  </a:lnTo>
                  <a:lnTo>
                    <a:pt x="156879" y="158236"/>
                  </a:lnTo>
                  <a:lnTo>
                    <a:pt x="176637" y="171539"/>
                  </a:lnTo>
                  <a:lnTo>
                    <a:pt x="185182" y="179999"/>
                  </a:lnTo>
                  <a:lnTo>
                    <a:pt x="189709" y="189149"/>
                  </a:lnTo>
                  <a:lnTo>
                    <a:pt x="191618" y="208674"/>
                  </a:lnTo>
                  <a:lnTo>
                    <a:pt x="182329" y="229051"/>
                  </a:lnTo>
                  <a:lnTo>
                    <a:pt x="157367" y="257133"/>
                  </a:lnTo>
                  <a:lnTo>
                    <a:pt x="136690" y="271644"/>
                  </a:lnTo>
                  <a:lnTo>
                    <a:pt x="91528" y="287373"/>
                  </a:lnTo>
                  <a:lnTo>
                    <a:pt x="65401" y="291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1631317" y="4343546"/>
            <a:ext cx="2582211" cy="453522"/>
            <a:chOff x="1631317" y="4343546"/>
            <a:chExt cx="2582211" cy="453522"/>
          </a:xfrm>
        </p:grpSpPr>
        <p:sp>
          <p:nvSpPr>
            <p:cNvPr id="88" name="Freeform 87"/>
            <p:cNvSpPr/>
            <p:nvPr/>
          </p:nvSpPr>
          <p:spPr>
            <a:xfrm>
              <a:off x="1631317" y="4525606"/>
              <a:ext cx="248613" cy="271462"/>
            </a:xfrm>
            <a:custGeom>
              <a:avLst/>
              <a:gdLst/>
              <a:ahLst/>
              <a:cxnLst/>
              <a:rect l="0" t="0" r="0" b="0"/>
              <a:pathLst>
                <a:path w="248613" h="271462">
                  <a:moveTo>
                    <a:pt x="143327" y="155232"/>
                  </a:moveTo>
                  <a:lnTo>
                    <a:pt x="136091" y="127676"/>
                  </a:lnTo>
                  <a:lnTo>
                    <a:pt x="130329" y="74573"/>
                  </a:lnTo>
                  <a:lnTo>
                    <a:pt x="118418" y="40476"/>
                  </a:lnTo>
                  <a:lnTo>
                    <a:pt x="93433" y="3102"/>
                  </a:lnTo>
                  <a:lnTo>
                    <a:pt x="85498" y="0"/>
                  </a:lnTo>
                  <a:lnTo>
                    <a:pt x="76698" y="272"/>
                  </a:lnTo>
                  <a:lnTo>
                    <a:pt x="58732" y="6812"/>
                  </a:lnTo>
                  <a:lnTo>
                    <a:pt x="42948" y="17518"/>
                  </a:lnTo>
                  <a:lnTo>
                    <a:pt x="31253" y="36313"/>
                  </a:lnTo>
                  <a:lnTo>
                    <a:pt x="14214" y="86508"/>
                  </a:lnTo>
                  <a:lnTo>
                    <a:pt x="753" y="141483"/>
                  </a:lnTo>
                  <a:lnTo>
                    <a:pt x="0" y="197403"/>
                  </a:lnTo>
                  <a:lnTo>
                    <a:pt x="5927" y="223108"/>
                  </a:lnTo>
                  <a:lnTo>
                    <a:pt x="22417" y="250732"/>
                  </a:lnTo>
                  <a:lnTo>
                    <a:pt x="35387" y="266307"/>
                  </a:lnTo>
                  <a:lnTo>
                    <a:pt x="44460" y="270226"/>
                  </a:lnTo>
                  <a:lnTo>
                    <a:pt x="67021" y="271461"/>
                  </a:lnTo>
                  <a:lnTo>
                    <a:pt x="86406" y="264991"/>
                  </a:lnTo>
                  <a:lnTo>
                    <a:pt x="94851" y="259990"/>
                  </a:lnTo>
                  <a:lnTo>
                    <a:pt x="117915" y="230595"/>
                  </a:lnTo>
                  <a:lnTo>
                    <a:pt x="128388" y="192249"/>
                  </a:lnTo>
                  <a:lnTo>
                    <a:pt x="125902" y="156841"/>
                  </a:lnTo>
                  <a:lnTo>
                    <a:pt x="117757" y="124123"/>
                  </a:lnTo>
                  <a:lnTo>
                    <a:pt x="115751" y="121625"/>
                  </a:lnTo>
                  <a:lnTo>
                    <a:pt x="114415" y="124638"/>
                  </a:lnTo>
                  <a:lnTo>
                    <a:pt x="114099" y="139295"/>
                  </a:lnTo>
                  <a:lnTo>
                    <a:pt x="121669" y="167278"/>
                  </a:lnTo>
                  <a:lnTo>
                    <a:pt x="132141" y="187491"/>
                  </a:lnTo>
                  <a:lnTo>
                    <a:pt x="147714" y="201935"/>
                  </a:lnTo>
                  <a:lnTo>
                    <a:pt x="186307" y="220739"/>
                  </a:lnTo>
                  <a:lnTo>
                    <a:pt x="195377" y="221130"/>
                  </a:lnTo>
                  <a:lnTo>
                    <a:pt x="211694" y="215325"/>
                  </a:lnTo>
                  <a:lnTo>
                    <a:pt x="248612" y="186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71045" y="4582395"/>
              <a:ext cx="166812" cy="206886"/>
            </a:xfrm>
            <a:custGeom>
              <a:avLst/>
              <a:gdLst/>
              <a:ahLst/>
              <a:cxnLst/>
              <a:rect l="0" t="0" r="0" b="0"/>
              <a:pathLst>
                <a:path w="166812" h="206886">
                  <a:moveTo>
                    <a:pt x="8884" y="66858"/>
                  </a:moveTo>
                  <a:lnTo>
                    <a:pt x="12003" y="121002"/>
                  </a:lnTo>
                  <a:lnTo>
                    <a:pt x="26842" y="181482"/>
                  </a:lnTo>
                  <a:lnTo>
                    <a:pt x="34742" y="206885"/>
                  </a:lnTo>
                  <a:lnTo>
                    <a:pt x="10538" y="148497"/>
                  </a:lnTo>
                  <a:lnTo>
                    <a:pt x="762" y="94422"/>
                  </a:lnTo>
                  <a:lnTo>
                    <a:pt x="0" y="39850"/>
                  </a:lnTo>
                  <a:lnTo>
                    <a:pt x="4156" y="16250"/>
                  </a:lnTo>
                  <a:lnTo>
                    <a:pt x="11581" y="8552"/>
                  </a:lnTo>
                  <a:lnTo>
                    <a:pt x="35429" y="0"/>
                  </a:lnTo>
                  <a:lnTo>
                    <a:pt x="47637" y="1229"/>
                  </a:lnTo>
                  <a:lnTo>
                    <a:pt x="70561" y="11953"/>
                  </a:lnTo>
                  <a:lnTo>
                    <a:pt x="124500" y="65751"/>
                  </a:lnTo>
                  <a:lnTo>
                    <a:pt x="143327" y="88592"/>
                  </a:lnTo>
                  <a:lnTo>
                    <a:pt x="159333" y="127760"/>
                  </a:lnTo>
                  <a:lnTo>
                    <a:pt x="165334" y="176677"/>
                  </a:lnTo>
                  <a:lnTo>
                    <a:pt x="166811" y="203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73625" y="4343546"/>
              <a:ext cx="185330" cy="446835"/>
            </a:xfrm>
            <a:custGeom>
              <a:avLst/>
              <a:gdLst/>
              <a:ahLst/>
              <a:cxnLst/>
              <a:rect l="0" t="0" r="0" b="0"/>
              <a:pathLst>
                <a:path w="185330" h="446835">
                  <a:moveTo>
                    <a:pt x="111630" y="347821"/>
                  </a:moveTo>
                  <a:lnTo>
                    <a:pt x="117219" y="331053"/>
                  </a:lnTo>
                  <a:lnTo>
                    <a:pt x="116844" y="313462"/>
                  </a:lnTo>
                  <a:lnTo>
                    <a:pt x="111608" y="293946"/>
                  </a:lnTo>
                  <a:lnTo>
                    <a:pt x="101481" y="273573"/>
                  </a:lnTo>
                  <a:lnTo>
                    <a:pt x="91996" y="266737"/>
                  </a:lnTo>
                  <a:lnTo>
                    <a:pt x="65859" y="259141"/>
                  </a:lnTo>
                  <a:lnTo>
                    <a:pt x="54210" y="260625"/>
                  </a:lnTo>
                  <a:lnTo>
                    <a:pt x="35027" y="271632"/>
                  </a:lnTo>
                  <a:lnTo>
                    <a:pt x="11074" y="297560"/>
                  </a:lnTo>
                  <a:lnTo>
                    <a:pt x="2598" y="320413"/>
                  </a:lnTo>
                  <a:lnTo>
                    <a:pt x="0" y="344998"/>
                  </a:lnTo>
                  <a:lnTo>
                    <a:pt x="2745" y="367623"/>
                  </a:lnTo>
                  <a:lnTo>
                    <a:pt x="16457" y="400091"/>
                  </a:lnTo>
                  <a:lnTo>
                    <a:pt x="40927" y="431938"/>
                  </a:lnTo>
                  <a:lnTo>
                    <a:pt x="63439" y="443698"/>
                  </a:lnTo>
                  <a:lnTo>
                    <a:pt x="75993" y="446834"/>
                  </a:lnTo>
                  <a:lnTo>
                    <a:pt x="86702" y="445415"/>
                  </a:lnTo>
                  <a:lnTo>
                    <a:pt x="104840" y="434480"/>
                  </a:lnTo>
                  <a:lnTo>
                    <a:pt x="128206" y="403003"/>
                  </a:lnTo>
                  <a:lnTo>
                    <a:pt x="148656" y="340870"/>
                  </a:lnTo>
                  <a:lnTo>
                    <a:pt x="159125" y="284930"/>
                  </a:lnTo>
                  <a:lnTo>
                    <a:pt x="162747" y="234170"/>
                  </a:lnTo>
                  <a:lnTo>
                    <a:pt x="162651" y="173506"/>
                  </a:lnTo>
                  <a:lnTo>
                    <a:pt x="155733" y="127716"/>
                  </a:lnTo>
                  <a:lnTo>
                    <a:pt x="146275" y="73594"/>
                  </a:lnTo>
                  <a:lnTo>
                    <a:pt x="132598" y="15318"/>
                  </a:lnTo>
                  <a:lnTo>
                    <a:pt x="129118" y="3320"/>
                  </a:lnTo>
                  <a:lnTo>
                    <a:pt x="125628" y="0"/>
                  </a:lnTo>
                  <a:lnTo>
                    <a:pt x="122132" y="2467"/>
                  </a:lnTo>
                  <a:lnTo>
                    <a:pt x="118631" y="8790"/>
                  </a:lnTo>
                  <a:lnTo>
                    <a:pt x="113013" y="54901"/>
                  </a:lnTo>
                  <a:lnTo>
                    <a:pt x="112040" y="107001"/>
                  </a:lnTo>
                  <a:lnTo>
                    <a:pt x="112921" y="156624"/>
                  </a:lnTo>
                  <a:lnTo>
                    <a:pt x="117273" y="198893"/>
                  </a:lnTo>
                  <a:lnTo>
                    <a:pt x="123107" y="241856"/>
                  </a:lnTo>
                  <a:lnTo>
                    <a:pt x="132968" y="296146"/>
                  </a:lnTo>
                  <a:lnTo>
                    <a:pt x="146780" y="351521"/>
                  </a:lnTo>
                  <a:lnTo>
                    <a:pt x="168010" y="396775"/>
                  </a:lnTo>
                  <a:lnTo>
                    <a:pt x="185329" y="421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97387" y="4522361"/>
              <a:ext cx="172180" cy="197241"/>
            </a:xfrm>
            <a:custGeom>
              <a:avLst/>
              <a:gdLst/>
              <a:ahLst/>
              <a:cxnLst/>
              <a:rect l="0" t="0" r="0" b="0"/>
              <a:pathLst>
                <a:path w="172180" h="197241">
                  <a:moveTo>
                    <a:pt x="109008" y="21606"/>
                  </a:moveTo>
                  <a:lnTo>
                    <a:pt x="97829" y="4839"/>
                  </a:lnTo>
                  <a:lnTo>
                    <a:pt x="89857" y="1069"/>
                  </a:lnTo>
                  <a:lnTo>
                    <a:pt x="68521" y="0"/>
                  </a:lnTo>
                  <a:lnTo>
                    <a:pt x="35791" y="5976"/>
                  </a:lnTo>
                  <a:lnTo>
                    <a:pt x="27441" y="12356"/>
                  </a:lnTo>
                  <a:lnTo>
                    <a:pt x="10101" y="42522"/>
                  </a:lnTo>
                  <a:lnTo>
                    <a:pt x="1488" y="63657"/>
                  </a:lnTo>
                  <a:lnTo>
                    <a:pt x="0" y="87869"/>
                  </a:lnTo>
                  <a:lnTo>
                    <a:pt x="4408" y="113057"/>
                  </a:lnTo>
                  <a:lnTo>
                    <a:pt x="32813" y="168570"/>
                  </a:lnTo>
                  <a:lnTo>
                    <a:pt x="49407" y="183630"/>
                  </a:lnTo>
                  <a:lnTo>
                    <a:pt x="69651" y="193052"/>
                  </a:lnTo>
                  <a:lnTo>
                    <a:pt x="94245" y="197240"/>
                  </a:lnTo>
                  <a:lnTo>
                    <a:pt x="117655" y="192862"/>
                  </a:lnTo>
                  <a:lnTo>
                    <a:pt x="172179" y="1690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04218" y="4543967"/>
              <a:ext cx="141861" cy="191523"/>
            </a:xfrm>
            <a:custGeom>
              <a:avLst/>
              <a:gdLst/>
              <a:ahLst/>
              <a:cxnLst/>
              <a:rect l="0" t="0" r="0" b="0"/>
              <a:pathLst>
                <a:path w="141861" h="191523">
                  <a:moveTo>
                    <a:pt x="70633" y="0"/>
                  </a:moveTo>
                  <a:lnTo>
                    <a:pt x="39351" y="9575"/>
                  </a:lnTo>
                  <a:lnTo>
                    <a:pt x="23194" y="20244"/>
                  </a:lnTo>
                  <a:lnTo>
                    <a:pt x="11335" y="35904"/>
                  </a:lnTo>
                  <a:lnTo>
                    <a:pt x="3334" y="55732"/>
                  </a:lnTo>
                  <a:lnTo>
                    <a:pt x="0" y="94373"/>
                  </a:lnTo>
                  <a:lnTo>
                    <a:pt x="8761" y="152999"/>
                  </a:lnTo>
                  <a:lnTo>
                    <a:pt x="11837" y="165171"/>
                  </a:lnTo>
                  <a:lnTo>
                    <a:pt x="17398" y="174455"/>
                  </a:lnTo>
                  <a:lnTo>
                    <a:pt x="32935" y="187890"/>
                  </a:lnTo>
                  <a:lnTo>
                    <a:pt x="54658" y="191522"/>
                  </a:lnTo>
                  <a:lnTo>
                    <a:pt x="101143" y="184321"/>
                  </a:lnTo>
                  <a:lnTo>
                    <a:pt x="109690" y="179033"/>
                  </a:lnTo>
                  <a:lnTo>
                    <a:pt x="122307" y="163798"/>
                  </a:lnTo>
                  <a:lnTo>
                    <a:pt x="135987" y="135491"/>
                  </a:lnTo>
                  <a:lnTo>
                    <a:pt x="141860" y="99287"/>
                  </a:lnTo>
                  <a:lnTo>
                    <a:pt x="138011" y="64514"/>
                  </a:lnTo>
                  <a:lnTo>
                    <a:pt x="123872" y="31983"/>
                  </a:lnTo>
                  <a:lnTo>
                    <a:pt x="108333" y="16945"/>
                  </a:lnTo>
                  <a:lnTo>
                    <a:pt x="811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06132" y="4512382"/>
              <a:ext cx="160390" cy="232203"/>
            </a:xfrm>
            <a:custGeom>
              <a:avLst/>
              <a:gdLst/>
              <a:ahLst/>
              <a:cxnLst/>
              <a:rect l="0" t="0" r="0" b="0"/>
              <a:pathLst>
                <a:path w="160390" h="232203">
                  <a:moveTo>
                    <a:pt x="5589" y="42114"/>
                  </a:moveTo>
                  <a:lnTo>
                    <a:pt x="5590" y="91045"/>
                  </a:lnTo>
                  <a:lnTo>
                    <a:pt x="0" y="144586"/>
                  </a:lnTo>
                  <a:lnTo>
                    <a:pt x="2114" y="178151"/>
                  </a:lnTo>
                  <a:lnTo>
                    <a:pt x="10284" y="196551"/>
                  </a:lnTo>
                  <a:lnTo>
                    <a:pt x="34593" y="227428"/>
                  </a:lnTo>
                  <a:lnTo>
                    <a:pt x="44812" y="231167"/>
                  </a:lnTo>
                  <a:lnTo>
                    <a:pt x="71765" y="232202"/>
                  </a:lnTo>
                  <a:lnTo>
                    <a:pt x="97002" y="222524"/>
                  </a:lnTo>
                  <a:lnTo>
                    <a:pt x="127821" y="197344"/>
                  </a:lnTo>
                  <a:lnTo>
                    <a:pt x="142973" y="176616"/>
                  </a:lnTo>
                  <a:lnTo>
                    <a:pt x="156910" y="137468"/>
                  </a:lnTo>
                  <a:lnTo>
                    <a:pt x="160389" y="90514"/>
                  </a:lnTo>
                  <a:lnTo>
                    <a:pt x="151677" y="35253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132820" y="4531090"/>
              <a:ext cx="178985" cy="233977"/>
            </a:xfrm>
            <a:custGeom>
              <a:avLst/>
              <a:gdLst/>
              <a:ahLst/>
              <a:cxnLst/>
              <a:rect l="0" t="0" r="0" b="0"/>
              <a:pathLst>
                <a:path w="178985" h="233977">
                  <a:moveTo>
                    <a:pt x="0" y="65520"/>
                  </a:moveTo>
                  <a:lnTo>
                    <a:pt x="14471" y="99142"/>
                  </a:lnTo>
                  <a:lnTo>
                    <a:pt x="19756" y="150843"/>
                  </a:lnTo>
                  <a:lnTo>
                    <a:pt x="19716" y="211893"/>
                  </a:lnTo>
                  <a:lnTo>
                    <a:pt x="17823" y="212235"/>
                  </a:lnTo>
                  <a:lnTo>
                    <a:pt x="15391" y="208954"/>
                  </a:lnTo>
                  <a:lnTo>
                    <a:pt x="11169" y="154324"/>
                  </a:lnTo>
                  <a:lnTo>
                    <a:pt x="10655" y="94500"/>
                  </a:lnTo>
                  <a:lnTo>
                    <a:pt x="21998" y="34978"/>
                  </a:lnTo>
                  <a:lnTo>
                    <a:pt x="25194" y="24101"/>
                  </a:lnTo>
                  <a:lnTo>
                    <a:pt x="30834" y="15681"/>
                  </a:lnTo>
                  <a:lnTo>
                    <a:pt x="46459" y="3205"/>
                  </a:lnTo>
                  <a:lnTo>
                    <a:pt x="65102" y="0"/>
                  </a:lnTo>
                  <a:lnTo>
                    <a:pt x="74987" y="782"/>
                  </a:lnTo>
                  <a:lnTo>
                    <a:pt x="92209" y="7892"/>
                  </a:lnTo>
                  <a:lnTo>
                    <a:pt x="107662" y="20020"/>
                  </a:lnTo>
                  <a:lnTo>
                    <a:pt x="128346" y="47749"/>
                  </a:lnTo>
                  <a:lnTo>
                    <a:pt x="150248" y="106449"/>
                  </a:lnTo>
                  <a:lnTo>
                    <a:pt x="164816" y="157919"/>
                  </a:lnTo>
                  <a:lnTo>
                    <a:pt x="175839" y="206907"/>
                  </a:lnTo>
                  <a:lnTo>
                    <a:pt x="178984" y="233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06561" y="4343926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20" y="171422"/>
                  </a:lnTo>
                  <a:lnTo>
                    <a:pt x="11453" y="228217"/>
                  </a:lnTo>
                  <a:lnTo>
                    <a:pt x="18211" y="287548"/>
                  </a:lnTo>
                  <a:lnTo>
                    <a:pt x="23333" y="341003"/>
                  </a:lnTo>
                  <a:lnTo>
                    <a:pt x="29140" y="395056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90747" y="4491325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2482" y="14654"/>
                  </a:lnTo>
                  <a:lnTo>
                    <a:pt x="101072" y="28198"/>
                  </a:lnTo>
                  <a:lnTo>
                    <a:pt x="4266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553960" y="4561354"/>
              <a:ext cx="126343" cy="184128"/>
            </a:xfrm>
            <a:custGeom>
              <a:avLst/>
              <a:gdLst/>
              <a:ahLst/>
              <a:cxnLst/>
              <a:rect l="0" t="0" r="0" b="0"/>
              <a:pathLst>
                <a:path w="126343" h="184128">
                  <a:moveTo>
                    <a:pt x="0" y="66841"/>
                  </a:moveTo>
                  <a:lnTo>
                    <a:pt x="23719" y="110804"/>
                  </a:lnTo>
                  <a:lnTo>
                    <a:pt x="42002" y="170175"/>
                  </a:lnTo>
                  <a:lnTo>
                    <a:pt x="45549" y="181354"/>
                  </a:lnTo>
                  <a:lnTo>
                    <a:pt x="45574" y="184127"/>
                  </a:lnTo>
                  <a:lnTo>
                    <a:pt x="39362" y="174730"/>
                  </a:lnTo>
                  <a:lnTo>
                    <a:pt x="17614" y="113199"/>
                  </a:lnTo>
                  <a:lnTo>
                    <a:pt x="13098" y="60444"/>
                  </a:lnTo>
                  <a:lnTo>
                    <a:pt x="16739" y="37092"/>
                  </a:lnTo>
                  <a:lnTo>
                    <a:pt x="21688" y="28291"/>
                  </a:lnTo>
                  <a:lnTo>
                    <a:pt x="36545" y="15393"/>
                  </a:lnTo>
                  <a:lnTo>
                    <a:pt x="64640" y="1555"/>
                  </a:lnTo>
                  <a:lnTo>
                    <a:pt x="88001" y="0"/>
                  </a:lnTo>
                  <a:lnTo>
                    <a:pt x="126342" y="3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64530" y="458608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16788" y="55045"/>
                  </a:lnTo>
                  <a:lnTo>
                    <a:pt x="26084" y="114512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54001" y="44702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77717" y="4533186"/>
              <a:ext cx="118441" cy="210824"/>
            </a:xfrm>
            <a:custGeom>
              <a:avLst/>
              <a:gdLst/>
              <a:ahLst/>
              <a:cxnLst/>
              <a:rect l="0" t="0" r="0" b="0"/>
              <a:pathLst>
                <a:path w="118441" h="210824">
                  <a:moveTo>
                    <a:pt x="13155" y="84480"/>
                  </a:moveTo>
                  <a:lnTo>
                    <a:pt x="50633" y="92814"/>
                  </a:lnTo>
                  <a:lnTo>
                    <a:pt x="62706" y="93546"/>
                  </a:lnTo>
                  <a:lnTo>
                    <a:pt x="82361" y="88120"/>
                  </a:lnTo>
                  <a:lnTo>
                    <a:pt x="90878" y="83398"/>
                  </a:lnTo>
                  <a:lnTo>
                    <a:pt x="103460" y="68792"/>
                  </a:lnTo>
                  <a:lnTo>
                    <a:pt x="108454" y="59983"/>
                  </a:lnTo>
                  <a:lnTo>
                    <a:pt x="110882" y="40837"/>
                  </a:lnTo>
                  <a:lnTo>
                    <a:pt x="109892" y="30819"/>
                  </a:lnTo>
                  <a:lnTo>
                    <a:pt x="99433" y="13448"/>
                  </a:lnTo>
                  <a:lnTo>
                    <a:pt x="91731" y="5540"/>
                  </a:lnTo>
                  <a:lnTo>
                    <a:pt x="81916" y="1438"/>
                  </a:lnTo>
                  <a:lnTo>
                    <a:pt x="58533" y="0"/>
                  </a:lnTo>
                  <a:lnTo>
                    <a:pt x="38782" y="6379"/>
                  </a:lnTo>
                  <a:lnTo>
                    <a:pt x="30240" y="11356"/>
                  </a:lnTo>
                  <a:lnTo>
                    <a:pt x="17628" y="26244"/>
                  </a:lnTo>
                  <a:lnTo>
                    <a:pt x="0" y="69988"/>
                  </a:lnTo>
                  <a:lnTo>
                    <a:pt x="29" y="115541"/>
                  </a:lnTo>
                  <a:lnTo>
                    <a:pt x="13035" y="154905"/>
                  </a:lnTo>
                  <a:lnTo>
                    <a:pt x="37296" y="183206"/>
                  </a:lnTo>
                  <a:lnTo>
                    <a:pt x="72300" y="200820"/>
                  </a:lnTo>
                  <a:lnTo>
                    <a:pt x="118440" y="210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59328" y="4491325"/>
              <a:ext cx="154200" cy="294799"/>
            </a:xfrm>
            <a:custGeom>
              <a:avLst/>
              <a:gdLst/>
              <a:ahLst/>
              <a:cxnLst/>
              <a:rect l="0" t="0" r="0" b="0"/>
              <a:pathLst>
                <a:path w="154200" h="294799">
                  <a:moveTo>
                    <a:pt x="115813" y="0"/>
                  </a:moveTo>
                  <a:lnTo>
                    <a:pt x="61938" y="35917"/>
                  </a:lnTo>
                  <a:lnTo>
                    <a:pt x="33560" y="57565"/>
                  </a:lnTo>
                  <a:lnTo>
                    <a:pt x="12304" y="95729"/>
                  </a:lnTo>
                  <a:lnTo>
                    <a:pt x="8203" y="105933"/>
                  </a:lnTo>
                  <a:lnTo>
                    <a:pt x="7808" y="115076"/>
                  </a:lnTo>
                  <a:lnTo>
                    <a:pt x="13609" y="131473"/>
                  </a:lnTo>
                  <a:lnTo>
                    <a:pt x="30225" y="143440"/>
                  </a:lnTo>
                  <a:lnTo>
                    <a:pt x="92454" y="164425"/>
                  </a:lnTo>
                  <a:lnTo>
                    <a:pt x="131378" y="176490"/>
                  </a:lnTo>
                  <a:lnTo>
                    <a:pt x="150417" y="188014"/>
                  </a:lnTo>
                  <a:lnTo>
                    <a:pt x="154090" y="195533"/>
                  </a:lnTo>
                  <a:lnTo>
                    <a:pt x="154199" y="204055"/>
                  </a:lnTo>
                  <a:lnTo>
                    <a:pt x="151932" y="213245"/>
                  </a:lnTo>
                  <a:lnTo>
                    <a:pt x="140055" y="229696"/>
                  </a:lnTo>
                  <a:lnTo>
                    <a:pt x="110518" y="252112"/>
                  </a:lnTo>
                  <a:lnTo>
                    <a:pt x="58615" y="27505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168455" y="1251411"/>
            <a:ext cx="1610862" cy="664776"/>
            <a:chOff x="168455" y="1251411"/>
            <a:chExt cx="1610862" cy="664776"/>
          </a:xfrm>
        </p:grpSpPr>
        <p:sp>
          <p:nvSpPr>
            <p:cNvPr id="103" name="Freeform 102"/>
            <p:cNvSpPr/>
            <p:nvPr/>
          </p:nvSpPr>
          <p:spPr>
            <a:xfrm>
              <a:off x="410611" y="1316062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3119" y="42691"/>
                  </a:lnTo>
                  <a:lnTo>
                    <a:pt x="10723" y="103238"/>
                  </a:lnTo>
                  <a:lnTo>
                    <a:pt x="18669" y="158216"/>
                  </a:lnTo>
                  <a:lnTo>
                    <a:pt x="26174" y="208547"/>
                  </a:lnTo>
                  <a:lnTo>
                    <a:pt x="29982" y="258323"/>
                  </a:lnTo>
                  <a:lnTo>
                    <a:pt x="31110" y="311937"/>
                  </a:lnTo>
                  <a:lnTo>
                    <a:pt x="31492" y="36937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8455" y="1295005"/>
              <a:ext cx="526426" cy="94757"/>
            </a:xfrm>
            <a:custGeom>
              <a:avLst/>
              <a:gdLst/>
              <a:ahLst/>
              <a:cxnLst/>
              <a:rect l="0" t="0" r="0" b="0"/>
              <a:pathLst>
                <a:path w="526426" h="94757">
                  <a:moveTo>
                    <a:pt x="526425" y="0"/>
                  </a:moveTo>
                  <a:lnTo>
                    <a:pt x="474375" y="0"/>
                  </a:lnTo>
                  <a:lnTo>
                    <a:pt x="424435" y="3119"/>
                  </a:lnTo>
                  <a:lnTo>
                    <a:pt x="365639" y="9065"/>
                  </a:lnTo>
                  <a:lnTo>
                    <a:pt x="308965" y="17475"/>
                  </a:lnTo>
                  <a:lnTo>
                    <a:pt x="252710" y="23469"/>
                  </a:lnTo>
                  <a:lnTo>
                    <a:pt x="189733" y="38922"/>
                  </a:lnTo>
                  <a:lnTo>
                    <a:pt x="136221" y="52705"/>
                  </a:lnTo>
                  <a:lnTo>
                    <a:pt x="75001" y="70198"/>
                  </a:lnTo>
                  <a:lnTo>
                    <a:pt x="14153" y="9007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8538" y="1463461"/>
              <a:ext cx="168457" cy="212355"/>
            </a:xfrm>
            <a:custGeom>
              <a:avLst/>
              <a:gdLst/>
              <a:ahLst/>
              <a:cxnLst/>
              <a:rect l="0" t="0" r="0" b="0"/>
              <a:pathLst>
                <a:path w="168457" h="212355">
                  <a:moveTo>
                    <a:pt x="0" y="73699"/>
                  </a:moveTo>
                  <a:lnTo>
                    <a:pt x="2340" y="108491"/>
                  </a:lnTo>
                  <a:lnTo>
                    <a:pt x="19786" y="164236"/>
                  </a:lnTo>
                  <a:lnTo>
                    <a:pt x="36098" y="212354"/>
                  </a:lnTo>
                  <a:lnTo>
                    <a:pt x="20500" y="153782"/>
                  </a:lnTo>
                  <a:lnTo>
                    <a:pt x="12498" y="95367"/>
                  </a:lnTo>
                  <a:lnTo>
                    <a:pt x="17643" y="68122"/>
                  </a:lnTo>
                  <a:lnTo>
                    <a:pt x="28899" y="45484"/>
                  </a:lnTo>
                  <a:lnTo>
                    <a:pt x="45599" y="27624"/>
                  </a:lnTo>
                  <a:lnTo>
                    <a:pt x="70959" y="18126"/>
                  </a:lnTo>
                  <a:lnTo>
                    <a:pt x="118121" y="966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6419" y="1484836"/>
              <a:ext cx="213789" cy="178667"/>
            </a:xfrm>
            <a:custGeom>
              <a:avLst/>
              <a:gdLst/>
              <a:ahLst/>
              <a:cxnLst/>
              <a:rect l="0" t="0" r="0" b="0"/>
              <a:pathLst>
                <a:path w="213789" h="178667">
                  <a:moveTo>
                    <a:pt x="97974" y="41796"/>
                  </a:moveTo>
                  <a:lnTo>
                    <a:pt x="109153" y="30617"/>
                  </a:lnTo>
                  <a:lnTo>
                    <a:pt x="110106" y="23815"/>
                  </a:lnTo>
                  <a:lnTo>
                    <a:pt x="104926" y="6898"/>
                  </a:lnTo>
                  <a:lnTo>
                    <a:pt x="96760" y="2153"/>
                  </a:lnTo>
                  <a:lnTo>
                    <a:pt x="72088" y="0"/>
                  </a:lnTo>
                  <a:lnTo>
                    <a:pt x="60830" y="3403"/>
                  </a:lnTo>
                  <a:lnTo>
                    <a:pt x="42081" y="16544"/>
                  </a:lnTo>
                  <a:lnTo>
                    <a:pt x="18372" y="49262"/>
                  </a:lnTo>
                  <a:lnTo>
                    <a:pt x="2119" y="88591"/>
                  </a:lnTo>
                  <a:lnTo>
                    <a:pt x="0" y="112897"/>
                  </a:lnTo>
                  <a:lnTo>
                    <a:pt x="8171" y="157096"/>
                  </a:lnTo>
                  <a:lnTo>
                    <a:pt x="13539" y="165456"/>
                  </a:lnTo>
                  <a:lnTo>
                    <a:pt x="28862" y="177864"/>
                  </a:lnTo>
                  <a:lnTo>
                    <a:pt x="37861" y="178132"/>
                  </a:lnTo>
                  <a:lnTo>
                    <a:pt x="57220" y="169070"/>
                  </a:lnTo>
                  <a:lnTo>
                    <a:pt x="71282" y="153344"/>
                  </a:lnTo>
                  <a:lnTo>
                    <a:pt x="89842" y="114653"/>
                  </a:lnTo>
                  <a:lnTo>
                    <a:pt x="94893" y="110254"/>
                  </a:lnTo>
                  <a:lnTo>
                    <a:pt x="100599" y="109662"/>
                  </a:lnTo>
                  <a:lnTo>
                    <a:pt x="106743" y="111606"/>
                  </a:lnTo>
                  <a:lnTo>
                    <a:pt x="119809" y="123125"/>
                  </a:lnTo>
                  <a:lnTo>
                    <a:pt x="147261" y="153527"/>
                  </a:lnTo>
                  <a:lnTo>
                    <a:pt x="173799" y="169398"/>
                  </a:lnTo>
                  <a:lnTo>
                    <a:pt x="213788" y="178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26471" y="1251411"/>
              <a:ext cx="384806" cy="454206"/>
            </a:xfrm>
            <a:custGeom>
              <a:avLst/>
              <a:gdLst/>
              <a:ahLst/>
              <a:cxnLst/>
              <a:rect l="0" t="0" r="0" b="0"/>
              <a:pathLst>
                <a:path w="384806" h="454206">
                  <a:moveTo>
                    <a:pt x="100078" y="348920"/>
                  </a:moveTo>
                  <a:lnTo>
                    <a:pt x="105667" y="332153"/>
                  </a:lnTo>
                  <a:lnTo>
                    <a:pt x="105291" y="314562"/>
                  </a:lnTo>
                  <a:lnTo>
                    <a:pt x="103554" y="304958"/>
                  </a:lnTo>
                  <a:lnTo>
                    <a:pt x="98885" y="297385"/>
                  </a:lnTo>
                  <a:lnTo>
                    <a:pt x="84340" y="285851"/>
                  </a:lnTo>
                  <a:lnTo>
                    <a:pt x="66177" y="283065"/>
                  </a:lnTo>
                  <a:lnTo>
                    <a:pt x="56420" y="283960"/>
                  </a:lnTo>
                  <a:lnTo>
                    <a:pt x="39340" y="291193"/>
                  </a:lnTo>
                  <a:lnTo>
                    <a:pt x="23950" y="303377"/>
                  </a:lnTo>
                  <a:lnTo>
                    <a:pt x="9311" y="320490"/>
                  </a:lnTo>
                  <a:lnTo>
                    <a:pt x="1246" y="346033"/>
                  </a:lnTo>
                  <a:lnTo>
                    <a:pt x="0" y="373373"/>
                  </a:lnTo>
                  <a:lnTo>
                    <a:pt x="12453" y="403089"/>
                  </a:lnTo>
                  <a:lnTo>
                    <a:pt x="24479" y="423298"/>
                  </a:lnTo>
                  <a:lnTo>
                    <a:pt x="33301" y="428921"/>
                  </a:lnTo>
                  <a:lnTo>
                    <a:pt x="55581" y="432049"/>
                  </a:lnTo>
                  <a:lnTo>
                    <a:pt x="65734" y="428906"/>
                  </a:lnTo>
                  <a:lnTo>
                    <a:pt x="83254" y="416055"/>
                  </a:lnTo>
                  <a:lnTo>
                    <a:pt x="119631" y="371973"/>
                  </a:lnTo>
                  <a:lnTo>
                    <a:pt x="144579" y="317597"/>
                  </a:lnTo>
                  <a:lnTo>
                    <a:pt x="154768" y="256393"/>
                  </a:lnTo>
                  <a:lnTo>
                    <a:pt x="161573" y="195722"/>
                  </a:lnTo>
                  <a:lnTo>
                    <a:pt x="162752" y="147810"/>
                  </a:lnTo>
                  <a:lnTo>
                    <a:pt x="157512" y="92800"/>
                  </a:lnTo>
                  <a:lnTo>
                    <a:pt x="142962" y="37636"/>
                  </a:lnTo>
                  <a:lnTo>
                    <a:pt x="123833" y="1014"/>
                  </a:lnTo>
                  <a:lnTo>
                    <a:pt x="119424" y="0"/>
                  </a:lnTo>
                  <a:lnTo>
                    <a:pt x="116485" y="5172"/>
                  </a:lnTo>
                  <a:lnTo>
                    <a:pt x="111767" y="55502"/>
                  </a:lnTo>
                  <a:lnTo>
                    <a:pt x="116540" y="115882"/>
                  </a:lnTo>
                  <a:lnTo>
                    <a:pt x="122212" y="158780"/>
                  </a:lnTo>
                  <a:lnTo>
                    <a:pt x="128633" y="201242"/>
                  </a:lnTo>
                  <a:lnTo>
                    <a:pt x="138824" y="261100"/>
                  </a:lnTo>
                  <a:lnTo>
                    <a:pt x="155868" y="314545"/>
                  </a:lnTo>
                  <a:lnTo>
                    <a:pt x="161838" y="326004"/>
                  </a:lnTo>
                  <a:lnTo>
                    <a:pt x="177829" y="341855"/>
                  </a:lnTo>
                  <a:lnTo>
                    <a:pt x="187007" y="347719"/>
                  </a:lnTo>
                  <a:lnTo>
                    <a:pt x="206563" y="351116"/>
                  </a:lnTo>
                  <a:lnTo>
                    <a:pt x="265399" y="340804"/>
                  </a:lnTo>
                  <a:lnTo>
                    <a:pt x="326353" y="324209"/>
                  </a:lnTo>
                  <a:lnTo>
                    <a:pt x="356115" y="308193"/>
                  </a:lnTo>
                  <a:lnTo>
                    <a:pt x="379752" y="288630"/>
                  </a:lnTo>
                  <a:lnTo>
                    <a:pt x="383623" y="279481"/>
                  </a:lnTo>
                  <a:lnTo>
                    <a:pt x="384805" y="256837"/>
                  </a:lnTo>
                  <a:lnTo>
                    <a:pt x="379973" y="247757"/>
                  </a:lnTo>
                  <a:lnTo>
                    <a:pt x="362126" y="234549"/>
                  </a:lnTo>
                  <a:lnTo>
                    <a:pt x="325771" y="226125"/>
                  </a:lnTo>
                  <a:lnTo>
                    <a:pt x="302161" y="230394"/>
                  </a:lnTo>
                  <a:lnTo>
                    <a:pt x="290952" y="234807"/>
                  </a:lnTo>
                  <a:lnTo>
                    <a:pt x="275378" y="249070"/>
                  </a:lnTo>
                  <a:lnTo>
                    <a:pt x="260033" y="279951"/>
                  </a:lnTo>
                  <a:lnTo>
                    <a:pt x="254227" y="304229"/>
                  </a:lnTo>
                  <a:lnTo>
                    <a:pt x="260032" y="354650"/>
                  </a:lnTo>
                  <a:lnTo>
                    <a:pt x="267095" y="383052"/>
                  </a:lnTo>
                  <a:lnTo>
                    <a:pt x="284225" y="412196"/>
                  </a:lnTo>
                  <a:lnTo>
                    <a:pt x="297345" y="428126"/>
                  </a:lnTo>
                  <a:lnTo>
                    <a:pt x="323474" y="444658"/>
                  </a:lnTo>
                  <a:lnTo>
                    <a:pt x="373819" y="454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4797" y="1758259"/>
              <a:ext cx="1168665" cy="157928"/>
            </a:xfrm>
            <a:custGeom>
              <a:avLst/>
              <a:gdLst/>
              <a:ahLst/>
              <a:cxnLst/>
              <a:rect l="0" t="0" r="0" b="0"/>
              <a:pathLst>
                <a:path w="1168665" h="157928">
                  <a:moveTo>
                    <a:pt x="1168664" y="0"/>
                  </a:moveTo>
                  <a:lnTo>
                    <a:pt x="1113619" y="16788"/>
                  </a:lnTo>
                  <a:lnTo>
                    <a:pt x="1059091" y="23333"/>
                  </a:lnTo>
                  <a:lnTo>
                    <a:pt x="1006346" y="29140"/>
                  </a:lnTo>
                  <a:lnTo>
                    <a:pt x="952503" y="33980"/>
                  </a:lnTo>
                  <a:lnTo>
                    <a:pt x="897556" y="42823"/>
                  </a:lnTo>
                  <a:lnTo>
                    <a:pt x="838771" y="49733"/>
                  </a:lnTo>
                  <a:lnTo>
                    <a:pt x="776986" y="57657"/>
                  </a:lnTo>
                  <a:lnTo>
                    <a:pt x="718552" y="63251"/>
                  </a:lnTo>
                  <a:lnTo>
                    <a:pt x="669009" y="71253"/>
                  </a:lnTo>
                  <a:lnTo>
                    <a:pt x="617285" y="81033"/>
                  </a:lnTo>
                  <a:lnTo>
                    <a:pt x="564915" y="91340"/>
                  </a:lnTo>
                  <a:lnTo>
                    <a:pt x="512353" y="100633"/>
                  </a:lnTo>
                  <a:lnTo>
                    <a:pt x="459735" y="105076"/>
                  </a:lnTo>
                  <a:lnTo>
                    <a:pt x="405930" y="113282"/>
                  </a:lnTo>
                  <a:lnTo>
                    <a:pt x="347223" y="123122"/>
                  </a:lnTo>
                  <a:lnTo>
                    <a:pt x="292264" y="133447"/>
                  </a:lnTo>
                  <a:lnTo>
                    <a:pt x="238935" y="143915"/>
                  </a:lnTo>
                  <a:lnTo>
                    <a:pt x="186090" y="153255"/>
                  </a:lnTo>
                  <a:lnTo>
                    <a:pt x="133387" y="156543"/>
                  </a:lnTo>
                  <a:lnTo>
                    <a:pt x="79557" y="157517"/>
                  </a:lnTo>
                  <a:lnTo>
                    <a:pt x="17795" y="15784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31917" y="149504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0135" y="0"/>
                  </a:lnTo>
                  <a:lnTo>
                    <a:pt x="29243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1843775" y="1179191"/>
            <a:ext cx="7179243" cy="1267604"/>
            <a:chOff x="1843775" y="1179191"/>
            <a:chExt cx="7179243" cy="1267604"/>
          </a:xfrm>
        </p:grpSpPr>
        <p:sp>
          <p:nvSpPr>
            <p:cNvPr id="111" name="Freeform 110"/>
            <p:cNvSpPr/>
            <p:nvPr/>
          </p:nvSpPr>
          <p:spPr>
            <a:xfrm>
              <a:off x="2263626" y="1231834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3293" y="29895"/>
                  </a:lnTo>
                  <a:lnTo>
                    <a:pt x="976" y="85157"/>
                  </a:lnTo>
                  <a:lnTo>
                    <a:pt x="1459" y="138445"/>
                  </a:lnTo>
                  <a:lnTo>
                    <a:pt x="7322" y="185560"/>
                  </a:lnTo>
                  <a:lnTo>
                    <a:pt x="9579" y="234875"/>
                  </a:lnTo>
                  <a:lnTo>
                    <a:pt x="10341" y="294053"/>
                  </a:lnTo>
                  <a:lnTo>
                    <a:pt x="7354" y="342930"/>
                  </a:lnTo>
                  <a:lnTo>
                    <a:pt x="2179" y="395627"/>
                  </a:lnTo>
                  <a:lnTo>
                    <a:pt x="646" y="43463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10943" y="1179191"/>
              <a:ext cx="558011" cy="105286"/>
            </a:xfrm>
            <a:custGeom>
              <a:avLst/>
              <a:gdLst/>
              <a:ahLst/>
              <a:cxnLst/>
              <a:rect l="0" t="0" r="0" b="0"/>
              <a:pathLst>
                <a:path w="558011" h="105286">
                  <a:moveTo>
                    <a:pt x="558010" y="0"/>
                  </a:moveTo>
                  <a:lnTo>
                    <a:pt x="515318" y="3120"/>
                  </a:lnTo>
                  <a:lnTo>
                    <a:pt x="454772" y="10723"/>
                  </a:lnTo>
                  <a:lnTo>
                    <a:pt x="399794" y="21789"/>
                  </a:lnTo>
                  <a:lnTo>
                    <a:pt x="338284" y="35240"/>
                  </a:lnTo>
                  <a:lnTo>
                    <a:pt x="287145" y="45667"/>
                  </a:lnTo>
                  <a:lnTo>
                    <a:pt x="224699" y="59670"/>
                  </a:lnTo>
                  <a:lnTo>
                    <a:pt x="174462" y="70193"/>
                  </a:lnTo>
                  <a:lnTo>
                    <a:pt x="123702" y="80719"/>
                  </a:lnTo>
                  <a:lnTo>
                    <a:pt x="67155" y="94757"/>
                  </a:lnTo>
                  <a:lnTo>
                    <a:pt x="32766" y="1021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05839" y="1210777"/>
              <a:ext cx="463198" cy="491335"/>
            </a:xfrm>
            <a:custGeom>
              <a:avLst/>
              <a:gdLst/>
              <a:ahLst/>
              <a:cxnLst/>
              <a:rect l="0" t="0" r="0" b="0"/>
              <a:pathLst>
                <a:path w="463198" h="491335">
                  <a:moveTo>
                    <a:pt x="10471" y="0"/>
                  </a:moveTo>
                  <a:lnTo>
                    <a:pt x="7352" y="59358"/>
                  </a:lnTo>
                  <a:lnTo>
                    <a:pt x="1406" y="110121"/>
                  </a:lnTo>
                  <a:lnTo>
                    <a:pt x="232" y="172444"/>
                  </a:lnTo>
                  <a:lnTo>
                    <a:pt x="0" y="231028"/>
                  </a:lnTo>
                  <a:lnTo>
                    <a:pt x="5543" y="287660"/>
                  </a:lnTo>
                  <a:lnTo>
                    <a:pt x="9011" y="341036"/>
                  </a:lnTo>
                  <a:lnTo>
                    <a:pt x="10039" y="395716"/>
                  </a:lnTo>
                  <a:lnTo>
                    <a:pt x="10386" y="448830"/>
                  </a:lnTo>
                  <a:lnTo>
                    <a:pt x="16049" y="406906"/>
                  </a:lnTo>
                  <a:lnTo>
                    <a:pt x="38003" y="344845"/>
                  </a:lnTo>
                  <a:lnTo>
                    <a:pt x="79434" y="290903"/>
                  </a:lnTo>
                  <a:lnTo>
                    <a:pt x="100393" y="281368"/>
                  </a:lnTo>
                  <a:lnTo>
                    <a:pt x="112533" y="278826"/>
                  </a:lnTo>
                  <a:lnTo>
                    <a:pt x="122966" y="279470"/>
                  </a:lnTo>
                  <a:lnTo>
                    <a:pt x="140798" y="286426"/>
                  </a:lnTo>
                  <a:lnTo>
                    <a:pt x="163990" y="303496"/>
                  </a:lnTo>
                  <a:lnTo>
                    <a:pt x="203247" y="364110"/>
                  </a:lnTo>
                  <a:lnTo>
                    <a:pt x="220300" y="420620"/>
                  </a:lnTo>
                  <a:lnTo>
                    <a:pt x="225391" y="447815"/>
                  </a:lnTo>
                  <a:lnTo>
                    <a:pt x="224020" y="474667"/>
                  </a:lnTo>
                  <a:lnTo>
                    <a:pt x="248717" y="420062"/>
                  </a:lnTo>
                  <a:lnTo>
                    <a:pt x="285520" y="378813"/>
                  </a:lnTo>
                  <a:lnTo>
                    <a:pt x="348480" y="346141"/>
                  </a:lnTo>
                  <a:lnTo>
                    <a:pt x="409312" y="320580"/>
                  </a:lnTo>
                  <a:lnTo>
                    <a:pt x="431059" y="312885"/>
                  </a:lnTo>
                  <a:lnTo>
                    <a:pt x="446184" y="299327"/>
                  </a:lnTo>
                  <a:lnTo>
                    <a:pt x="451855" y="290798"/>
                  </a:lnTo>
                  <a:lnTo>
                    <a:pt x="453296" y="281603"/>
                  </a:lnTo>
                  <a:lnTo>
                    <a:pt x="448658" y="262027"/>
                  </a:lnTo>
                  <a:lnTo>
                    <a:pt x="441806" y="254233"/>
                  </a:lnTo>
                  <a:lnTo>
                    <a:pt x="421714" y="242454"/>
                  </a:lnTo>
                  <a:lnTo>
                    <a:pt x="384095" y="234835"/>
                  </a:lnTo>
                  <a:lnTo>
                    <a:pt x="360190" y="239292"/>
                  </a:lnTo>
                  <a:lnTo>
                    <a:pt x="330121" y="254955"/>
                  </a:lnTo>
                  <a:lnTo>
                    <a:pt x="303274" y="280653"/>
                  </a:lnTo>
                  <a:lnTo>
                    <a:pt x="285665" y="306059"/>
                  </a:lnTo>
                  <a:lnTo>
                    <a:pt x="270345" y="352077"/>
                  </a:lnTo>
                  <a:lnTo>
                    <a:pt x="266351" y="381476"/>
                  </a:lnTo>
                  <a:lnTo>
                    <a:pt x="275281" y="424335"/>
                  </a:lnTo>
                  <a:lnTo>
                    <a:pt x="298334" y="461081"/>
                  </a:lnTo>
                  <a:lnTo>
                    <a:pt x="320514" y="477106"/>
                  </a:lnTo>
                  <a:lnTo>
                    <a:pt x="347140" y="486958"/>
                  </a:lnTo>
                  <a:lnTo>
                    <a:pt x="393845" y="491334"/>
                  </a:lnTo>
                  <a:lnTo>
                    <a:pt x="434329" y="485742"/>
                  </a:lnTo>
                  <a:lnTo>
                    <a:pt x="463197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221720" y="1506597"/>
              <a:ext cx="294799" cy="188492"/>
            </a:xfrm>
            <a:custGeom>
              <a:avLst/>
              <a:gdLst/>
              <a:ahLst/>
              <a:cxnLst/>
              <a:rect l="0" t="0" r="0" b="0"/>
              <a:pathLst>
                <a:path w="294799" h="188492">
                  <a:moveTo>
                    <a:pt x="0" y="41092"/>
                  </a:moveTo>
                  <a:lnTo>
                    <a:pt x="0" y="90355"/>
                  </a:lnTo>
                  <a:lnTo>
                    <a:pt x="1170" y="139266"/>
                  </a:lnTo>
                  <a:lnTo>
                    <a:pt x="6066" y="174556"/>
                  </a:lnTo>
                  <a:lnTo>
                    <a:pt x="5214" y="173352"/>
                  </a:lnTo>
                  <a:lnTo>
                    <a:pt x="2317" y="157196"/>
                  </a:lnTo>
                  <a:lnTo>
                    <a:pt x="686" y="109808"/>
                  </a:lnTo>
                  <a:lnTo>
                    <a:pt x="1373" y="59372"/>
                  </a:lnTo>
                  <a:lnTo>
                    <a:pt x="5680" y="28939"/>
                  </a:lnTo>
                  <a:lnTo>
                    <a:pt x="10805" y="17782"/>
                  </a:lnTo>
                  <a:lnTo>
                    <a:pt x="25859" y="2266"/>
                  </a:lnTo>
                  <a:lnTo>
                    <a:pt x="33617" y="0"/>
                  </a:lnTo>
                  <a:lnTo>
                    <a:pt x="41129" y="829"/>
                  </a:lnTo>
                  <a:lnTo>
                    <a:pt x="48476" y="3722"/>
                  </a:lnTo>
                  <a:lnTo>
                    <a:pt x="62879" y="19413"/>
                  </a:lnTo>
                  <a:lnTo>
                    <a:pt x="98228" y="79831"/>
                  </a:lnTo>
                  <a:lnTo>
                    <a:pt x="112287" y="102763"/>
                  </a:lnTo>
                  <a:lnTo>
                    <a:pt x="118142" y="105603"/>
                  </a:lnTo>
                  <a:lnTo>
                    <a:pt x="123215" y="102816"/>
                  </a:lnTo>
                  <a:lnTo>
                    <a:pt x="131971" y="87242"/>
                  </a:lnTo>
                  <a:lnTo>
                    <a:pt x="150725" y="25737"/>
                  </a:lnTo>
                  <a:lnTo>
                    <a:pt x="157805" y="16817"/>
                  </a:lnTo>
                  <a:lnTo>
                    <a:pt x="178150" y="6906"/>
                  </a:lnTo>
                  <a:lnTo>
                    <a:pt x="199671" y="5621"/>
                  </a:lnTo>
                  <a:lnTo>
                    <a:pt x="219764" y="10119"/>
                  </a:lnTo>
                  <a:lnTo>
                    <a:pt x="236493" y="19917"/>
                  </a:lnTo>
                  <a:lnTo>
                    <a:pt x="273457" y="83306"/>
                  </a:lnTo>
                  <a:lnTo>
                    <a:pt x="285313" y="111326"/>
                  </a:lnTo>
                  <a:lnTo>
                    <a:pt x="292924" y="161203"/>
                  </a:lnTo>
                  <a:lnTo>
                    <a:pt x="294798" y="188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78778" y="1516103"/>
              <a:ext cx="134904" cy="190206"/>
            </a:xfrm>
            <a:custGeom>
              <a:avLst/>
              <a:gdLst/>
              <a:ahLst/>
              <a:cxnLst/>
              <a:rect l="0" t="0" r="0" b="0"/>
              <a:pathLst>
                <a:path w="134904" h="190206">
                  <a:moveTo>
                    <a:pt x="106196" y="0"/>
                  </a:moveTo>
                  <a:lnTo>
                    <a:pt x="63504" y="14573"/>
                  </a:lnTo>
                  <a:lnTo>
                    <a:pt x="43938" y="27534"/>
                  </a:lnTo>
                  <a:lnTo>
                    <a:pt x="5003" y="74553"/>
                  </a:lnTo>
                  <a:lnTo>
                    <a:pt x="0" y="98255"/>
                  </a:lnTo>
                  <a:lnTo>
                    <a:pt x="6320" y="146010"/>
                  </a:lnTo>
                  <a:lnTo>
                    <a:pt x="18523" y="164719"/>
                  </a:lnTo>
                  <a:lnTo>
                    <a:pt x="35645" y="179664"/>
                  </a:lnTo>
                  <a:lnTo>
                    <a:pt x="54952" y="190205"/>
                  </a:lnTo>
                  <a:lnTo>
                    <a:pt x="66184" y="189974"/>
                  </a:lnTo>
                  <a:lnTo>
                    <a:pt x="91142" y="180359"/>
                  </a:lnTo>
                  <a:lnTo>
                    <a:pt x="108474" y="161268"/>
                  </a:lnTo>
                  <a:lnTo>
                    <a:pt x="129133" y="110884"/>
                  </a:lnTo>
                  <a:lnTo>
                    <a:pt x="134903" y="50976"/>
                  </a:lnTo>
                  <a:lnTo>
                    <a:pt x="12725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758673" y="1463461"/>
              <a:ext cx="178986" cy="259276"/>
            </a:xfrm>
            <a:custGeom>
              <a:avLst/>
              <a:gdLst/>
              <a:ahLst/>
              <a:cxnLst/>
              <a:rect l="0" t="0" r="0" b="0"/>
              <a:pathLst>
                <a:path w="178986" h="259276">
                  <a:moveTo>
                    <a:pt x="0" y="42114"/>
                  </a:moveTo>
                  <a:lnTo>
                    <a:pt x="14654" y="97255"/>
                  </a:lnTo>
                  <a:lnTo>
                    <a:pt x="29368" y="148152"/>
                  </a:lnTo>
                  <a:lnTo>
                    <a:pt x="50472" y="208985"/>
                  </a:lnTo>
                  <a:lnTo>
                    <a:pt x="59867" y="235602"/>
                  </a:lnTo>
                  <a:lnTo>
                    <a:pt x="71841" y="255230"/>
                  </a:lnTo>
                  <a:lnTo>
                    <a:pt x="79480" y="259061"/>
                  </a:lnTo>
                  <a:lnTo>
                    <a:pt x="88082" y="259275"/>
                  </a:lnTo>
                  <a:lnTo>
                    <a:pt x="97326" y="257078"/>
                  </a:lnTo>
                  <a:lnTo>
                    <a:pt x="104658" y="250934"/>
                  </a:lnTo>
                  <a:lnTo>
                    <a:pt x="115925" y="231629"/>
                  </a:lnTo>
                  <a:lnTo>
                    <a:pt x="128845" y="183274"/>
                  </a:lnTo>
                  <a:lnTo>
                    <a:pt x="140082" y="130082"/>
                  </a:lnTo>
                  <a:lnTo>
                    <a:pt x="154359" y="75348"/>
                  </a:lnTo>
                  <a:lnTo>
                    <a:pt x="168445" y="2692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011357" y="151610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5684" y="164567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21886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58756" y="1489117"/>
              <a:ext cx="189514" cy="227029"/>
            </a:xfrm>
            <a:custGeom>
              <a:avLst/>
              <a:gdLst/>
              <a:ahLst/>
              <a:cxnLst/>
              <a:rect l="0" t="0" r="0" b="0"/>
              <a:pathLst>
                <a:path w="189514" h="227029">
                  <a:moveTo>
                    <a:pt x="0" y="121743"/>
                  </a:moveTo>
                  <a:lnTo>
                    <a:pt x="5589" y="180359"/>
                  </a:lnTo>
                  <a:lnTo>
                    <a:pt x="9065" y="220739"/>
                  </a:lnTo>
                  <a:lnTo>
                    <a:pt x="8383" y="226345"/>
                  </a:lnTo>
                  <a:lnTo>
                    <a:pt x="6758" y="226572"/>
                  </a:lnTo>
                  <a:lnTo>
                    <a:pt x="4506" y="223215"/>
                  </a:lnTo>
                  <a:lnTo>
                    <a:pt x="1335" y="190543"/>
                  </a:lnTo>
                  <a:lnTo>
                    <a:pt x="5985" y="143818"/>
                  </a:lnTo>
                  <a:lnTo>
                    <a:pt x="14771" y="87339"/>
                  </a:lnTo>
                  <a:lnTo>
                    <a:pt x="29391" y="24523"/>
                  </a:lnTo>
                  <a:lnTo>
                    <a:pt x="40749" y="4055"/>
                  </a:lnTo>
                  <a:lnTo>
                    <a:pt x="49393" y="0"/>
                  </a:lnTo>
                  <a:lnTo>
                    <a:pt x="71475" y="1734"/>
                  </a:lnTo>
                  <a:lnTo>
                    <a:pt x="93768" y="13424"/>
                  </a:lnTo>
                  <a:lnTo>
                    <a:pt x="113035" y="30317"/>
                  </a:lnTo>
                  <a:lnTo>
                    <a:pt x="151435" y="85554"/>
                  </a:lnTo>
                  <a:lnTo>
                    <a:pt x="175969" y="142237"/>
                  </a:lnTo>
                  <a:lnTo>
                    <a:pt x="186838" y="198841"/>
                  </a:lnTo>
                  <a:lnTo>
                    <a:pt x="189513" y="227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327212" y="1503379"/>
              <a:ext cx="329859" cy="536051"/>
            </a:xfrm>
            <a:custGeom>
              <a:avLst/>
              <a:gdLst/>
              <a:ahLst/>
              <a:cxnLst/>
              <a:rect l="0" t="0" r="0" b="0"/>
              <a:pathLst>
                <a:path w="329859" h="536051">
                  <a:moveTo>
                    <a:pt x="242155" y="160123"/>
                  </a:moveTo>
                  <a:lnTo>
                    <a:pt x="265875" y="101506"/>
                  </a:lnTo>
                  <a:lnTo>
                    <a:pt x="271410" y="61127"/>
                  </a:lnTo>
                  <a:lnTo>
                    <a:pt x="266466" y="36576"/>
                  </a:lnTo>
                  <a:lnTo>
                    <a:pt x="261872" y="25116"/>
                  </a:lnTo>
                  <a:lnTo>
                    <a:pt x="247409" y="9263"/>
                  </a:lnTo>
                  <a:lnTo>
                    <a:pt x="238639" y="3398"/>
                  </a:lnTo>
                  <a:lnTo>
                    <a:pt x="216416" y="0"/>
                  </a:lnTo>
                  <a:lnTo>
                    <a:pt x="203939" y="732"/>
                  </a:lnTo>
                  <a:lnTo>
                    <a:pt x="180717" y="10904"/>
                  </a:lnTo>
                  <a:lnTo>
                    <a:pt x="159867" y="28293"/>
                  </a:lnTo>
                  <a:lnTo>
                    <a:pt x="130538" y="74464"/>
                  </a:lnTo>
                  <a:lnTo>
                    <a:pt x="122358" y="97486"/>
                  </a:lnTo>
                  <a:lnTo>
                    <a:pt x="118722" y="123316"/>
                  </a:lnTo>
                  <a:lnTo>
                    <a:pt x="127854" y="164165"/>
                  </a:lnTo>
                  <a:lnTo>
                    <a:pt x="145377" y="200315"/>
                  </a:lnTo>
                  <a:lnTo>
                    <a:pt x="161708" y="216201"/>
                  </a:lnTo>
                  <a:lnTo>
                    <a:pt x="170977" y="222075"/>
                  </a:lnTo>
                  <a:lnTo>
                    <a:pt x="179495" y="223651"/>
                  </a:lnTo>
                  <a:lnTo>
                    <a:pt x="187514" y="222362"/>
                  </a:lnTo>
                  <a:lnTo>
                    <a:pt x="195199" y="219163"/>
                  </a:lnTo>
                  <a:lnTo>
                    <a:pt x="206858" y="206250"/>
                  </a:lnTo>
                  <a:lnTo>
                    <a:pt x="234864" y="150860"/>
                  </a:lnTo>
                  <a:lnTo>
                    <a:pt x="243984" y="124030"/>
                  </a:lnTo>
                  <a:lnTo>
                    <a:pt x="248054" y="120854"/>
                  </a:lnTo>
                  <a:lnTo>
                    <a:pt x="251937" y="124585"/>
                  </a:lnTo>
                  <a:lnTo>
                    <a:pt x="258201" y="143158"/>
                  </a:lnTo>
                  <a:lnTo>
                    <a:pt x="265342" y="193210"/>
                  </a:lnTo>
                  <a:lnTo>
                    <a:pt x="283260" y="253746"/>
                  </a:lnTo>
                  <a:lnTo>
                    <a:pt x="300924" y="313624"/>
                  </a:lnTo>
                  <a:lnTo>
                    <a:pt x="315679" y="370512"/>
                  </a:lnTo>
                  <a:lnTo>
                    <a:pt x="329858" y="432398"/>
                  </a:lnTo>
                  <a:lnTo>
                    <a:pt x="327538" y="463238"/>
                  </a:lnTo>
                  <a:lnTo>
                    <a:pt x="317538" y="490203"/>
                  </a:lnTo>
                  <a:lnTo>
                    <a:pt x="301395" y="509986"/>
                  </a:lnTo>
                  <a:lnTo>
                    <a:pt x="266987" y="528689"/>
                  </a:lnTo>
                  <a:lnTo>
                    <a:pt x="227156" y="536050"/>
                  </a:lnTo>
                  <a:lnTo>
                    <a:pt x="174540" y="532642"/>
                  </a:lnTo>
                  <a:lnTo>
                    <a:pt x="114497" y="529812"/>
                  </a:lnTo>
                  <a:lnTo>
                    <a:pt x="55372" y="521620"/>
                  </a:lnTo>
                  <a:lnTo>
                    <a:pt x="0" y="518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00157" y="1463461"/>
              <a:ext cx="279865" cy="182532"/>
            </a:xfrm>
            <a:custGeom>
              <a:avLst/>
              <a:gdLst/>
              <a:ahLst/>
              <a:cxnLst/>
              <a:rect l="0" t="0" r="0" b="0"/>
              <a:pathLst>
                <a:path w="279865" h="182532">
                  <a:moveTo>
                    <a:pt x="153522" y="0"/>
                  </a:moveTo>
                  <a:lnTo>
                    <a:pt x="156641" y="42691"/>
                  </a:lnTo>
                  <a:lnTo>
                    <a:pt x="168176" y="101109"/>
                  </a:lnTo>
                  <a:lnTo>
                    <a:pt x="178271" y="159810"/>
                  </a:lnTo>
                  <a:lnTo>
                    <a:pt x="177040" y="172050"/>
                  </a:lnTo>
                  <a:lnTo>
                    <a:pt x="172710" y="179041"/>
                  </a:lnTo>
                  <a:lnTo>
                    <a:pt x="166314" y="182531"/>
                  </a:lnTo>
                  <a:lnTo>
                    <a:pt x="146729" y="180171"/>
                  </a:lnTo>
                  <a:lnTo>
                    <a:pt x="96028" y="165181"/>
                  </a:lnTo>
                  <a:lnTo>
                    <a:pt x="33717" y="160530"/>
                  </a:lnTo>
                  <a:lnTo>
                    <a:pt x="0" y="164418"/>
                  </a:lnTo>
                  <a:lnTo>
                    <a:pt x="57645" y="150246"/>
                  </a:lnTo>
                  <a:lnTo>
                    <a:pt x="114999" y="133620"/>
                  </a:lnTo>
                  <a:lnTo>
                    <a:pt x="176717" y="113741"/>
                  </a:lnTo>
                  <a:lnTo>
                    <a:pt x="232799" y="91314"/>
                  </a:lnTo>
                  <a:lnTo>
                    <a:pt x="279864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00861" y="1407484"/>
              <a:ext cx="233768" cy="250805"/>
            </a:xfrm>
            <a:custGeom>
              <a:avLst/>
              <a:gdLst/>
              <a:ahLst/>
              <a:cxnLst/>
              <a:rect l="0" t="0" r="0" b="0"/>
              <a:pathLst>
                <a:path w="233768" h="250805">
                  <a:moveTo>
                    <a:pt x="189771" y="55977"/>
                  </a:moveTo>
                  <a:lnTo>
                    <a:pt x="171791" y="31930"/>
                  </a:lnTo>
                  <a:lnTo>
                    <a:pt x="145449" y="11677"/>
                  </a:lnTo>
                  <a:lnTo>
                    <a:pt x="125619" y="1973"/>
                  </a:lnTo>
                  <a:lnTo>
                    <a:pt x="101987" y="0"/>
                  </a:lnTo>
                  <a:lnTo>
                    <a:pt x="48689" y="8265"/>
                  </a:lnTo>
                  <a:lnTo>
                    <a:pt x="27242" y="20733"/>
                  </a:lnTo>
                  <a:lnTo>
                    <a:pt x="11081" y="37973"/>
                  </a:lnTo>
                  <a:lnTo>
                    <a:pt x="0" y="57334"/>
                  </a:lnTo>
                  <a:lnTo>
                    <a:pt x="86" y="67410"/>
                  </a:lnTo>
                  <a:lnTo>
                    <a:pt x="9540" y="87964"/>
                  </a:lnTo>
                  <a:lnTo>
                    <a:pt x="28560" y="102559"/>
                  </a:lnTo>
                  <a:lnTo>
                    <a:pt x="78898" y="121460"/>
                  </a:lnTo>
                  <a:lnTo>
                    <a:pt x="133902" y="128053"/>
                  </a:lnTo>
                  <a:lnTo>
                    <a:pt x="173477" y="131535"/>
                  </a:lnTo>
                  <a:lnTo>
                    <a:pt x="201061" y="146345"/>
                  </a:lnTo>
                  <a:lnTo>
                    <a:pt x="216626" y="158921"/>
                  </a:lnTo>
                  <a:lnTo>
                    <a:pt x="232953" y="184745"/>
                  </a:lnTo>
                  <a:lnTo>
                    <a:pt x="233767" y="194465"/>
                  </a:lnTo>
                  <a:lnTo>
                    <a:pt x="228432" y="214623"/>
                  </a:lnTo>
                  <a:lnTo>
                    <a:pt x="215143" y="232161"/>
                  </a:lnTo>
                  <a:lnTo>
                    <a:pt x="206685" y="240114"/>
                  </a:lnTo>
                  <a:lnTo>
                    <a:pt x="181691" y="248949"/>
                  </a:lnTo>
                  <a:lnTo>
                    <a:pt x="137854" y="250804"/>
                  </a:lnTo>
                  <a:lnTo>
                    <a:pt x="75531" y="240950"/>
                  </a:lnTo>
                  <a:lnTo>
                    <a:pt x="47750" y="237623"/>
                  </a:lnTo>
                  <a:lnTo>
                    <a:pt x="10787" y="234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64331" y="1446992"/>
              <a:ext cx="242157" cy="218688"/>
            </a:xfrm>
            <a:custGeom>
              <a:avLst/>
              <a:gdLst/>
              <a:ahLst/>
              <a:cxnLst/>
              <a:rect l="0" t="0" r="0" b="0"/>
              <a:pathLst>
                <a:path w="242157" h="218688">
                  <a:moveTo>
                    <a:pt x="0" y="132282"/>
                  </a:moveTo>
                  <a:lnTo>
                    <a:pt x="55141" y="117628"/>
                  </a:lnTo>
                  <a:lnTo>
                    <a:pt x="110935" y="95679"/>
                  </a:lnTo>
                  <a:lnTo>
                    <a:pt x="162224" y="61894"/>
                  </a:lnTo>
                  <a:lnTo>
                    <a:pt x="179608" y="35387"/>
                  </a:lnTo>
                  <a:lnTo>
                    <a:pt x="180570" y="26741"/>
                  </a:lnTo>
                  <a:lnTo>
                    <a:pt x="175400" y="10896"/>
                  </a:lnTo>
                  <a:lnTo>
                    <a:pt x="168406" y="5734"/>
                  </a:lnTo>
                  <a:lnTo>
                    <a:pt x="148157" y="0"/>
                  </a:lnTo>
                  <a:lnTo>
                    <a:pt x="110449" y="2360"/>
                  </a:lnTo>
                  <a:lnTo>
                    <a:pt x="89643" y="10588"/>
                  </a:lnTo>
                  <a:lnTo>
                    <a:pt x="51633" y="40523"/>
                  </a:lnTo>
                  <a:lnTo>
                    <a:pt x="37376" y="63035"/>
                  </a:lnTo>
                  <a:lnTo>
                    <a:pt x="29480" y="88637"/>
                  </a:lnTo>
                  <a:lnTo>
                    <a:pt x="29870" y="115614"/>
                  </a:lnTo>
                  <a:lnTo>
                    <a:pt x="42256" y="157109"/>
                  </a:lnTo>
                  <a:lnTo>
                    <a:pt x="66333" y="193451"/>
                  </a:lnTo>
                  <a:lnTo>
                    <a:pt x="88753" y="209381"/>
                  </a:lnTo>
                  <a:lnTo>
                    <a:pt x="101283" y="215267"/>
                  </a:lnTo>
                  <a:lnTo>
                    <a:pt x="130802" y="218687"/>
                  </a:lnTo>
                  <a:lnTo>
                    <a:pt x="162249" y="215138"/>
                  </a:lnTo>
                  <a:lnTo>
                    <a:pt x="214327" y="196915"/>
                  </a:lnTo>
                  <a:lnTo>
                    <a:pt x="242156" y="184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81650" y="1200248"/>
              <a:ext cx="40651" cy="526426"/>
            </a:xfrm>
            <a:custGeom>
              <a:avLst/>
              <a:gdLst/>
              <a:ahLst/>
              <a:cxnLst/>
              <a:rect l="0" t="0" r="0" b="0"/>
              <a:pathLst>
                <a:path w="40651" h="526426">
                  <a:moveTo>
                    <a:pt x="9065" y="0"/>
                  </a:moveTo>
                  <a:lnTo>
                    <a:pt x="5945" y="42692"/>
                  </a:lnTo>
                  <a:lnTo>
                    <a:pt x="0" y="95521"/>
                  </a:lnTo>
                  <a:lnTo>
                    <a:pt x="4559" y="150745"/>
                  </a:lnTo>
                  <a:lnTo>
                    <a:pt x="7730" y="205972"/>
                  </a:lnTo>
                  <a:lnTo>
                    <a:pt x="14259" y="264970"/>
                  </a:lnTo>
                  <a:lnTo>
                    <a:pt x="18013" y="321315"/>
                  </a:lnTo>
                  <a:lnTo>
                    <a:pt x="24714" y="375055"/>
                  </a:lnTo>
                  <a:lnTo>
                    <a:pt x="28519" y="433611"/>
                  </a:lnTo>
                  <a:lnTo>
                    <a:pt x="37041" y="495960"/>
                  </a:lnTo>
                  <a:lnTo>
                    <a:pt x="4065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96000" y="1179191"/>
              <a:ext cx="52644" cy="536955"/>
            </a:xfrm>
            <a:custGeom>
              <a:avLst/>
              <a:gdLst/>
              <a:ahLst/>
              <a:cxnLst/>
              <a:rect l="0" t="0" r="0" b="0"/>
              <a:pathLst>
                <a:path w="52644" h="536955">
                  <a:moveTo>
                    <a:pt x="0" y="0"/>
                  </a:moveTo>
                  <a:lnTo>
                    <a:pt x="1" y="54145"/>
                  </a:lnTo>
                  <a:lnTo>
                    <a:pt x="1" y="109091"/>
                  </a:lnTo>
                  <a:lnTo>
                    <a:pt x="5589" y="156586"/>
                  </a:lnTo>
                  <a:lnTo>
                    <a:pt x="9065" y="213292"/>
                  </a:lnTo>
                  <a:lnTo>
                    <a:pt x="15684" y="268958"/>
                  </a:lnTo>
                  <a:lnTo>
                    <a:pt x="27232" y="331765"/>
                  </a:lnTo>
                  <a:lnTo>
                    <a:pt x="30726" y="389231"/>
                  </a:lnTo>
                  <a:lnTo>
                    <a:pt x="34451" y="437812"/>
                  </a:lnTo>
                  <a:lnTo>
                    <a:pt x="42963" y="490421"/>
                  </a:lnTo>
                  <a:lnTo>
                    <a:pt x="52643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74985" y="1537160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009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53927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331051" y="1453674"/>
              <a:ext cx="217675" cy="241415"/>
            </a:xfrm>
            <a:custGeom>
              <a:avLst/>
              <a:gdLst/>
              <a:ahLst/>
              <a:cxnLst/>
              <a:rect l="0" t="0" r="0" b="0"/>
              <a:pathLst>
                <a:path w="217675" h="241415">
                  <a:moveTo>
                    <a:pt x="49219" y="157186"/>
                  </a:moveTo>
                  <a:lnTo>
                    <a:pt x="49219" y="215802"/>
                  </a:lnTo>
                  <a:lnTo>
                    <a:pt x="45709" y="222000"/>
                  </a:lnTo>
                  <a:lnTo>
                    <a:pt x="39860" y="223792"/>
                  </a:lnTo>
                  <a:lnTo>
                    <a:pt x="32451" y="222647"/>
                  </a:lnTo>
                  <a:lnTo>
                    <a:pt x="26342" y="216034"/>
                  </a:lnTo>
                  <a:lnTo>
                    <a:pt x="8132" y="163394"/>
                  </a:lnTo>
                  <a:lnTo>
                    <a:pt x="0" y="110672"/>
                  </a:lnTo>
                  <a:lnTo>
                    <a:pt x="710" y="56836"/>
                  </a:lnTo>
                  <a:lnTo>
                    <a:pt x="2842" y="41153"/>
                  </a:lnTo>
                  <a:lnTo>
                    <a:pt x="14569" y="17488"/>
                  </a:lnTo>
                  <a:lnTo>
                    <a:pt x="22609" y="7902"/>
                  </a:lnTo>
                  <a:lnTo>
                    <a:pt x="33819" y="2681"/>
                  </a:lnTo>
                  <a:lnTo>
                    <a:pt x="61871" y="0"/>
                  </a:lnTo>
                  <a:lnTo>
                    <a:pt x="90717" y="8946"/>
                  </a:lnTo>
                  <a:lnTo>
                    <a:pt x="116795" y="24621"/>
                  </a:lnTo>
                  <a:lnTo>
                    <a:pt x="160254" y="73525"/>
                  </a:lnTo>
                  <a:lnTo>
                    <a:pt x="195414" y="131995"/>
                  </a:lnTo>
                  <a:lnTo>
                    <a:pt x="210559" y="181437"/>
                  </a:lnTo>
                  <a:lnTo>
                    <a:pt x="217674" y="241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69782" y="1505450"/>
              <a:ext cx="266736" cy="491203"/>
            </a:xfrm>
            <a:custGeom>
              <a:avLst/>
              <a:gdLst/>
              <a:ahLst/>
              <a:cxnLst/>
              <a:rect l="0" t="0" r="0" b="0"/>
              <a:pathLst>
                <a:path w="266736" h="491203">
                  <a:moveTo>
                    <a:pt x="200041" y="115938"/>
                  </a:moveTo>
                  <a:lnTo>
                    <a:pt x="191709" y="78460"/>
                  </a:lnTo>
                  <a:lnTo>
                    <a:pt x="190977" y="66386"/>
                  </a:lnTo>
                  <a:lnTo>
                    <a:pt x="180805" y="43612"/>
                  </a:lnTo>
                  <a:lnTo>
                    <a:pt x="155348" y="14180"/>
                  </a:lnTo>
                  <a:lnTo>
                    <a:pt x="145679" y="5985"/>
                  </a:lnTo>
                  <a:lnTo>
                    <a:pt x="119339" y="0"/>
                  </a:lnTo>
                  <a:lnTo>
                    <a:pt x="104126" y="41"/>
                  </a:lnTo>
                  <a:lnTo>
                    <a:pt x="91644" y="3579"/>
                  </a:lnTo>
                  <a:lnTo>
                    <a:pt x="71536" y="16868"/>
                  </a:lnTo>
                  <a:lnTo>
                    <a:pt x="57921" y="37592"/>
                  </a:lnTo>
                  <a:lnTo>
                    <a:pt x="49139" y="62400"/>
                  </a:lnTo>
                  <a:lnTo>
                    <a:pt x="45236" y="89024"/>
                  </a:lnTo>
                  <a:lnTo>
                    <a:pt x="54217" y="130321"/>
                  </a:lnTo>
                  <a:lnTo>
                    <a:pt x="68550" y="151966"/>
                  </a:lnTo>
                  <a:lnTo>
                    <a:pt x="87789" y="168215"/>
                  </a:lnTo>
                  <a:lnTo>
                    <a:pt x="111937" y="179337"/>
                  </a:lnTo>
                  <a:lnTo>
                    <a:pt x="123758" y="180431"/>
                  </a:lnTo>
                  <a:lnTo>
                    <a:pt x="146250" y="175407"/>
                  </a:lnTo>
                  <a:lnTo>
                    <a:pt x="178644" y="159425"/>
                  </a:lnTo>
                  <a:lnTo>
                    <a:pt x="204880" y="134282"/>
                  </a:lnTo>
                  <a:lnTo>
                    <a:pt x="209116" y="134017"/>
                  </a:lnTo>
                  <a:lnTo>
                    <a:pt x="210771" y="139689"/>
                  </a:lnTo>
                  <a:lnTo>
                    <a:pt x="217832" y="198398"/>
                  </a:lnTo>
                  <a:lnTo>
                    <a:pt x="223573" y="253153"/>
                  </a:lnTo>
                  <a:lnTo>
                    <a:pt x="235625" y="309029"/>
                  </a:lnTo>
                  <a:lnTo>
                    <a:pt x="249271" y="363956"/>
                  </a:lnTo>
                  <a:lnTo>
                    <a:pt x="266735" y="420650"/>
                  </a:lnTo>
                  <a:lnTo>
                    <a:pt x="266076" y="458257"/>
                  </a:lnTo>
                  <a:lnTo>
                    <a:pt x="260442" y="468153"/>
                  </a:lnTo>
                  <a:lnTo>
                    <a:pt x="241704" y="482268"/>
                  </a:lnTo>
                  <a:lnTo>
                    <a:pt x="199258" y="491202"/>
                  </a:lnTo>
                  <a:lnTo>
                    <a:pt x="145815" y="485816"/>
                  </a:lnTo>
                  <a:lnTo>
                    <a:pt x="89998" y="476786"/>
                  </a:lnTo>
                  <a:lnTo>
                    <a:pt x="30305" y="467871"/>
                  </a:lnTo>
                  <a:lnTo>
                    <a:pt x="0" y="463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093473" y="1516211"/>
              <a:ext cx="184553" cy="217111"/>
            </a:xfrm>
            <a:custGeom>
              <a:avLst/>
              <a:gdLst/>
              <a:ahLst/>
              <a:cxnLst/>
              <a:rect l="0" t="0" r="0" b="0"/>
              <a:pathLst>
                <a:path w="184553" h="217111">
                  <a:moveTo>
                    <a:pt x="118548" y="84120"/>
                  </a:moveTo>
                  <a:lnTo>
                    <a:pt x="124137" y="67353"/>
                  </a:lnTo>
                  <a:lnTo>
                    <a:pt x="122023" y="34568"/>
                  </a:lnTo>
                  <a:lnTo>
                    <a:pt x="113853" y="14914"/>
                  </a:lnTo>
                  <a:lnTo>
                    <a:pt x="108399" y="6397"/>
                  </a:lnTo>
                  <a:lnTo>
                    <a:pt x="101253" y="1889"/>
                  </a:lnTo>
                  <a:lnTo>
                    <a:pt x="83955" y="0"/>
                  </a:lnTo>
                  <a:lnTo>
                    <a:pt x="64568" y="9299"/>
                  </a:lnTo>
                  <a:lnTo>
                    <a:pt x="29117" y="38275"/>
                  </a:lnTo>
                  <a:lnTo>
                    <a:pt x="12370" y="70666"/>
                  </a:lnTo>
                  <a:lnTo>
                    <a:pt x="0" y="104310"/>
                  </a:lnTo>
                  <a:lnTo>
                    <a:pt x="1909" y="128968"/>
                  </a:lnTo>
                  <a:lnTo>
                    <a:pt x="22198" y="182926"/>
                  </a:lnTo>
                  <a:lnTo>
                    <a:pt x="41411" y="201343"/>
                  </a:lnTo>
                  <a:lnTo>
                    <a:pt x="65548" y="212259"/>
                  </a:lnTo>
                  <a:lnTo>
                    <a:pt x="91872" y="217110"/>
                  </a:lnTo>
                  <a:lnTo>
                    <a:pt x="119170" y="213027"/>
                  </a:lnTo>
                  <a:lnTo>
                    <a:pt x="144561" y="202243"/>
                  </a:lnTo>
                  <a:lnTo>
                    <a:pt x="163644" y="185752"/>
                  </a:lnTo>
                  <a:lnTo>
                    <a:pt x="181952" y="151148"/>
                  </a:lnTo>
                  <a:lnTo>
                    <a:pt x="184552" y="124829"/>
                  </a:lnTo>
                  <a:lnTo>
                    <a:pt x="180638" y="98703"/>
                  </a:lnTo>
                  <a:lnTo>
                    <a:pt x="171099" y="75394"/>
                  </a:lnTo>
                  <a:lnTo>
                    <a:pt x="129076" y="31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70257" y="1200248"/>
              <a:ext cx="173391" cy="515898"/>
            </a:xfrm>
            <a:custGeom>
              <a:avLst/>
              <a:gdLst/>
              <a:ahLst/>
              <a:cxnLst/>
              <a:rect l="0" t="0" r="0" b="0"/>
              <a:pathLst>
                <a:path w="173391" h="515898">
                  <a:moveTo>
                    <a:pt x="120748" y="515897"/>
                  </a:moveTo>
                  <a:lnTo>
                    <a:pt x="102789" y="458512"/>
                  </a:lnTo>
                  <a:lnTo>
                    <a:pt x="85962" y="395897"/>
                  </a:lnTo>
                  <a:lnTo>
                    <a:pt x="66043" y="343104"/>
                  </a:lnTo>
                  <a:lnTo>
                    <a:pt x="44120" y="281966"/>
                  </a:lnTo>
                  <a:lnTo>
                    <a:pt x="19973" y="222182"/>
                  </a:lnTo>
                  <a:lnTo>
                    <a:pt x="8252" y="176079"/>
                  </a:lnTo>
                  <a:lnTo>
                    <a:pt x="0" y="116670"/>
                  </a:lnTo>
                  <a:lnTo>
                    <a:pt x="3131" y="89288"/>
                  </a:lnTo>
                  <a:lnTo>
                    <a:pt x="24205" y="43114"/>
                  </a:lnTo>
                  <a:lnTo>
                    <a:pt x="55228" y="16414"/>
                  </a:lnTo>
                  <a:lnTo>
                    <a:pt x="80709" y="7295"/>
                  </a:lnTo>
                  <a:lnTo>
                    <a:pt x="140785" y="1441"/>
                  </a:lnTo>
                  <a:lnTo>
                    <a:pt x="1733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212021" y="1463461"/>
              <a:ext cx="231627" cy="46744"/>
            </a:xfrm>
            <a:custGeom>
              <a:avLst/>
              <a:gdLst/>
              <a:ahLst/>
              <a:cxnLst/>
              <a:rect l="0" t="0" r="0" b="0"/>
              <a:pathLst>
                <a:path w="231627" h="46744">
                  <a:moveTo>
                    <a:pt x="231626" y="0"/>
                  </a:moveTo>
                  <a:lnTo>
                    <a:pt x="182696" y="19786"/>
                  </a:lnTo>
                  <a:lnTo>
                    <a:pt x="131731" y="31209"/>
                  </a:lnTo>
                  <a:lnTo>
                    <a:pt x="78415" y="42002"/>
                  </a:lnTo>
                  <a:lnTo>
                    <a:pt x="48889" y="467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06860" y="1473621"/>
              <a:ext cx="249142" cy="445976"/>
            </a:xfrm>
            <a:custGeom>
              <a:avLst/>
              <a:gdLst/>
              <a:ahLst/>
              <a:cxnLst/>
              <a:rect l="0" t="0" r="0" b="0"/>
              <a:pathLst>
                <a:path w="249142" h="445976">
                  <a:moveTo>
                    <a:pt x="168456" y="158296"/>
                  </a:moveTo>
                  <a:lnTo>
                    <a:pt x="192175" y="99679"/>
                  </a:lnTo>
                  <a:lnTo>
                    <a:pt x="192121" y="59299"/>
                  </a:lnTo>
                  <a:lnTo>
                    <a:pt x="178194" y="34749"/>
                  </a:lnTo>
                  <a:lnTo>
                    <a:pt x="156406" y="14479"/>
                  </a:lnTo>
                  <a:lnTo>
                    <a:pt x="131125" y="1570"/>
                  </a:lnTo>
                  <a:lnTo>
                    <a:pt x="119002" y="0"/>
                  </a:lnTo>
                  <a:lnTo>
                    <a:pt x="96173" y="4494"/>
                  </a:lnTo>
                  <a:lnTo>
                    <a:pt x="77449" y="17410"/>
                  </a:lnTo>
                  <a:lnTo>
                    <a:pt x="62498" y="36018"/>
                  </a:lnTo>
                  <a:lnTo>
                    <a:pt x="51954" y="59886"/>
                  </a:lnTo>
                  <a:lnTo>
                    <a:pt x="45029" y="105221"/>
                  </a:lnTo>
                  <a:lnTo>
                    <a:pt x="49649" y="132367"/>
                  </a:lnTo>
                  <a:lnTo>
                    <a:pt x="60671" y="154961"/>
                  </a:lnTo>
                  <a:lnTo>
                    <a:pt x="77267" y="172801"/>
                  </a:lnTo>
                  <a:lnTo>
                    <a:pt x="99462" y="182290"/>
                  </a:lnTo>
                  <a:lnTo>
                    <a:pt x="111931" y="184820"/>
                  </a:lnTo>
                  <a:lnTo>
                    <a:pt x="122584" y="184168"/>
                  </a:lnTo>
                  <a:lnTo>
                    <a:pt x="140660" y="177203"/>
                  </a:lnTo>
                  <a:lnTo>
                    <a:pt x="153372" y="160070"/>
                  </a:lnTo>
                  <a:lnTo>
                    <a:pt x="158400" y="148950"/>
                  </a:lnTo>
                  <a:lnTo>
                    <a:pt x="162922" y="145046"/>
                  </a:lnTo>
                  <a:lnTo>
                    <a:pt x="167105" y="145953"/>
                  </a:lnTo>
                  <a:lnTo>
                    <a:pt x="174875" y="156320"/>
                  </a:lnTo>
                  <a:lnTo>
                    <a:pt x="196480" y="218925"/>
                  </a:lnTo>
                  <a:lnTo>
                    <a:pt x="214072" y="279364"/>
                  </a:lnTo>
                  <a:lnTo>
                    <a:pt x="234745" y="336586"/>
                  </a:lnTo>
                  <a:lnTo>
                    <a:pt x="244712" y="360368"/>
                  </a:lnTo>
                  <a:lnTo>
                    <a:pt x="249141" y="390435"/>
                  </a:lnTo>
                  <a:lnTo>
                    <a:pt x="244870" y="417057"/>
                  </a:lnTo>
                  <a:lnTo>
                    <a:pt x="240455" y="429069"/>
                  </a:lnTo>
                  <a:lnTo>
                    <a:pt x="232833" y="437077"/>
                  </a:lnTo>
                  <a:lnTo>
                    <a:pt x="211886" y="445975"/>
                  </a:lnTo>
                  <a:lnTo>
                    <a:pt x="162607" y="445395"/>
                  </a:lnTo>
                  <a:lnTo>
                    <a:pt x="109141" y="443404"/>
                  </a:lnTo>
                  <a:lnTo>
                    <a:pt x="54314" y="435495"/>
                  </a:lnTo>
                  <a:lnTo>
                    <a:pt x="0" y="432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37462" y="1525808"/>
              <a:ext cx="177426" cy="203424"/>
            </a:xfrm>
            <a:custGeom>
              <a:avLst/>
              <a:gdLst/>
              <a:ahLst/>
              <a:cxnLst/>
              <a:rect l="0" t="0" r="0" b="0"/>
              <a:pathLst>
                <a:path w="177426" h="203424">
                  <a:moveTo>
                    <a:pt x="80009" y="21881"/>
                  </a:moveTo>
                  <a:lnTo>
                    <a:pt x="74420" y="5113"/>
                  </a:lnTo>
                  <a:lnTo>
                    <a:pt x="69264" y="1344"/>
                  </a:lnTo>
                  <a:lnTo>
                    <a:pt x="62318" y="0"/>
                  </a:lnTo>
                  <a:lnTo>
                    <a:pt x="54177" y="275"/>
                  </a:lnTo>
                  <a:lnTo>
                    <a:pt x="38892" y="6819"/>
                  </a:lnTo>
                  <a:lnTo>
                    <a:pt x="31540" y="11840"/>
                  </a:lnTo>
                  <a:lnTo>
                    <a:pt x="10016" y="41262"/>
                  </a:lnTo>
                  <a:lnTo>
                    <a:pt x="0" y="79616"/>
                  </a:lnTo>
                  <a:lnTo>
                    <a:pt x="2620" y="120616"/>
                  </a:lnTo>
                  <a:lnTo>
                    <a:pt x="10910" y="142192"/>
                  </a:lnTo>
                  <a:lnTo>
                    <a:pt x="40884" y="180697"/>
                  </a:lnTo>
                  <a:lnTo>
                    <a:pt x="63400" y="195021"/>
                  </a:lnTo>
                  <a:lnTo>
                    <a:pt x="75955" y="200479"/>
                  </a:lnTo>
                  <a:lnTo>
                    <a:pt x="105504" y="203423"/>
                  </a:lnTo>
                  <a:lnTo>
                    <a:pt x="121572" y="202570"/>
                  </a:lnTo>
                  <a:lnTo>
                    <a:pt x="145665" y="192264"/>
                  </a:lnTo>
                  <a:lnTo>
                    <a:pt x="155365" y="184603"/>
                  </a:lnTo>
                  <a:lnTo>
                    <a:pt x="169263" y="163612"/>
                  </a:lnTo>
                  <a:lnTo>
                    <a:pt x="174607" y="151463"/>
                  </a:lnTo>
                  <a:lnTo>
                    <a:pt x="177425" y="125486"/>
                  </a:lnTo>
                  <a:lnTo>
                    <a:pt x="173608" y="99513"/>
                  </a:lnTo>
                  <a:lnTo>
                    <a:pt x="158305" y="66330"/>
                  </a:lnTo>
                  <a:lnTo>
                    <a:pt x="145613" y="49045"/>
                  </a:lnTo>
                  <a:lnTo>
                    <a:pt x="129054" y="39803"/>
                  </a:lnTo>
                  <a:lnTo>
                    <a:pt x="101066" y="32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80772" y="1555199"/>
              <a:ext cx="170116" cy="167170"/>
            </a:xfrm>
            <a:custGeom>
              <a:avLst/>
              <a:gdLst/>
              <a:ahLst/>
              <a:cxnLst/>
              <a:rect l="0" t="0" r="0" b="0"/>
              <a:pathLst>
                <a:path w="170116" h="167170">
                  <a:moveTo>
                    <a:pt x="120969" y="13547"/>
                  </a:moveTo>
                  <a:lnTo>
                    <a:pt x="104201" y="2368"/>
                  </a:lnTo>
                  <a:lnTo>
                    <a:pt x="80371" y="0"/>
                  </a:lnTo>
                  <a:lnTo>
                    <a:pt x="53792" y="4016"/>
                  </a:lnTo>
                  <a:lnTo>
                    <a:pt x="34180" y="13600"/>
                  </a:lnTo>
                  <a:lnTo>
                    <a:pt x="9986" y="37739"/>
                  </a:lnTo>
                  <a:lnTo>
                    <a:pt x="1454" y="63293"/>
                  </a:lnTo>
                  <a:lnTo>
                    <a:pt x="0" y="91808"/>
                  </a:lnTo>
                  <a:lnTo>
                    <a:pt x="7153" y="116180"/>
                  </a:lnTo>
                  <a:lnTo>
                    <a:pt x="24335" y="144042"/>
                  </a:lnTo>
                  <a:lnTo>
                    <a:pt x="46825" y="156553"/>
                  </a:lnTo>
                  <a:lnTo>
                    <a:pt x="89251" y="167053"/>
                  </a:lnTo>
                  <a:lnTo>
                    <a:pt x="116230" y="167169"/>
                  </a:lnTo>
                  <a:lnTo>
                    <a:pt x="139920" y="159422"/>
                  </a:lnTo>
                  <a:lnTo>
                    <a:pt x="155908" y="145061"/>
                  </a:lnTo>
                  <a:lnTo>
                    <a:pt x="161809" y="136318"/>
                  </a:lnTo>
                  <a:lnTo>
                    <a:pt x="170115" y="101656"/>
                  </a:lnTo>
                  <a:lnTo>
                    <a:pt x="166986" y="67339"/>
                  </a:lnTo>
                  <a:lnTo>
                    <a:pt x="158579" y="48763"/>
                  </a:lnTo>
                  <a:lnTo>
                    <a:pt x="147043" y="3387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32846" y="1307858"/>
              <a:ext cx="226865" cy="418386"/>
            </a:xfrm>
            <a:custGeom>
              <a:avLst/>
              <a:gdLst/>
              <a:ahLst/>
              <a:cxnLst/>
              <a:rect l="0" t="0" r="0" b="0"/>
              <a:pathLst>
                <a:path w="226865" h="418386">
                  <a:moveTo>
                    <a:pt x="100522" y="345116"/>
                  </a:moveTo>
                  <a:lnTo>
                    <a:pt x="94932" y="283023"/>
                  </a:lnTo>
                  <a:lnTo>
                    <a:pt x="80278" y="256268"/>
                  </a:lnTo>
                  <a:lnTo>
                    <a:pt x="70649" y="250789"/>
                  </a:lnTo>
                  <a:lnTo>
                    <a:pt x="44351" y="244701"/>
                  </a:lnTo>
                  <a:lnTo>
                    <a:pt x="32659" y="247757"/>
                  </a:lnTo>
                  <a:lnTo>
                    <a:pt x="13429" y="263631"/>
                  </a:lnTo>
                  <a:lnTo>
                    <a:pt x="3322" y="286283"/>
                  </a:lnTo>
                  <a:lnTo>
                    <a:pt x="0" y="311949"/>
                  </a:lnTo>
                  <a:lnTo>
                    <a:pt x="5876" y="352706"/>
                  </a:lnTo>
                  <a:lnTo>
                    <a:pt x="15953" y="380465"/>
                  </a:lnTo>
                  <a:lnTo>
                    <a:pt x="31350" y="402160"/>
                  </a:lnTo>
                  <a:lnTo>
                    <a:pt x="40369" y="411221"/>
                  </a:lnTo>
                  <a:lnTo>
                    <a:pt x="51061" y="416092"/>
                  </a:lnTo>
                  <a:lnTo>
                    <a:pt x="75420" y="418385"/>
                  </a:lnTo>
                  <a:lnTo>
                    <a:pt x="86127" y="413849"/>
                  </a:lnTo>
                  <a:lnTo>
                    <a:pt x="104263" y="396331"/>
                  </a:lnTo>
                  <a:lnTo>
                    <a:pt x="130752" y="344928"/>
                  </a:lnTo>
                  <a:lnTo>
                    <a:pt x="148307" y="284043"/>
                  </a:lnTo>
                  <a:lnTo>
                    <a:pt x="152205" y="229023"/>
                  </a:lnTo>
                  <a:lnTo>
                    <a:pt x="152974" y="173095"/>
                  </a:lnTo>
                  <a:lnTo>
                    <a:pt x="145891" y="116987"/>
                  </a:lnTo>
                  <a:lnTo>
                    <a:pt x="140159" y="63964"/>
                  </a:lnTo>
                  <a:lnTo>
                    <a:pt x="122519" y="8170"/>
                  </a:lnTo>
                  <a:lnTo>
                    <a:pt x="116357" y="1162"/>
                  </a:lnTo>
                  <a:lnTo>
                    <a:pt x="109908" y="0"/>
                  </a:lnTo>
                  <a:lnTo>
                    <a:pt x="103270" y="2734"/>
                  </a:lnTo>
                  <a:lnTo>
                    <a:pt x="95894" y="27610"/>
                  </a:lnTo>
                  <a:lnTo>
                    <a:pt x="91741" y="78294"/>
                  </a:lnTo>
                  <a:lnTo>
                    <a:pt x="95928" y="137342"/>
                  </a:lnTo>
                  <a:lnTo>
                    <a:pt x="100784" y="192897"/>
                  </a:lnTo>
                  <a:lnTo>
                    <a:pt x="109467" y="255314"/>
                  </a:lnTo>
                  <a:lnTo>
                    <a:pt x="119143" y="304240"/>
                  </a:lnTo>
                  <a:lnTo>
                    <a:pt x="130086" y="347562"/>
                  </a:lnTo>
                  <a:lnTo>
                    <a:pt x="141347" y="368040"/>
                  </a:lnTo>
                  <a:lnTo>
                    <a:pt x="149966" y="373267"/>
                  </a:lnTo>
                  <a:lnTo>
                    <a:pt x="172020" y="375955"/>
                  </a:lnTo>
                  <a:lnTo>
                    <a:pt x="194300" y="370130"/>
                  </a:lnTo>
                  <a:lnTo>
                    <a:pt x="212391" y="360913"/>
                  </a:lnTo>
                  <a:lnTo>
                    <a:pt x="226864" y="345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812352" y="1499509"/>
              <a:ext cx="210666" cy="290336"/>
            </a:xfrm>
            <a:custGeom>
              <a:avLst/>
              <a:gdLst/>
              <a:ahLst/>
              <a:cxnLst/>
              <a:rect l="0" t="0" r="0" b="0"/>
              <a:pathLst>
                <a:path w="210666" h="290336">
                  <a:moveTo>
                    <a:pt x="189513" y="6066"/>
                  </a:moveTo>
                  <a:lnTo>
                    <a:pt x="157060" y="0"/>
                  </a:lnTo>
                  <a:lnTo>
                    <a:pt x="99582" y="10625"/>
                  </a:lnTo>
                  <a:lnTo>
                    <a:pt x="64601" y="26004"/>
                  </a:lnTo>
                  <a:lnTo>
                    <a:pt x="48989" y="41833"/>
                  </a:lnTo>
                  <a:lnTo>
                    <a:pt x="43188" y="50968"/>
                  </a:lnTo>
                  <a:lnTo>
                    <a:pt x="41660" y="60567"/>
                  </a:lnTo>
                  <a:lnTo>
                    <a:pt x="46202" y="80591"/>
                  </a:lnTo>
                  <a:lnTo>
                    <a:pt x="59139" y="98070"/>
                  </a:lnTo>
                  <a:lnTo>
                    <a:pt x="101629" y="133944"/>
                  </a:lnTo>
                  <a:lnTo>
                    <a:pt x="161149" y="160354"/>
                  </a:lnTo>
                  <a:lnTo>
                    <a:pt x="186266" y="177583"/>
                  </a:lnTo>
                  <a:lnTo>
                    <a:pt x="202888" y="196940"/>
                  </a:lnTo>
                  <a:lnTo>
                    <a:pt x="208958" y="207014"/>
                  </a:lnTo>
                  <a:lnTo>
                    <a:pt x="210665" y="217241"/>
                  </a:lnTo>
                  <a:lnTo>
                    <a:pt x="206323" y="237961"/>
                  </a:lnTo>
                  <a:lnTo>
                    <a:pt x="190355" y="255750"/>
                  </a:lnTo>
                  <a:lnTo>
                    <a:pt x="179546" y="263769"/>
                  </a:lnTo>
                  <a:lnTo>
                    <a:pt x="151938" y="272679"/>
                  </a:lnTo>
                  <a:lnTo>
                    <a:pt x="97733" y="283988"/>
                  </a:lnTo>
                  <a:lnTo>
                    <a:pt x="41696" y="288454"/>
                  </a:lnTo>
                  <a:lnTo>
                    <a:pt x="0" y="290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843775" y="2124226"/>
              <a:ext cx="304039" cy="322569"/>
            </a:xfrm>
            <a:custGeom>
              <a:avLst/>
              <a:gdLst/>
              <a:ahLst/>
              <a:cxnLst/>
              <a:rect l="0" t="0" r="0" b="0"/>
              <a:pathLst>
                <a:path w="304039" h="322569">
                  <a:moveTo>
                    <a:pt x="177696" y="118344"/>
                  </a:moveTo>
                  <a:lnTo>
                    <a:pt x="174576" y="64199"/>
                  </a:lnTo>
                  <a:lnTo>
                    <a:pt x="168121" y="39297"/>
                  </a:lnTo>
                  <a:lnTo>
                    <a:pt x="157453" y="20431"/>
                  </a:lnTo>
                  <a:lnTo>
                    <a:pt x="138673" y="7366"/>
                  </a:lnTo>
                  <a:lnTo>
                    <a:pt x="115899" y="0"/>
                  </a:lnTo>
                  <a:lnTo>
                    <a:pt x="94079" y="626"/>
                  </a:lnTo>
                  <a:lnTo>
                    <a:pt x="62063" y="13144"/>
                  </a:lnTo>
                  <a:lnTo>
                    <a:pt x="44026" y="34543"/>
                  </a:lnTo>
                  <a:lnTo>
                    <a:pt x="13382" y="95941"/>
                  </a:lnTo>
                  <a:lnTo>
                    <a:pt x="3058" y="147061"/>
                  </a:lnTo>
                  <a:lnTo>
                    <a:pt x="0" y="199252"/>
                  </a:lnTo>
                  <a:lnTo>
                    <a:pt x="4682" y="240582"/>
                  </a:lnTo>
                  <a:lnTo>
                    <a:pt x="19068" y="275055"/>
                  </a:lnTo>
                  <a:lnTo>
                    <a:pt x="43738" y="307496"/>
                  </a:lnTo>
                  <a:lnTo>
                    <a:pt x="66296" y="319395"/>
                  </a:lnTo>
                  <a:lnTo>
                    <a:pt x="78863" y="322568"/>
                  </a:lnTo>
                  <a:lnTo>
                    <a:pt x="89581" y="322343"/>
                  </a:lnTo>
                  <a:lnTo>
                    <a:pt x="107728" y="315855"/>
                  </a:lnTo>
                  <a:lnTo>
                    <a:pt x="131099" y="293459"/>
                  </a:lnTo>
                  <a:lnTo>
                    <a:pt x="158706" y="241056"/>
                  </a:lnTo>
                  <a:lnTo>
                    <a:pt x="169256" y="212657"/>
                  </a:lnTo>
                  <a:lnTo>
                    <a:pt x="176365" y="159546"/>
                  </a:lnTo>
                  <a:lnTo>
                    <a:pt x="182416" y="101612"/>
                  </a:lnTo>
                  <a:lnTo>
                    <a:pt x="180843" y="89642"/>
                  </a:lnTo>
                  <a:lnTo>
                    <a:pt x="179794" y="87511"/>
                  </a:lnTo>
                  <a:lnTo>
                    <a:pt x="177972" y="141074"/>
                  </a:lnTo>
                  <a:lnTo>
                    <a:pt x="183367" y="178891"/>
                  </a:lnTo>
                  <a:lnTo>
                    <a:pt x="197964" y="212323"/>
                  </a:lnTo>
                  <a:lnTo>
                    <a:pt x="222696" y="244455"/>
                  </a:lnTo>
                  <a:lnTo>
                    <a:pt x="252250" y="265024"/>
                  </a:lnTo>
                  <a:lnTo>
                    <a:pt x="304038" y="276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169884" y="2179174"/>
              <a:ext cx="199028" cy="229618"/>
            </a:xfrm>
            <a:custGeom>
              <a:avLst/>
              <a:gdLst/>
              <a:ahLst/>
              <a:cxnLst/>
              <a:rect l="0" t="0" r="0" b="0"/>
              <a:pathLst>
                <a:path w="199028" h="229618">
                  <a:moveTo>
                    <a:pt x="9515" y="42339"/>
                  </a:moveTo>
                  <a:lnTo>
                    <a:pt x="12634" y="99603"/>
                  </a:lnTo>
                  <a:lnTo>
                    <a:pt x="20967" y="152112"/>
                  </a:lnTo>
                  <a:lnTo>
                    <a:pt x="27726" y="205885"/>
                  </a:lnTo>
                  <a:lnTo>
                    <a:pt x="28675" y="221560"/>
                  </a:lnTo>
                  <a:lnTo>
                    <a:pt x="26967" y="228500"/>
                  </a:lnTo>
                  <a:lnTo>
                    <a:pt x="23489" y="229617"/>
                  </a:lnTo>
                  <a:lnTo>
                    <a:pt x="18831" y="226852"/>
                  </a:lnTo>
                  <a:lnTo>
                    <a:pt x="10536" y="211302"/>
                  </a:lnTo>
                  <a:lnTo>
                    <a:pt x="4119" y="187623"/>
                  </a:lnTo>
                  <a:lnTo>
                    <a:pt x="0" y="124763"/>
                  </a:lnTo>
                  <a:lnTo>
                    <a:pt x="4776" y="61609"/>
                  </a:lnTo>
                  <a:lnTo>
                    <a:pt x="19289" y="23872"/>
                  </a:lnTo>
                  <a:lnTo>
                    <a:pt x="34916" y="7615"/>
                  </a:lnTo>
                  <a:lnTo>
                    <a:pt x="43996" y="1642"/>
                  </a:lnTo>
                  <a:lnTo>
                    <a:pt x="53559" y="0"/>
                  </a:lnTo>
                  <a:lnTo>
                    <a:pt x="73543" y="4414"/>
                  </a:lnTo>
                  <a:lnTo>
                    <a:pt x="122205" y="27482"/>
                  </a:lnTo>
                  <a:lnTo>
                    <a:pt x="144997" y="45094"/>
                  </a:lnTo>
                  <a:lnTo>
                    <a:pt x="160586" y="67740"/>
                  </a:lnTo>
                  <a:lnTo>
                    <a:pt x="185715" y="120406"/>
                  </a:lnTo>
                  <a:lnTo>
                    <a:pt x="197274" y="180492"/>
                  </a:lnTo>
                  <a:lnTo>
                    <a:pt x="199027" y="200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456674" y="1876415"/>
              <a:ext cx="175451" cy="513366"/>
            </a:xfrm>
            <a:custGeom>
              <a:avLst/>
              <a:gdLst/>
              <a:ahLst/>
              <a:cxnLst/>
              <a:rect l="0" t="0" r="0" b="0"/>
              <a:pathLst>
                <a:path w="175451" h="513366">
                  <a:moveTo>
                    <a:pt x="154393" y="366155"/>
                  </a:moveTo>
                  <a:lnTo>
                    <a:pt x="134150" y="307538"/>
                  </a:lnTo>
                  <a:lnTo>
                    <a:pt x="118490" y="290190"/>
                  </a:lnTo>
                  <a:lnTo>
                    <a:pt x="109400" y="283926"/>
                  </a:lnTo>
                  <a:lnTo>
                    <a:pt x="83704" y="280085"/>
                  </a:lnTo>
                  <a:lnTo>
                    <a:pt x="68662" y="280699"/>
                  </a:lnTo>
                  <a:lnTo>
                    <a:pt x="42591" y="290740"/>
                  </a:lnTo>
                  <a:lnTo>
                    <a:pt x="30725" y="298331"/>
                  </a:lnTo>
                  <a:lnTo>
                    <a:pt x="14422" y="322363"/>
                  </a:lnTo>
                  <a:lnTo>
                    <a:pt x="4446" y="352541"/>
                  </a:lnTo>
                  <a:lnTo>
                    <a:pt x="0" y="402415"/>
                  </a:lnTo>
                  <a:lnTo>
                    <a:pt x="3106" y="436862"/>
                  </a:lnTo>
                  <a:lnTo>
                    <a:pt x="14624" y="465431"/>
                  </a:lnTo>
                  <a:lnTo>
                    <a:pt x="45026" y="506777"/>
                  </a:lnTo>
                  <a:lnTo>
                    <a:pt x="54576" y="511376"/>
                  </a:lnTo>
                  <a:lnTo>
                    <a:pt x="77664" y="513365"/>
                  </a:lnTo>
                  <a:lnTo>
                    <a:pt x="88033" y="509919"/>
                  </a:lnTo>
                  <a:lnTo>
                    <a:pt x="105792" y="496730"/>
                  </a:lnTo>
                  <a:lnTo>
                    <a:pt x="134533" y="463985"/>
                  </a:lnTo>
                  <a:lnTo>
                    <a:pt x="154098" y="407880"/>
                  </a:lnTo>
                  <a:lnTo>
                    <a:pt x="170019" y="348010"/>
                  </a:lnTo>
                  <a:lnTo>
                    <a:pt x="174377" y="289217"/>
                  </a:lnTo>
                  <a:lnTo>
                    <a:pt x="175238" y="227215"/>
                  </a:lnTo>
                  <a:lnTo>
                    <a:pt x="175387" y="178498"/>
                  </a:lnTo>
                  <a:lnTo>
                    <a:pt x="167032" y="118040"/>
                  </a:lnTo>
                  <a:lnTo>
                    <a:pt x="154117" y="64157"/>
                  </a:lnTo>
                  <a:lnTo>
                    <a:pt x="140301" y="8193"/>
                  </a:lnTo>
                  <a:lnTo>
                    <a:pt x="135639" y="1172"/>
                  </a:lnTo>
                  <a:lnTo>
                    <a:pt x="130192" y="0"/>
                  </a:lnTo>
                  <a:lnTo>
                    <a:pt x="124221" y="2729"/>
                  </a:lnTo>
                  <a:lnTo>
                    <a:pt x="120240" y="10397"/>
                  </a:lnTo>
                  <a:lnTo>
                    <a:pt x="113852" y="61611"/>
                  </a:lnTo>
                  <a:lnTo>
                    <a:pt x="112745" y="112533"/>
                  </a:lnTo>
                  <a:lnTo>
                    <a:pt x="115537" y="170125"/>
                  </a:lnTo>
                  <a:lnTo>
                    <a:pt x="121371" y="231506"/>
                  </a:lnTo>
                  <a:lnTo>
                    <a:pt x="130929" y="291031"/>
                  </a:lnTo>
                  <a:lnTo>
                    <a:pt x="140682" y="344286"/>
                  </a:lnTo>
                  <a:lnTo>
                    <a:pt x="157946" y="406775"/>
                  </a:lnTo>
                  <a:lnTo>
                    <a:pt x="175450" y="439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992906" y="2137285"/>
              <a:ext cx="165038" cy="228818"/>
            </a:xfrm>
            <a:custGeom>
              <a:avLst/>
              <a:gdLst/>
              <a:ahLst/>
              <a:cxnLst/>
              <a:rect l="0" t="0" r="0" b="0"/>
              <a:pathLst>
                <a:path w="165038" h="228818">
                  <a:moveTo>
                    <a:pt x="144586" y="0"/>
                  </a:moveTo>
                  <a:lnTo>
                    <a:pt x="89541" y="19128"/>
                  </a:lnTo>
                  <a:lnTo>
                    <a:pt x="30074" y="49803"/>
                  </a:lnTo>
                  <a:lnTo>
                    <a:pt x="3162" y="70388"/>
                  </a:lnTo>
                  <a:lnTo>
                    <a:pt x="0" y="77341"/>
                  </a:lnTo>
                  <a:lnTo>
                    <a:pt x="233" y="84316"/>
                  </a:lnTo>
                  <a:lnTo>
                    <a:pt x="2727" y="91305"/>
                  </a:lnTo>
                  <a:lnTo>
                    <a:pt x="17976" y="105311"/>
                  </a:lnTo>
                  <a:lnTo>
                    <a:pt x="41522" y="118164"/>
                  </a:lnTo>
                  <a:lnTo>
                    <a:pt x="98058" y="135948"/>
                  </a:lnTo>
                  <a:lnTo>
                    <a:pt x="143714" y="156315"/>
                  </a:lnTo>
                  <a:lnTo>
                    <a:pt x="159016" y="172418"/>
                  </a:lnTo>
                  <a:lnTo>
                    <a:pt x="164735" y="181626"/>
                  </a:lnTo>
                  <a:lnTo>
                    <a:pt x="165037" y="190104"/>
                  </a:lnTo>
                  <a:lnTo>
                    <a:pt x="161730" y="198096"/>
                  </a:lnTo>
                  <a:lnTo>
                    <a:pt x="148696" y="212045"/>
                  </a:lnTo>
                  <a:lnTo>
                    <a:pt x="131205" y="222144"/>
                  </a:lnTo>
                  <a:lnTo>
                    <a:pt x="90448" y="228817"/>
                  </a:lnTo>
                  <a:lnTo>
                    <a:pt x="3930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42777" y="2168692"/>
              <a:ext cx="147400" cy="185317"/>
            </a:xfrm>
            <a:custGeom>
              <a:avLst/>
              <a:gdLst/>
              <a:ahLst/>
              <a:cxnLst/>
              <a:rect l="0" t="0" r="0" b="0"/>
              <a:pathLst>
                <a:path w="147400" h="185317">
                  <a:moveTo>
                    <a:pt x="0" y="126520"/>
                  </a:moveTo>
                  <a:lnTo>
                    <a:pt x="63428" y="90604"/>
                  </a:lnTo>
                  <a:lnTo>
                    <a:pt x="110258" y="56222"/>
                  </a:lnTo>
                  <a:lnTo>
                    <a:pt x="114449" y="46899"/>
                  </a:lnTo>
                  <a:lnTo>
                    <a:pt x="115987" y="24063"/>
                  </a:lnTo>
                  <a:lnTo>
                    <a:pt x="112420" y="14931"/>
                  </a:lnTo>
                  <a:lnTo>
                    <a:pt x="99097" y="1666"/>
                  </a:lnTo>
                  <a:lnTo>
                    <a:pt x="90631" y="0"/>
                  </a:lnTo>
                  <a:lnTo>
                    <a:pt x="71866" y="4388"/>
                  </a:lnTo>
                  <a:lnTo>
                    <a:pt x="47160" y="20013"/>
                  </a:lnTo>
                  <a:lnTo>
                    <a:pt x="19432" y="45050"/>
                  </a:lnTo>
                  <a:lnTo>
                    <a:pt x="8636" y="67694"/>
                  </a:lnTo>
                  <a:lnTo>
                    <a:pt x="5008" y="92186"/>
                  </a:lnTo>
                  <a:lnTo>
                    <a:pt x="7295" y="114770"/>
                  </a:lnTo>
                  <a:lnTo>
                    <a:pt x="20748" y="147215"/>
                  </a:lnTo>
                  <a:lnTo>
                    <a:pt x="39553" y="173466"/>
                  </a:lnTo>
                  <a:lnTo>
                    <a:pt x="59303" y="182480"/>
                  </a:lnTo>
                  <a:lnTo>
                    <a:pt x="83679" y="185316"/>
                  </a:lnTo>
                  <a:lnTo>
                    <a:pt x="128097" y="180725"/>
                  </a:lnTo>
                  <a:lnTo>
                    <a:pt x="147399" y="179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463875" y="2179399"/>
              <a:ext cx="42115" cy="190697"/>
            </a:xfrm>
            <a:custGeom>
              <a:avLst/>
              <a:gdLst/>
              <a:ahLst/>
              <a:cxnLst/>
              <a:rect l="0" t="0" r="0" b="0"/>
              <a:pathLst>
                <a:path w="42115" h="190697">
                  <a:moveTo>
                    <a:pt x="0" y="63171"/>
                  </a:moveTo>
                  <a:lnTo>
                    <a:pt x="17958" y="125451"/>
                  </a:lnTo>
                  <a:lnTo>
                    <a:pt x="35150" y="187778"/>
                  </a:lnTo>
                  <a:lnTo>
                    <a:pt x="36302" y="190696"/>
                  </a:lnTo>
                  <a:lnTo>
                    <a:pt x="24918" y="137402"/>
                  </a:lnTo>
                  <a:lnTo>
                    <a:pt x="21820" y="83639"/>
                  </a:lnTo>
                  <a:lnTo>
                    <a:pt x="26797" y="3354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611274" y="2200455"/>
              <a:ext cx="94758" cy="142353"/>
            </a:xfrm>
            <a:custGeom>
              <a:avLst/>
              <a:gdLst/>
              <a:ahLst/>
              <a:cxnLst/>
              <a:rect l="0" t="0" r="0" b="0"/>
              <a:pathLst>
                <a:path w="94758" h="142353">
                  <a:moveTo>
                    <a:pt x="0" y="0"/>
                  </a:moveTo>
                  <a:lnTo>
                    <a:pt x="27511" y="53875"/>
                  </a:lnTo>
                  <a:lnTo>
                    <a:pt x="56319" y="115922"/>
                  </a:lnTo>
                  <a:lnTo>
                    <a:pt x="65195" y="136919"/>
                  </a:lnTo>
                  <a:lnTo>
                    <a:pt x="70370" y="141582"/>
                  </a:lnTo>
                  <a:lnTo>
                    <a:pt x="76159" y="142352"/>
                  </a:lnTo>
                  <a:lnTo>
                    <a:pt x="82358" y="140525"/>
                  </a:lnTo>
                  <a:lnTo>
                    <a:pt x="86491" y="133458"/>
                  </a:lnTo>
                  <a:lnTo>
                    <a:pt x="93124" y="86327"/>
                  </a:lnTo>
                  <a:lnTo>
                    <a:pt x="94757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811316" y="2189927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8333" y="37478"/>
                  </a:lnTo>
                  <a:lnTo>
                    <a:pt x="17475" y="95316"/>
                  </a:lnTo>
                  <a:lnTo>
                    <a:pt x="23468" y="138844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00787" y="207411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923157" y="2145151"/>
              <a:ext cx="109258" cy="174213"/>
            </a:xfrm>
            <a:custGeom>
              <a:avLst/>
              <a:gdLst/>
              <a:ahLst/>
              <a:cxnLst/>
              <a:rect l="0" t="0" r="0" b="0"/>
              <a:pathLst>
                <a:path w="109258" h="174213">
                  <a:moveTo>
                    <a:pt x="88200" y="23719"/>
                  </a:moveTo>
                  <a:lnTo>
                    <a:pt x="70219" y="8078"/>
                  </a:lnTo>
                  <a:lnTo>
                    <a:pt x="53303" y="0"/>
                  </a:lnTo>
                  <a:lnTo>
                    <a:pt x="45048" y="887"/>
                  </a:lnTo>
                  <a:lnTo>
                    <a:pt x="29637" y="11232"/>
                  </a:lnTo>
                  <a:lnTo>
                    <a:pt x="13396" y="36787"/>
                  </a:lnTo>
                  <a:lnTo>
                    <a:pt x="1175" y="66585"/>
                  </a:lnTo>
                  <a:lnTo>
                    <a:pt x="0" y="87224"/>
                  </a:lnTo>
                  <a:lnTo>
                    <a:pt x="8777" y="129070"/>
                  </a:lnTo>
                  <a:lnTo>
                    <a:pt x="21315" y="146971"/>
                  </a:lnTo>
                  <a:lnTo>
                    <a:pt x="38586" y="161556"/>
                  </a:lnTo>
                  <a:lnTo>
                    <a:pt x="57961" y="171937"/>
                  </a:lnTo>
                  <a:lnTo>
                    <a:pt x="78270" y="174212"/>
                  </a:lnTo>
                  <a:lnTo>
                    <a:pt x="109257" y="171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109477" y="2133147"/>
              <a:ext cx="165094" cy="193652"/>
            </a:xfrm>
            <a:custGeom>
              <a:avLst/>
              <a:gdLst/>
              <a:ahLst/>
              <a:cxnLst/>
              <a:rect l="0" t="0" r="0" b="0"/>
              <a:pathLst>
                <a:path w="165094" h="193652">
                  <a:moveTo>
                    <a:pt x="28222" y="98894"/>
                  </a:moveTo>
                  <a:lnTo>
                    <a:pt x="39401" y="87716"/>
                  </a:lnTo>
                  <a:lnTo>
                    <a:pt x="87550" y="61446"/>
                  </a:lnTo>
                  <a:lnTo>
                    <a:pt x="95850" y="52872"/>
                  </a:lnTo>
                  <a:lnTo>
                    <a:pt x="105073" y="30867"/>
                  </a:lnTo>
                  <a:lnTo>
                    <a:pt x="107532" y="18447"/>
                  </a:lnTo>
                  <a:lnTo>
                    <a:pt x="104492" y="10168"/>
                  </a:lnTo>
                  <a:lnTo>
                    <a:pt x="97786" y="4648"/>
                  </a:lnTo>
                  <a:lnTo>
                    <a:pt x="88636" y="969"/>
                  </a:lnTo>
                  <a:lnTo>
                    <a:pt x="69110" y="0"/>
                  </a:lnTo>
                  <a:lnTo>
                    <a:pt x="48734" y="4638"/>
                  </a:lnTo>
                  <a:lnTo>
                    <a:pt x="27980" y="14499"/>
                  </a:lnTo>
                  <a:lnTo>
                    <a:pt x="13296" y="29800"/>
                  </a:lnTo>
                  <a:lnTo>
                    <a:pt x="4041" y="49468"/>
                  </a:lnTo>
                  <a:lnTo>
                    <a:pt x="0" y="85679"/>
                  </a:lnTo>
                  <a:lnTo>
                    <a:pt x="3201" y="108228"/>
                  </a:lnTo>
                  <a:lnTo>
                    <a:pt x="14762" y="129949"/>
                  </a:lnTo>
                  <a:lnTo>
                    <a:pt x="32768" y="150131"/>
                  </a:lnTo>
                  <a:lnTo>
                    <a:pt x="79337" y="179032"/>
                  </a:lnTo>
                  <a:lnTo>
                    <a:pt x="102412" y="187153"/>
                  </a:lnTo>
                  <a:lnTo>
                    <a:pt x="165093" y="193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335996" y="2116227"/>
              <a:ext cx="130326" cy="263214"/>
            </a:xfrm>
            <a:custGeom>
              <a:avLst/>
              <a:gdLst/>
              <a:ahLst/>
              <a:cxnLst/>
              <a:rect l="0" t="0" r="0" b="0"/>
              <a:pathLst>
                <a:path w="130326" h="263214">
                  <a:moveTo>
                    <a:pt x="117558" y="0"/>
                  </a:moveTo>
                  <a:lnTo>
                    <a:pt x="63683" y="19129"/>
                  </a:lnTo>
                  <a:lnTo>
                    <a:pt x="17700" y="49804"/>
                  </a:lnTo>
                  <a:lnTo>
                    <a:pt x="883" y="75978"/>
                  </a:lnTo>
                  <a:lnTo>
                    <a:pt x="0" y="84578"/>
                  </a:lnTo>
                  <a:lnTo>
                    <a:pt x="5259" y="100371"/>
                  </a:lnTo>
                  <a:lnTo>
                    <a:pt x="21634" y="112070"/>
                  </a:lnTo>
                  <a:lnTo>
                    <a:pt x="82526" y="132869"/>
                  </a:lnTo>
                  <a:lnTo>
                    <a:pt x="105498" y="140161"/>
                  </a:lnTo>
                  <a:lnTo>
                    <a:pt x="121167" y="153541"/>
                  </a:lnTo>
                  <a:lnTo>
                    <a:pt x="126983" y="162022"/>
                  </a:lnTo>
                  <a:lnTo>
                    <a:pt x="130325" y="180805"/>
                  </a:lnTo>
                  <a:lnTo>
                    <a:pt x="129579" y="190727"/>
                  </a:lnTo>
                  <a:lnTo>
                    <a:pt x="119392" y="207990"/>
                  </a:lnTo>
                  <a:lnTo>
                    <a:pt x="84255" y="238137"/>
                  </a:lnTo>
                  <a:lnTo>
                    <a:pt x="44689" y="257047"/>
                  </a:lnTo>
                  <a:lnTo>
                    <a:pt x="1227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2014-11-14T14:48:46Z</dcterms:created>
  <dcterms:modified xsi:type="dcterms:W3CDTF">2014-11-14T14:50:29Z</dcterms:modified>
</cp:coreProperties>
</file>